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1" r:id="rId6"/>
    <p:sldMasterId id="214748365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</p:sldIdLst>
  <p:sldSz cy="6858000" cx="9144000"/>
  <p:notesSz cx="6858000" cy="9144000"/>
  <p:embeddedFontLst>
    <p:embeddedFont>
      <p:font typeface="Candara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hAfwgNRY9sYtzqA/1AwAk7EBPG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46419EA-C19F-45A4-8F5E-95A05480BC81}">
  <a:tblStyle styleId="{246419EA-C19F-45A4-8F5E-95A05480BC8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font" Target="fonts/Candara-bold.fntdata"/><Relationship Id="rId16" Type="http://schemas.openxmlformats.org/officeDocument/2006/relationships/font" Target="fonts/Candara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Candara-boldItalic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Candara-italic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Congruent shapes are often seen in the world around us.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indeed fascinating to find the reason behind this.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are few examples.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(Image/audio/ Video/Animation) used in this slide - NA</a:t>
            </a:r>
            <a:endParaRPr/>
          </a:p>
        </p:txBody>
      </p:sp>
      <p:sp>
        <p:nvSpPr>
          <p:cNvPr id="64" name="Google Shape;64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steps of a ladder are made congruent to each other.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ensures that we do not slip while climbing.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(Image/audio/ Video/Animation) used in this slide -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Ladder - CREATIVE COMMONS SEARCH – </a:t>
            </a: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CC-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https://pixabay.com/vectors/aluminium-ladder-metal-tool-work-1295387/</a:t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Both wheels of the bicycle  are congruent to each other.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ensures that the bicycle is perfectly horizontal to the road and bicycle moves  with ease.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Bicycle - CREATIVE COMMONS SEARCH – </a:t>
            </a: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CC-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https://pixabay.com/illustrations/black-shape-transport-bicycle-bike-163595/</a:t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Often bridges are made of triangular structures. These triangular structures are congruent to each other. This enhances the structural strength of the bridge.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Bridge - CREATIVE COMMONS SEARCH – </a:t>
            </a: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CC-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https://pixabay.com/photos/golden-gate-bridge-san-francisco-388917/</a:t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NA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 that the blades of a fan are congruent in shape. This enhances the beauty and also the congruent blades ensure better air circulation.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Thus we observe that congruent shapes add great value to our daily life.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(Image/audio/ Video/Animation) used in this slide -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Fan-blades - CREATIVE COMMONS SEARCH – </a:t>
            </a:r>
            <a:r>
              <a:rPr b="1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CC- </a:t>
            </a: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https://pixabay.com/photos/ceiling-fan-fan-whirling-ceiling-1016677/</a:t>
            </a:r>
            <a:endParaRPr b="1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www.srisathyasaividyavahini.org/" TargetMode="Externa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14" name="Google Shape;14;p9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9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00B0F0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9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FB3B69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3F3151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9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008000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9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" name="Google Shape;20;p9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" name="Google Shape;21;p9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" name="Google Shape;22;p9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3" name="Google Shape;23;p9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b="0" i="0" lang="en-US" sz="1400" u="none" cap="none" strike="noStrik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b="1" i="0" lang="en-US" sz="1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b="1" i="0" lang="en-US" sz="1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b="1" i="0" lang="en-US" sz="1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8" name="Google Shape;2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>
            <a:hlinkClick r:id="rId2"/>
          </p:cNvPr>
          <p:cNvSpPr/>
          <p:nvPr/>
        </p:nvSpPr>
        <p:spPr>
          <a:xfrm>
            <a:off x="-7903" y="6493123"/>
            <a:ext cx="2209799" cy="3698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000CC"/>
                </a:solidFill>
                <a:latin typeface="Candara"/>
                <a:ea typeface="Candara"/>
                <a:cs typeface="Candara"/>
                <a:sym typeface="Candara"/>
              </a:rPr>
              <a:t>©www.srisathyasaividyavahini.org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41" name="Google Shape;4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44" name="Google Shape;44;p16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45" name="Google Shape;45;p16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00B0F0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46" name="Google Shape;46;p16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FB3B69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47" name="Google Shape;47;p16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3F3151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48" name="Google Shape;48;p16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008000"/>
            </a:solidFill>
            <a:ln>
              <a:noFill/>
            </a:ln>
            <a:effectLst>
              <a:reflection blurRad="0" dir="0" dist="0" endA="300" endPos="90000" fadeDir="5400000" kx="0" rotWithShape="0" algn="bl" stA="50000" stPos="0" sy="-100000" ky="0"/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49" name="Google Shape;49;p16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0" name="Google Shape;50;p16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1" name="Google Shape;51;p16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2" name="Google Shape;52;p16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cap="flat" cmpd="sng" w="12700">
              <a:solidFill>
                <a:srgbClr val="FE6E2E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53" name="Google Shape;53;p16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b="0" i="0" lang="en-US" sz="1400" u="none" cap="none" strike="noStrik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b="1" i="0" lang="en-US" sz="1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b="1" i="0" lang="en-US" sz="1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b="1" i="0" lang="en-US" sz="1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54" name="Google Shape;54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hyperlink" Target="http://www.srisathyasaividyavahini.org/" TargetMode="External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hyperlink" Target="http://www.srisathyasaividyavahini.org/" TargetMode="Externa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>
            <a:hlinkClick r:id="rId2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98972" y="5974432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3"/>
    <p:sldLayoutId id="2147483653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2">
            <a:hlinkClick r:id="rId2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3"/>
    <p:sldLayoutId id="2147483656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5.jp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/>
          <p:nvPr/>
        </p:nvSpPr>
        <p:spPr>
          <a:xfrm>
            <a:off x="864704" y="2132856"/>
            <a:ext cx="7414592" cy="1874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Calibri"/>
              <a:buNone/>
            </a:pPr>
            <a:r>
              <a:rPr b="0" i="0" lang="en-US" sz="5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Congruency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0" i="0" lang="en-US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world around us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/>
          <p:nvPr/>
        </p:nvSpPr>
        <p:spPr>
          <a:xfrm>
            <a:off x="990600" y="412470"/>
            <a:ext cx="708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Congruency in the world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around us</a:t>
            </a:r>
            <a:endParaRPr/>
          </a:p>
        </p:txBody>
      </p:sp>
      <p:sp>
        <p:nvSpPr>
          <p:cNvPr id="67" name="Google Shape;67;p2"/>
          <p:cNvSpPr txBox="1"/>
          <p:nvPr/>
        </p:nvSpPr>
        <p:spPr>
          <a:xfrm>
            <a:off x="598564" y="2996952"/>
            <a:ext cx="7946872" cy="1944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Let’s see how fascinating shapes are around us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/>
        </p:nvSpPr>
        <p:spPr>
          <a:xfrm>
            <a:off x="990600" y="412470"/>
            <a:ext cx="708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Steps of a ladder</a:t>
            </a:r>
            <a:endParaRPr/>
          </a:p>
        </p:txBody>
      </p:sp>
      <p:sp>
        <p:nvSpPr>
          <p:cNvPr id="74" name="Google Shape;74;p3"/>
          <p:cNvSpPr txBox="1"/>
          <p:nvPr/>
        </p:nvSpPr>
        <p:spPr>
          <a:xfrm>
            <a:off x="657576" y="1223971"/>
            <a:ext cx="7620000" cy="764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 txBox="1"/>
          <p:nvPr/>
        </p:nvSpPr>
        <p:spPr>
          <a:xfrm>
            <a:off x="4676424" y="3933056"/>
            <a:ext cx="7620000" cy="2816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798236" y="2420888"/>
            <a:ext cx="468666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Congruent steps ensure that we do not slip while climbing.</a:t>
            </a:r>
            <a:endParaRPr/>
          </a:p>
        </p:txBody>
      </p:sp>
      <p:pic>
        <p:nvPicPr>
          <p:cNvPr descr="Aluminium, Ladder, Metal, Tool, Work" id="77" name="Google Shape;7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5834502" y="1704803"/>
            <a:ext cx="2362572" cy="4725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/>
        </p:nvSpPr>
        <p:spPr>
          <a:xfrm>
            <a:off x="990600" y="412470"/>
            <a:ext cx="708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Wheels of a bicycle</a:t>
            </a:r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657576" y="1223971"/>
            <a:ext cx="7620000" cy="764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179512" y="1988841"/>
            <a:ext cx="826604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Wheels are horizontal to the road and help the bicycle move  with ease.</a:t>
            </a:r>
            <a:endParaRPr/>
          </a:p>
        </p:txBody>
      </p:sp>
      <p:pic>
        <p:nvPicPr>
          <p:cNvPr descr="Black, Shape, Transport, Bicycle, Bike, Cycle, Activity" id="86" name="Google Shape;86;p4"/>
          <p:cNvPicPr preferRelativeResize="0"/>
          <p:nvPr/>
        </p:nvPicPr>
        <p:blipFill rotWithShape="1">
          <a:blip r:embed="rId3">
            <a:alphaModFix/>
          </a:blip>
          <a:srcRect b="9914" l="0" r="0" t="14194"/>
          <a:stretch/>
        </p:blipFill>
        <p:spPr>
          <a:xfrm>
            <a:off x="2267744" y="4017018"/>
            <a:ext cx="4608512" cy="2448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/>
          <p:nvPr/>
        </p:nvSpPr>
        <p:spPr>
          <a:xfrm>
            <a:off x="990600" y="412470"/>
            <a:ext cx="708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Overhead Bridges</a:t>
            </a:r>
            <a:endParaRPr/>
          </a:p>
        </p:txBody>
      </p:sp>
      <p:sp>
        <p:nvSpPr>
          <p:cNvPr id="93" name="Google Shape;93;p5"/>
          <p:cNvSpPr txBox="1"/>
          <p:nvPr/>
        </p:nvSpPr>
        <p:spPr>
          <a:xfrm>
            <a:off x="657576" y="1223971"/>
            <a:ext cx="7620000" cy="764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395536" y="1606406"/>
            <a:ext cx="849694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Triangular structures enhance the structural strength of the bridge.</a:t>
            </a:r>
            <a:endParaRPr/>
          </a:p>
        </p:txBody>
      </p:sp>
      <p:pic>
        <p:nvPicPr>
          <p:cNvPr descr="Golden Gate Bridge, San Francisco, California" id="95" name="Google Shape;9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7784" y="3581977"/>
            <a:ext cx="4283968" cy="2855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 txBox="1"/>
          <p:nvPr/>
        </p:nvSpPr>
        <p:spPr>
          <a:xfrm>
            <a:off x="990600" y="412470"/>
            <a:ext cx="708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Blades of a fan</a:t>
            </a:r>
            <a:endParaRPr/>
          </a:p>
        </p:txBody>
      </p:sp>
      <p:sp>
        <p:nvSpPr>
          <p:cNvPr id="102" name="Google Shape;102;p6"/>
          <p:cNvSpPr txBox="1"/>
          <p:nvPr/>
        </p:nvSpPr>
        <p:spPr>
          <a:xfrm>
            <a:off x="657576" y="1223971"/>
            <a:ext cx="7620000" cy="764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266378" y="1450232"/>
            <a:ext cx="823490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Congruent blades add beauty and ensure better air circulation.</a:t>
            </a:r>
            <a:endParaRPr/>
          </a:p>
        </p:txBody>
      </p:sp>
      <p:pic>
        <p:nvPicPr>
          <p:cNvPr descr="Ceiling Fan, Fan, Whirling, Ceiling, Interior, Air" id="104" name="Google Shape;10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0390" y="3284984"/>
            <a:ext cx="3783097" cy="2762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0" name="Google Shape;110;p7"/>
          <p:cNvGraphicFramePr/>
          <p:nvPr/>
        </p:nvGraphicFramePr>
        <p:xfrm>
          <a:off x="457200" y="139700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{246419EA-C19F-45A4-8F5E-95A05480BC81}</a:tableStyleId>
              </a:tblPr>
              <a:tblGrid>
                <a:gridCol w="914400"/>
                <a:gridCol w="1295400"/>
                <a:gridCol w="6019800"/>
              </a:tblGrid>
              <a:tr h="660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chemeClr val="dk1"/>
                          </a:solidFill>
                        </a:rPr>
                        <a:t>3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https://pixabay.com/vectors/aluminium-ladder-metal-tool-work-1295387/</a:t>
                      </a:r>
                      <a:endParaRPr b="1" i="0"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4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0" i="0" lang="en-US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https://pixabay.com/illustrations/black-shape-transport-bicycle-bike-163595/</a:t>
                      </a:r>
                      <a:endParaRPr b="1" i="0"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5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https://pixabay.com/photos/golden-gate-bridge-san-francisco-388917/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chemeClr val="dk1"/>
                          </a:solidFill>
                        </a:rPr>
                        <a:t>6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https://pixabay.com/photos/ceiling-fan-fan-whirling-ceiling-1016677/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luminium, Ladder, Metal, Tool, Work" id="111" name="Google Shape;11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907704" y="1988840"/>
            <a:ext cx="393682" cy="787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ack, Shape, Transport, Bicycle, Bike, Cycle, Activity" id="112" name="Google Shape;112;p7"/>
          <p:cNvPicPr preferRelativeResize="0"/>
          <p:nvPr/>
        </p:nvPicPr>
        <p:blipFill rotWithShape="1">
          <a:blip r:embed="rId4">
            <a:alphaModFix/>
          </a:blip>
          <a:srcRect b="9914" l="0" r="0" t="14194"/>
          <a:stretch/>
        </p:blipFill>
        <p:spPr>
          <a:xfrm>
            <a:off x="1547664" y="2924944"/>
            <a:ext cx="936104" cy="4973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lden Gate Bridge, San Francisco, California" id="113" name="Google Shape;11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0027" y="3779394"/>
            <a:ext cx="753722" cy="5024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eiling Fan, Fan, Whirling, Ceiling, Interior, Air" id="114" name="Google Shape;114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63688" y="4509120"/>
            <a:ext cx="591678" cy="432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2013-03-27T08:53:33Z</dcterms:created>
  <dc:creator>SSSVV</dc:creator>
</cp:coreProperties>
</file>