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4" r:id="rId3"/>
    <p:sldId id="278" r:id="rId4"/>
    <p:sldId id="282" r:id="rId5"/>
    <p:sldId id="283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6047236-96CB-444F-B517-BAF09C5A5E6F}">
          <p14:sldIdLst>
            <p14:sldId id="256"/>
            <p14:sldId id="274"/>
            <p14:sldId id="278"/>
            <p14:sldId id="282"/>
            <p14:sldId id="283"/>
          </p14:sldIdLst>
        </p14:section>
        <p14:section name="Untitled Section" id="{1BC5D0D4-AC6B-4AD1-9B59-59F5BEC8ECC1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5C65"/>
    <a:srgbClr val="4BACC6"/>
    <a:srgbClr val="FDF028"/>
    <a:srgbClr val="77933C"/>
    <a:srgbClr val="A4BCE6"/>
    <a:srgbClr val="990099"/>
    <a:srgbClr val="8064A2"/>
    <a:srgbClr val="9BBB59"/>
    <a:srgbClr val="C0504D"/>
    <a:srgbClr val="162C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333" autoAdjust="0"/>
  </p:normalViewPr>
  <p:slideViewPr>
    <p:cSldViewPr>
      <p:cViewPr varScale="1">
        <p:scale>
          <a:sx n="55" d="100"/>
          <a:sy n="55" d="100"/>
        </p:scale>
        <p:origin x="16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 N/A</a:t>
            </a:r>
          </a:p>
          <a:p>
            <a:pPr rtl="0"/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 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 Objects (Image/audio/ Video/Animation) used in this slide - 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 N/A</a:t>
            </a:r>
          </a:p>
          <a:p>
            <a:pPr rtl="0"/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 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 Objects (Image/audio/ Video/Animation) used in this slide - 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 N/A</a:t>
            </a:r>
          </a:p>
          <a:p>
            <a:pPr rtl="0"/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 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 Objects (Image/audio/ Video/Animation) used in this slide - 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 N/A</a:t>
            </a:r>
          </a:p>
          <a:p>
            <a:pPr rtl="0"/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 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 Objects (Image/audio/ Video/Animation) used in this slide –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IN" sz="1200" dirty="0"/>
              <a:t>https://pixabay.com/illustrations/smile-smiley-wink-ok-correctly-2352472/</a:t>
            </a:r>
            <a:endParaRPr lang="en-IN" sz="1200" dirty="0">
              <a:solidFill>
                <a:schemeClr val="tx1"/>
              </a:solidFill>
            </a:endParaRPr>
          </a:p>
          <a:p>
            <a:pPr marL="228600" indent="-228600" rtl="0">
              <a:buFont typeface="+mj-lt"/>
              <a:buAutoNum type="arabicPeriod"/>
            </a:pPr>
            <a:endParaRPr lang="en-IN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07388" y="2551837"/>
            <a:ext cx="7129224" cy="1754326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Congruence of Triangles - Think and Answer</a:t>
            </a:r>
            <a:endParaRPr lang="en-IN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33">
            <a:extLst>
              <a:ext uri="{FF2B5EF4-FFF2-40B4-BE49-F238E27FC236}">
                <a16:creationId xmlns:a16="http://schemas.microsoft.com/office/drawing/2014/main" id="{EBE76F3C-BFB8-4D55-A964-5407595762FD}"/>
              </a:ext>
            </a:extLst>
          </p:cNvPr>
          <p:cNvSpPr/>
          <p:nvPr/>
        </p:nvSpPr>
        <p:spPr>
          <a:xfrm flipH="1">
            <a:off x="6173749" y="2974163"/>
            <a:ext cx="411861" cy="653970"/>
          </a:xfrm>
          <a:custGeom>
            <a:avLst/>
            <a:gdLst>
              <a:gd name="connsiteX0" fmla="*/ 0 w 998670"/>
              <a:gd name="connsiteY0" fmla="*/ 0 h 1098466"/>
              <a:gd name="connsiteX1" fmla="*/ 998670 w 998670"/>
              <a:gd name="connsiteY1" fmla="*/ 1098466 h 1098466"/>
              <a:gd name="connsiteX2" fmla="*/ 0 w 998670"/>
              <a:gd name="connsiteY2" fmla="*/ 1098466 h 1098466"/>
              <a:gd name="connsiteX3" fmla="*/ 0 w 998670"/>
              <a:gd name="connsiteY3" fmla="*/ 0 h 10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70" h="1098466">
                <a:moveTo>
                  <a:pt x="0" y="0"/>
                </a:moveTo>
                <a:lnTo>
                  <a:pt x="998670" y="1098466"/>
                </a:lnTo>
                <a:lnTo>
                  <a:pt x="0" y="10984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extBox 2">
            <a:extLst>
              <a:ext uri="{FF2B5EF4-FFF2-40B4-BE49-F238E27FC236}">
                <a16:creationId xmlns:a16="http://schemas.microsoft.com/office/drawing/2014/main" id="{B1134D28-D147-4DBE-B200-465D7BAE60D5}"/>
              </a:ext>
            </a:extLst>
          </p:cNvPr>
          <p:cNvSpPr txBox="1"/>
          <p:nvPr/>
        </p:nvSpPr>
        <p:spPr>
          <a:xfrm>
            <a:off x="6452698" y="251079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5786023" y="3512915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42" name="Freeform: Shape 32">
            <a:extLst>
              <a:ext uri="{FF2B5EF4-FFF2-40B4-BE49-F238E27FC236}">
                <a16:creationId xmlns:a16="http://schemas.microsoft.com/office/drawing/2014/main" id="{DA73C02B-277C-43E9-A6F3-E6E6BD127575}"/>
              </a:ext>
            </a:extLst>
          </p:cNvPr>
          <p:cNvSpPr/>
          <p:nvPr/>
        </p:nvSpPr>
        <p:spPr>
          <a:xfrm>
            <a:off x="6650316" y="2975260"/>
            <a:ext cx="429022" cy="653970"/>
          </a:xfrm>
          <a:custGeom>
            <a:avLst/>
            <a:gdLst>
              <a:gd name="connsiteX0" fmla="*/ 0 w 998670"/>
              <a:gd name="connsiteY0" fmla="*/ 0 h 1098466"/>
              <a:gd name="connsiteX1" fmla="*/ 998670 w 998670"/>
              <a:gd name="connsiteY1" fmla="*/ 1098466 h 1098466"/>
              <a:gd name="connsiteX2" fmla="*/ 0 w 998670"/>
              <a:gd name="connsiteY2" fmla="*/ 1098466 h 1098466"/>
              <a:gd name="connsiteX3" fmla="*/ 0 w 998670"/>
              <a:gd name="connsiteY3" fmla="*/ 0 h 10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70" h="1098466">
                <a:moveTo>
                  <a:pt x="0" y="0"/>
                </a:moveTo>
                <a:lnTo>
                  <a:pt x="998670" y="1098466"/>
                </a:lnTo>
                <a:lnTo>
                  <a:pt x="0" y="10984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6985664" y="347946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6403250" y="3507432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5908087" y="3512915"/>
            <a:ext cx="450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,D</a:t>
            </a: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809912" y="994468"/>
            <a:ext cx="807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elvetica" pitchFamily="34" charset="0"/>
                <a:ea typeface="Times New Roman" pitchFamily="18" charset="0"/>
                <a:cs typeface="Arial" pitchFamily="34" charset="0"/>
              </a:rPr>
              <a:t>Can we say ADE and AFE are congruent triangles? </a:t>
            </a:r>
            <a:endParaRPr lang="en-US" sz="2400" dirty="0">
              <a:solidFill>
                <a:srgbClr val="C00000"/>
              </a:solidFill>
              <a:latin typeface="Helvetic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elvetica" pitchFamily="34" charset="0"/>
                <a:ea typeface="Times New Roman" pitchFamily="18" charset="0"/>
                <a:cs typeface="Arial" pitchFamily="34" charset="0"/>
              </a:rPr>
              <a:t>If yes, did you conclude by superimposing the</a:t>
            </a:r>
            <a:r>
              <a:rPr lang="en-US" sz="2400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elvetica" pitchFamily="34" charset="0"/>
                <a:ea typeface="Times New Roman" pitchFamily="18" charset="0"/>
                <a:cs typeface="Arial" pitchFamily="34" charset="0"/>
              </a:rPr>
              <a:t>triangles?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760924" y="5835570"/>
            <a:ext cx="381000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ADE and AFE are congruent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0" y="152400"/>
            <a:ext cx="396185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Congruent triangles</a:t>
            </a:r>
            <a:endParaRPr lang="en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9E2D8A5-7873-4624-BE08-ABFC66521908}"/>
              </a:ext>
            </a:extLst>
          </p:cNvPr>
          <p:cNvGrpSpPr/>
          <p:nvPr/>
        </p:nvGrpSpPr>
        <p:grpSpPr>
          <a:xfrm>
            <a:off x="1044358" y="2087880"/>
            <a:ext cx="3276600" cy="2941320"/>
            <a:chOff x="430306" y="1770529"/>
            <a:chExt cx="5715000" cy="3532991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8" name="Freeform: Shape 24">
              <a:extLst>
                <a:ext uri="{FF2B5EF4-FFF2-40B4-BE49-F238E27FC236}">
                  <a16:creationId xmlns:a16="http://schemas.microsoft.com/office/drawing/2014/main" id="{5753B5F4-5569-4CAA-A7F7-423D78ECD43F}"/>
                </a:ext>
              </a:extLst>
            </p:cNvPr>
            <p:cNvSpPr/>
            <p:nvPr/>
          </p:nvSpPr>
          <p:spPr>
            <a:xfrm>
              <a:off x="2573430" y="1770529"/>
              <a:ext cx="1428750" cy="876706"/>
            </a:xfrm>
            <a:custGeom>
              <a:avLst/>
              <a:gdLst>
                <a:gd name="connsiteX0" fmla="*/ 0 w 2057400"/>
                <a:gd name="connsiteY0" fmla="*/ 1131490 h 1131490"/>
                <a:gd name="connsiteX1" fmla="*/ 1028694 w 2057400"/>
                <a:gd name="connsiteY1" fmla="*/ 0 h 1131490"/>
                <a:gd name="connsiteX2" fmla="*/ 1028706 w 2057400"/>
                <a:gd name="connsiteY2" fmla="*/ 0 h 1131490"/>
                <a:gd name="connsiteX3" fmla="*/ 2057400 w 2057400"/>
                <a:gd name="connsiteY3" fmla="*/ 1131490 h 1131490"/>
                <a:gd name="connsiteX4" fmla="*/ 0 w 20574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400" h="1131490">
                  <a:moveTo>
                    <a:pt x="0" y="1131490"/>
                  </a:moveTo>
                  <a:lnTo>
                    <a:pt x="1028694" y="0"/>
                  </a:lnTo>
                  <a:lnTo>
                    <a:pt x="1028706" y="0"/>
                  </a:lnTo>
                  <a:lnTo>
                    <a:pt x="2057400" y="1131490"/>
                  </a:lnTo>
                  <a:lnTo>
                    <a:pt x="0" y="113149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500" kern="1200" dirty="0"/>
                <a:t> </a:t>
              </a:r>
            </a:p>
          </p:txBody>
        </p:sp>
        <p:sp>
          <p:nvSpPr>
            <p:cNvPr id="59" name="Freeform: Shape 25">
              <a:extLst>
                <a:ext uri="{FF2B5EF4-FFF2-40B4-BE49-F238E27FC236}">
                  <a16:creationId xmlns:a16="http://schemas.microsoft.com/office/drawing/2014/main" id="{61AB6B8F-937B-4E07-B4ED-B803FBCD3A0C}"/>
                </a:ext>
              </a:extLst>
            </p:cNvPr>
            <p:cNvSpPr/>
            <p:nvPr/>
          </p:nvSpPr>
          <p:spPr>
            <a:xfrm>
              <a:off x="1859055" y="2647235"/>
              <a:ext cx="2857500" cy="876706"/>
            </a:xfrm>
            <a:custGeom>
              <a:avLst/>
              <a:gdLst>
                <a:gd name="connsiteX0" fmla="*/ 0 w 4114800"/>
                <a:gd name="connsiteY0" fmla="*/ 1131490 h 1131490"/>
                <a:gd name="connsiteX1" fmla="*/ 1028694 w 4114800"/>
                <a:gd name="connsiteY1" fmla="*/ 0 h 1131490"/>
                <a:gd name="connsiteX2" fmla="*/ 3086106 w 4114800"/>
                <a:gd name="connsiteY2" fmla="*/ 0 h 1131490"/>
                <a:gd name="connsiteX3" fmla="*/ 4114800 w 4114800"/>
                <a:gd name="connsiteY3" fmla="*/ 1131490 h 1131490"/>
                <a:gd name="connsiteX4" fmla="*/ 0 w 41148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800" h="1131490">
                  <a:moveTo>
                    <a:pt x="0" y="1131490"/>
                  </a:moveTo>
                  <a:lnTo>
                    <a:pt x="1028694" y="0"/>
                  </a:lnTo>
                  <a:lnTo>
                    <a:pt x="3086106" y="0"/>
                  </a:lnTo>
                  <a:lnTo>
                    <a:pt x="41148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640" tIns="82550" rIns="80264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60" name="Freeform: Shape 26">
              <a:extLst>
                <a:ext uri="{FF2B5EF4-FFF2-40B4-BE49-F238E27FC236}">
                  <a16:creationId xmlns:a16="http://schemas.microsoft.com/office/drawing/2014/main" id="{5C982A51-9A10-4AFE-9A6A-7AB137716B45}"/>
                </a:ext>
              </a:extLst>
            </p:cNvPr>
            <p:cNvSpPr/>
            <p:nvPr/>
          </p:nvSpPr>
          <p:spPr>
            <a:xfrm>
              <a:off x="1144680" y="3523943"/>
              <a:ext cx="4286250" cy="876706"/>
            </a:xfrm>
            <a:custGeom>
              <a:avLst/>
              <a:gdLst>
                <a:gd name="connsiteX0" fmla="*/ 0 w 6172200"/>
                <a:gd name="connsiteY0" fmla="*/ 1131490 h 1131490"/>
                <a:gd name="connsiteX1" fmla="*/ 1028694 w 6172200"/>
                <a:gd name="connsiteY1" fmla="*/ 0 h 1131490"/>
                <a:gd name="connsiteX2" fmla="*/ 5143506 w 6172200"/>
                <a:gd name="connsiteY2" fmla="*/ 0 h 1131490"/>
                <a:gd name="connsiteX3" fmla="*/ 6172200 w 6172200"/>
                <a:gd name="connsiteY3" fmla="*/ 1131490 h 1131490"/>
                <a:gd name="connsiteX4" fmla="*/ 0 w 61722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1131490">
                  <a:moveTo>
                    <a:pt x="0" y="1131490"/>
                  </a:moveTo>
                  <a:lnTo>
                    <a:pt x="1028694" y="0"/>
                  </a:lnTo>
                  <a:lnTo>
                    <a:pt x="5143506" y="0"/>
                  </a:lnTo>
                  <a:lnTo>
                    <a:pt x="61722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62685" tIns="82550" rIns="1162685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61" name="Freeform: Shape 27">
              <a:extLst>
                <a:ext uri="{FF2B5EF4-FFF2-40B4-BE49-F238E27FC236}">
                  <a16:creationId xmlns:a16="http://schemas.microsoft.com/office/drawing/2014/main" id="{A83B5939-5D30-47BC-B2D1-5E225E5D03E0}"/>
                </a:ext>
              </a:extLst>
            </p:cNvPr>
            <p:cNvSpPr/>
            <p:nvPr/>
          </p:nvSpPr>
          <p:spPr>
            <a:xfrm>
              <a:off x="430306" y="4400650"/>
              <a:ext cx="5715000" cy="876706"/>
            </a:xfrm>
            <a:custGeom>
              <a:avLst/>
              <a:gdLst>
                <a:gd name="connsiteX0" fmla="*/ 0 w 8229600"/>
                <a:gd name="connsiteY0" fmla="*/ 1131490 h 1131490"/>
                <a:gd name="connsiteX1" fmla="*/ 1028694 w 8229600"/>
                <a:gd name="connsiteY1" fmla="*/ 0 h 1131490"/>
                <a:gd name="connsiteX2" fmla="*/ 7200906 w 8229600"/>
                <a:gd name="connsiteY2" fmla="*/ 0 h 1131490"/>
                <a:gd name="connsiteX3" fmla="*/ 8229600 w 8229600"/>
                <a:gd name="connsiteY3" fmla="*/ 1131490 h 1131490"/>
                <a:gd name="connsiteX4" fmla="*/ 0 w 82296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29600" h="1131490">
                  <a:moveTo>
                    <a:pt x="0" y="1131490"/>
                  </a:moveTo>
                  <a:lnTo>
                    <a:pt x="1028694" y="0"/>
                  </a:lnTo>
                  <a:lnTo>
                    <a:pt x="7200906" y="0"/>
                  </a:lnTo>
                  <a:lnTo>
                    <a:pt x="82296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2729" tIns="82550" rIns="1522731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5DCD4674-D519-4C97-BAA9-56E882661B2A}"/>
                </a:ext>
              </a:extLst>
            </p:cNvPr>
            <p:cNvSpPr/>
            <p:nvPr/>
          </p:nvSpPr>
          <p:spPr>
            <a:xfrm>
              <a:off x="3278393" y="1828800"/>
              <a:ext cx="18288" cy="347472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TextBox 2">
            <a:extLst>
              <a:ext uri="{FF2B5EF4-FFF2-40B4-BE49-F238E27FC236}">
                <a16:creationId xmlns:a16="http://schemas.microsoft.com/office/drawing/2014/main" id="{B1134D28-D147-4DBE-B200-465D7BAE60D5}"/>
              </a:ext>
            </a:extLst>
          </p:cNvPr>
          <p:cNvSpPr txBox="1"/>
          <p:nvPr/>
        </p:nvSpPr>
        <p:spPr>
          <a:xfrm>
            <a:off x="2477730" y="175260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937828" y="259080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3108938" y="2590800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415958" y="2738735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633028" y="3276600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3489938" y="3276600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377858" y="3429000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196758" y="4034135"/>
            <a:ext cx="28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3863758" y="4038600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415958" y="4186535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794828" y="4876800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4223828" y="487680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415958" y="4948535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7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66" grpId="0"/>
      <p:bldP spid="69" grpId="0"/>
      <p:bldP spid="42" grpId="0" animBg="1"/>
      <p:bldP spid="42" grpId="1" animBg="1"/>
      <p:bldP spid="85" grpId="0"/>
      <p:bldP spid="85" grpId="1"/>
      <p:bldP spid="53" grpId="0"/>
      <p:bldP spid="26" grpId="0"/>
      <p:bldP spid="102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33">
            <a:extLst>
              <a:ext uri="{FF2B5EF4-FFF2-40B4-BE49-F238E27FC236}">
                <a16:creationId xmlns:a16="http://schemas.microsoft.com/office/drawing/2014/main" id="{EBE76F3C-BFB8-4D55-A964-5407595762FD}"/>
              </a:ext>
            </a:extLst>
          </p:cNvPr>
          <p:cNvSpPr/>
          <p:nvPr/>
        </p:nvSpPr>
        <p:spPr>
          <a:xfrm flipH="1">
            <a:off x="4397066" y="2514600"/>
            <a:ext cx="1828800" cy="2971800"/>
          </a:xfrm>
          <a:custGeom>
            <a:avLst/>
            <a:gdLst>
              <a:gd name="connsiteX0" fmla="*/ 0 w 998670"/>
              <a:gd name="connsiteY0" fmla="*/ 0 h 1098466"/>
              <a:gd name="connsiteX1" fmla="*/ 998670 w 998670"/>
              <a:gd name="connsiteY1" fmla="*/ 1098466 h 1098466"/>
              <a:gd name="connsiteX2" fmla="*/ 0 w 998670"/>
              <a:gd name="connsiteY2" fmla="*/ 1098466 h 1098466"/>
              <a:gd name="connsiteX3" fmla="*/ 0 w 998670"/>
              <a:gd name="connsiteY3" fmla="*/ 0 h 10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70" h="1098466">
                <a:moveTo>
                  <a:pt x="0" y="0"/>
                </a:moveTo>
                <a:lnTo>
                  <a:pt x="998670" y="1098466"/>
                </a:lnTo>
                <a:lnTo>
                  <a:pt x="0" y="10984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6" name="TextBox 2">
            <a:extLst>
              <a:ext uri="{FF2B5EF4-FFF2-40B4-BE49-F238E27FC236}">
                <a16:creationId xmlns:a16="http://schemas.microsoft.com/office/drawing/2014/main" id="{B1134D28-D147-4DBE-B200-465D7BAE60D5}"/>
              </a:ext>
            </a:extLst>
          </p:cNvPr>
          <p:cNvSpPr txBox="1"/>
          <p:nvPr/>
        </p:nvSpPr>
        <p:spPr>
          <a:xfrm>
            <a:off x="6038200" y="213360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4244666" y="5410200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42" name="Freeform: Shape 32">
            <a:extLst>
              <a:ext uri="{FF2B5EF4-FFF2-40B4-BE49-F238E27FC236}">
                <a16:creationId xmlns:a16="http://schemas.microsoft.com/office/drawing/2014/main" id="{DA73C02B-277C-43E9-A6F3-E6E6BD127575}"/>
              </a:ext>
            </a:extLst>
          </p:cNvPr>
          <p:cNvSpPr/>
          <p:nvPr/>
        </p:nvSpPr>
        <p:spPr>
          <a:xfrm>
            <a:off x="6225866" y="2514600"/>
            <a:ext cx="1905000" cy="2971800"/>
          </a:xfrm>
          <a:custGeom>
            <a:avLst/>
            <a:gdLst>
              <a:gd name="connsiteX0" fmla="*/ 0 w 998670"/>
              <a:gd name="connsiteY0" fmla="*/ 0 h 1098466"/>
              <a:gd name="connsiteX1" fmla="*/ 998670 w 998670"/>
              <a:gd name="connsiteY1" fmla="*/ 1098466 h 1098466"/>
              <a:gd name="connsiteX2" fmla="*/ 0 w 998670"/>
              <a:gd name="connsiteY2" fmla="*/ 1098466 h 1098466"/>
              <a:gd name="connsiteX3" fmla="*/ 0 w 998670"/>
              <a:gd name="connsiteY3" fmla="*/ 0 h 10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70" h="1098466">
                <a:moveTo>
                  <a:pt x="0" y="0"/>
                </a:moveTo>
                <a:lnTo>
                  <a:pt x="998670" y="1098466"/>
                </a:lnTo>
                <a:lnTo>
                  <a:pt x="0" y="10984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7978466" y="541020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0" y="2743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AF = AD</a:t>
            </a:r>
            <a:endParaRPr lang="te-IN" sz="2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6149666" y="5421868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397066" y="2514600"/>
            <a:ext cx="1828800" cy="2971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743200" y="5943600"/>
            <a:ext cx="381000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AF = AD, EF = ED and AE = AE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2" name="Straight Connector 11"/>
          <p:cNvCxnSpPr>
            <a:stCxn id="42" idx="0"/>
          </p:cNvCxnSpPr>
          <p:nvPr/>
        </p:nvCxnSpPr>
        <p:spPr>
          <a:xfrm>
            <a:off x="6225866" y="2514600"/>
            <a:ext cx="72238" cy="2971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42" idx="0"/>
            <a:endCxn id="42" idx="1"/>
          </p:cNvCxnSpPr>
          <p:nvPr/>
        </p:nvCxnSpPr>
        <p:spPr>
          <a:xfrm>
            <a:off x="6225866" y="2514600"/>
            <a:ext cx="1905000" cy="2971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397066" y="5486400"/>
            <a:ext cx="190103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292541" y="5486400"/>
            <a:ext cx="18383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620000" y="3805535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EF = ED</a:t>
            </a:r>
            <a:endParaRPr lang="te-IN" sz="2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20000" y="3272135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AE  =  AE</a:t>
            </a:r>
            <a:endParaRPr lang="te-IN" sz="2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838200" y="1066800"/>
            <a:ext cx="7620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5725" marR="0" lvl="0" indent="-857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elvetic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Which sides of AED match with AF, EF and AE of AEF?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</a:p>
          <a:p>
            <a:pPr marL="85725" marR="0" lvl="0" indent="-857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aseline="0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Which angles correspond to each other in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these triangles?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86000" y="152400"/>
            <a:ext cx="396185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Congruent triangles</a:t>
            </a:r>
            <a:endParaRPr lang="en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9E2D8A5-7873-4624-BE08-ABFC66521908}"/>
              </a:ext>
            </a:extLst>
          </p:cNvPr>
          <p:cNvGrpSpPr/>
          <p:nvPr/>
        </p:nvGrpSpPr>
        <p:grpSpPr>
          <a:xfrm>
            <a:off x="935330" y="2164080"/>
            <a:ext cx="3276600" cy="2941320"/>
            <a:chOff x="430306" y="1770529"/>
            <a:chExt cx="5715000" cy="3532991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6" name="Freeform: Shape 24">
              <a:extLst>
                <a:ext uri="{FF2B5EF4-FFF2-40B4-BE49-F238E27FC236}">
                  <a16:creationId xmlns:a16="http://schemas.microsoft.com/office/drawing/2014/main" id="{5753B5F4-5569-4CAA-A7F7-423D78ECD43F}"/>
                </a:ext>
              </a:extLst>
            </p:cNvPr>
            <p:cNvSpPr/>
            <p:nvPr/>
          </p:nvSpPr>
          <p:spPr>
            <a:xfrm>
              <a:off x="2573430" y="1770529"/>
              <a:ext cx="1428750" cy="876706"/>
            </a:xfrm>
            <a:custGeom>
              <a:avLst/>
              <a:gdLst>
                <a:gd name="connsiteX0" fmla="*/ 0 w 2057400"/>
                <a:gd name="connsiteY0" fmla="*/ 1131490 h 1131490"/>
                <a:gd name="connsiteX1" fmla="*/ 1028694 w 2057400"/>
                <a:gd name="connsiteY1" fmla="*/ 0 h 1131490"/>
                <a:gd name="connsiteX2" fmla="*/ 1028706 w 2057400"/>
                <a:gd name="connsiteY2" fmla="*/ 0 h 1131490"/>
                <a:gd name="connsiteX3" fmla="*/ 2057400 w 2057400"/>
                <a:gd name="connsiteY3" fmla="*/ 1131490 h 1131490"/>
                <a:gd name="connsiteX4" fmla="*/ 0 w 20574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400" h="1131490">
                  <a:moveTo>
                    <a:pt x="0" y="1131490"/>
                  </a:moveTo>
                  <a:lnTo>
                    <a:pt x="1028694" y="0"/>
                  </a:lnTo>
                  <a:lnTo>
                    <a:pt x="1028706" y="0"/>
                  </a:lnTo>
                  <a:lnTo>
                    <a:pt x="20574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500" kern="1200" dirty="0"/>
                <a:t> </a:t>
              </a:r>
            </a:p>
          </p:txBody>
        </p:sp>
        <p:sp>
          <p:nvSpPr>
            <p:cNvPr id="77" name="Freeform: Shape 25">
              <a:extLst>
                <a:ext uri="{FF2B5EF4-FFF2-40B4-BE49-F238E27FC236}">
                  <a16:creationId xmlns:a16="http://schemas.microsoft.com/office/drawing/2014/main" id="{61AB6B8F-937B-4E07-B4ED-B803FBCD3A0C}"/>
                </a:ext>
              </a:extLst>
            </p:cNvPr>
            <p:cNvSpPr/>
            <p:nvPr/>
          </p:nvSpPr>
          <p:spPr>
            <a:xfrm>
              <a:off x="1859055" y="2647235"/>
              <a:ext cx="2857500" cy="876706"/>
            </a:xfrm>
            <a:custGeom>
              <a:avLst/>
              <a:gdLst>
                <a:gd name="connsiteX0" fmla="*/ 0 w 4114800"/>
                <a:gd name="connsiteY0" fmla="*/ 1131490 h 1131490"/>
                <a:gd name="connsiteX1" fmla="*/ 1028694 w 4114800"/>
                <a:gd name="connsiteY1" fmla="*/ 0 h 1131490"/>
                <a:gd name="connsiteX2" fmla="*/ 3086106 w 4114800"/>
                <a:gd name="connsiteY2" fmla="*/ 0 h 1131490"/>
                <a:gd name="connsiteX3" fmla="*/ 4114800 w 4114800"/>
                <a:gd name="connsiteY3" fmla="*/ 1131490 h 1131490"/>
                <a:gd name="connsiteX4" fmla="*/ 0 w 41148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800" h="1131490">
                  <a:moveTo>
                    <a:pt x="0" y="1131490"/>
                  </a:moveTo>
                  <a:lnTo>
                    <a:pt x="1028694" y="0"/>
                  </a:lnTo>
                  <a:lnTo>
                    <a:pt x="3086106" y="0"/>
                  </a:lnTo>
                  <a:lnTo>
                    <a:pt x="41148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640" tIns="82550" rIns="80264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78" name="Freeform: Shape 26">
              <a:extLst>
                <a:ext uri="{FF2B5EF4-FFF2-40B4-BE49-F238E27FC236}">
                  <a16:creationId xmlns:a16="http://schemas.microsoft.com/office/drawing/2014/main" id="{5C982A51-9A10-4AFE-9A6A-7AB137716B45}"/>
                </a:ext>
              </a:extLst>
            </p:cNvPr>
            <p:cNvSpPr/>
            <p:nvPr/>
          </p:nvSpPr>
          <p:spPr>
            <a:xfrm>
              <a:off x="1144680" y="3523943"/>
              <a:ext cx="4286250" cy="876706"/>
            </a:xfrm>
            <a:custGeom>
              <a:avLst/>
              <a:gdLst>
                <a:gd name="connsiteX0" fmla="*/ 0 w 6172200"/>
                <a:gd name="connsiteY0" fmla="*/ 1131490 h 1131490"/>
                <a:gd name="connsiteX1" fmla="*/ 1028694 w 6172200"/>
                <a:gd name="connsiteY1" fmla="*/ 0 h 1131490"/>
                <a:gd name="connsiteX2" fmla="*/ 5143506 w 6172200"/>
                <a:gd name="connsiteY2" fmla="*/ 0 h 1131490"/>
                <a:gd name="connsiteX3" fmla="*/ 6172200 w 6172200"/>
                <a:gd name="connsiteY3" fmla="*/ 1131490 h 1131490"/>
                <a:gd name="connsiteX4" fmla="*/ 0 w 61722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1131490">
                  <a:moveTo>
                    <a:pt x="0" y="1131490"/>
                  </a:moveTo>
                  <a:lnTo>
                    <a:pt x="1028694" y="0"/>
                  </a:lnTo>
                  <a:lnTo>
                    <a:pt x="5143506" y="0"/>
                  </a:lnTo>
                  <a:lnTo>
                    <a:pt x="61722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62685" tIns="82550" rIns="1162685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79" name="Freeform: Shape 27">
              <a:extLst>
                <a:ext uri="{FF2B5EF4-FFF2-40B4-BE49-F238E27FC236}">
                  <a16:creationId xmlns:a16="http://schemas.microsoft.com/office/drawing/2014/main" id="{A83B5939-5D30-47BC-B2D1-5E225E5D03E0}"/>
                </a:ext>
              </a:extLst>
            </p:cNvPr>
            <p:cNvSpPr/>
            <p:nvPr/>
          </p:nvSpPr>
          <p:spPr>
            <a:xfrm>
              <a:off x="430306" y="4400650"/>
              <a:ext cx="5715000" cy="876706"/>
            </a:xfrm>
            <a:custGeom>
              <a:avLst/>
              <a:gdLst>
                <a:gd name="connsiteX0" fmla="*/ 0 w 8229600"/>
                <a:gd name="connsiteY0" fmla="*/ 1131490 h 1131490"/>
                <a:gd name="connsiteX1" fmla="*/ 1028694 w 8229600"/>
                <a:gd name="connsiteY1" fmla="*/ 0 h 1131490"/>
                <a:gd name="connsiteX2" fmla="*/ 7200906 w 8229600"/>
                <a:gd name="connsiteY2" fmla="*/ 0 h 1131490"/>
                <a:gd name="connsiteX3" fmla="*/ 8229600 w 8229600"/>
                <a:gd name="connsiteY3" fmla="*/ 1131490 h 1131490"/>
                <a:gd name="connsiteX4" fmla="*/ 0 w 82296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29600" h="1131490">
                  <a:moveTo>
                    <a:pt x="0" y="1131490"/>
                  </a:moveTo>
                  <a:lnTo>
                    <a:pt x="1028694" y="0"/>
                  </a:lnTo>
                  <a:lnTo>
                    <a:pt x="7200906" y="0"/>
                  </a:lnTo>
                  <a:lnTo>
                    <a:pt x="82296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2729" tIns="82550" rIns="1522731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DCD4674-D519-4C97-BAA9-56E882661B2A}"/>
                </a:ext>
              </a:extLst>
            </p:cNvPr>
            <p:cNvSpPr/>
            <p:nvPr/>
          </p:nvSpPr>
          <p:spPr>
            <a:xfrm>
              <a:off x="3278393" y="1828800"/>
              <a:ext cx="18288" cy="347472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1" name="TextBox 2">
            <a:extLst>
              <a:ext uri="{FF2B5EF4-FFF2-40B4-BE49-F238E27FC236}">
                <a16:creationId xmlns:a16="http://schemas.microsoft.com/office/drawing/2014/main" id="{B1134D28-D147-4DBE-B200-465D7BAE60D5}"/>
              </a:ext>
            </a:extLst>
          </p:cNvPr>
          <p:cNvSpPr txBox="1"/>
          <p:nvPr/>
        </p:nvSpPr>
        <p:spPr>
          <a:xfrm>
            <a:off x="2368702" y="182880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828800" y="266700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999910" y="2667000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306930" y="2814935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524000" y="3352800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3380910" y="3352800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268830" y="3505200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087730" y="4110335"/>
            <a:ext cx="28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3754730" y="4114800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306930" y="4262735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685800" y="4953000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4114800" y="495300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306930" y="5024735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9" grpId="0"/>
      <p:bldP spid="85" grpId="0"/>
      <p:bldP spid="44" grpId="0"/>
      <p:bldP spid="2049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9">
            <a:extLst>
              <a:ext uri="{FF2B5EF4-FFF2-40B4-BE49-F238E27FC236}">
                <a16:creationId xmlns:a16="http://schemas.microsoft.com/office/drawing/2014/main" id="{C9E2D8A5-7873-4624-BE08-ABFC66521908}"/>
              </a:ext>
            </a:extLst>
          </p:cNvPr>
          <p:cNvGrpSpPr/>
          <p:nvPr/>
        </p:nvGrpSpPr>
        <p:grpSpPr>
          <a:xfrm>
            <a:off x="3390900" y="2081400"/>
            <a:ext cx="4141694" cy="3246120"/>
            <a:chOff x="430306" y="1770529"/>
            <a:chExt cx="5715000" cy="353299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grpSpPr>
        <p:sp>
          <p:nvSpPr>
            <p:cNvPr id="19" name="Freeform: Shape 24">
              <a:extLst>
                <a:ext uri="{FF2B5EF4-FFF2-40B4-BE49-F238E27FC236}">
                  <a16:creationId xmlns:a16="http://schemas.microsoft.com/office/drawing/2014/main" id="{5753B5F4-5569-4CAA-A7F7-423D78ECD43F}"/>
                </a:ext>
              </a:extLst>
            </p:cNvPr>
            <p:cNvSpPr/>
            <p:nvPr/>
          </p:nvSpPr>
          <p:spPr>
            <a:xfrm>
              <a:off x="1902352" y="1770529"/>
              <a:ext cx="2838944" cy="1763873"/>
            </a:xfrm>
            <a:custGeom>
              <a:avLst/>
              <a:gdLst>
                <a:gd name="connsiteX0" fmla="*/ 0 w 2057400"/>
                <a:gd name="connsiteY0" fmla="*/ 1131490 h 1131490"/>
                <a:gd name="connsiteX1" fmla="*/ 1028694 w 2057400"/>
                <a:gd name="connsiteY1" fmla="*/ 0 h 1131490"/>
                <a:gd name="connsiteX2" fmla="*/ 1028706 w 2057400"/>
                <a:gd name="connsiteY2" fmla="*/ 0 h 1131490"/>
                <a:gd name="connsiteX3" fmla="*/ 2057400 w 2057400"/>
                <a:gd name="connsiteY3" fmla="*/ 1131490 h 1131490"/>
                <a:gd name="connsiteX4" fmla="*/ 0 w 20574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400" h="1131490">
                  <a:moveTo>
                    <a:pt x="0" y="1131490"/>
                  </a:moveTo>
                  <a:lnTo>
                    <a:pt x="1028694" y="0"/>
                  </a:lnTo>
                  <a:lnTo>
                    <a:pt x="1028706" y="0"/>
                  </a:lnTo>
                  <a:lnTo>
                    <a:pt x="20574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500" kern="1200" dirty="0"/>
                <a:t> </a:t>
              </a:r>
            </a:p>
          </p:txBody>
        </p:sp>
        <p:sp>
          <p:nvSpPr>
            <p:cNvPr id="21" name="Freeform: Shape 26">
              <a:extLst>
                <a:ext uri="{FF2B5EF4-FFF2-40B4-BE49-F238E27FC236}">
                  <a16:creationId xmlns:a16="http://schemas.microsoft.com/office/drawing/2014/main" id="{5C982A51-9A10-4AFE-9A6A-7AB137716B45}"/>
                </a:ext>
              </a:extLst>
            </p:cNvPr>
            <p:cNvSpPr/>
            <p:nvPr/>
          </p:nvSpPr>
          <p:spPr>
            <a:xfrm>
              <a:off x="1144680" y="3569971"/>
              <a:ext cx="4286251" cy="876706"/>
            </a:xfrm>
            <a:custGeom>
              <a:avLst/>
              <a:gdLst>
                <a:gd name="connsiteX0" fmla="*/ 0 w 6172200"/>
                <a:gd name="connsiteY0" fmla="*/ 1131490 h 1131490"/>
                <a:gd name="connsiteX1" fmla="*/ 1028694 w 6172200"/>
                <a:gd name="connsiteY1" fmla="*/ 0 h 1131490"/>
                <a:gd name="connsiteX2" fmla="*/ 5143506 w 6172200"/>
                <a:gd name="connsiteY2" fmla="*/ 0 h 1131490"/>
                <a:gd name="connsiteX3" fmla="*/ 6172200 w 6172200"/>
                <a:gd name="connsiteY3" fmla="*/ 1131490 h 1131490"/>
                <a:gd name="connsiteX4" fmla="*/ 0 w 61722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1131490">
                  <a:moveTo>
                    <a:pt x="0" y="1131490"/>
                  </a:moveTo>
                  <a:lnTo>
                    <a:pt x="1028694" y="0"/>
                  </a:lnTo>
                  <a:lnTo>
                    <a:pt x="5143506" y="0"/>
                  </a:lnTo>
                  <a:lnTo>
                    <a:pt x="61722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62685" tIns="82550" rIns="1162685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22" name="Freeform: Shape 27">
              <a:extLst>
                <a:ext uri="{FF2B5EF4-FFF2-40B4-BE49-F238E27FC236}">
                  <a16:creationId xmlns:a16="http://schemas.microsoft.com/office/drawing/2014/main" id="{A83B5939-5D30-47BC-B2D1-5E225E5D03E0}"/>
                </a:ext>
              </a:extLst>
            </p:cNvPr>
            <p:cNvSpPr/>
            <p:nvPr/>
          </p:nvSpPr>
          <p:spPr>
            <a:xfrm>
              <a:off x="430306" y="4400650"/>
              <a:ext cx="5715000" cy="876706"/>
            </a:xfrm>
            <a:custGeom>
              <a:avLst/>
              <a:gdLst>
                <a:gd name="connsiteX0" fmla="*/ 0 w 8229600"/>
                <a:gd name="connsiteY0" fmla="*/ 1131490 h 1131490"/>
                <a:gd name="connsiteX1" fmla="*/ 1028694 w 8229600"/>
                <a:gd name="connsiteY1" fmla="*/ 0 h 1131490"/>
                <a:gd name="connsiteX2" fmla="*/ 7200906 w 8229600"/>
                <a:gd name="connsiteY2" fmla="*/ 0 h 1131490"/>
                <a:gd name="connsiteX3" fmla="*/ 8229600 w 8229600"/>
                <a:gd name="connsiteY3" fmla="*/ 1131490 h 1131490"/>
                <a:gd name="connsiteX4" fmla="*/ 0 w 82296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29600" h="1131490">
                  <a:moveTo>
                    <a:pt x="0" y="1131490"/>
                  </a:moveTo>
                  <a:lnTo>
                    <a:pt x="1028694" y="0"/>
                  </a:lnTo>
                  <a:lnTo>
                    <a:pt x="7200906" y="0"/>
                  </a:lnTo>
                  <a:lnTo>
                    <a:pt x="82296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2729" tIns="82550" rIns="1522731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DCD4674-D519-4C97-BAA9-56E882661B2A}"/>
                </a:ext>
              </a:extLst>
            </p:cNvPr>
            <p:cNvSpPr/>
            <p:nvPr/>
          </p:nvSpPr>
          <p:spPr>
            <a:xfrm>
              <a:off x="3278393" y="1828800"/>
              <a:ext cx="18288" cy="347472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Freeform: Shape 32">
            <a:extLst>
              <a:ext uri="{FF2B5EF4-FFF2-40B4-BE49-F238E27FC236}">
                <a16:creationId xmlns:a16="http://schemas.microsoft.com/office/drawing/2014/main" id="{DA73C02B-277C-43E9-A6F3-E6E6BD127575}"/>
              </a:ext>
            </a:extLst>
          </p:cNvPr>
          <p:cNvSpPr/>
          <p:nvPr/>
        </p:nvSpPr>
        <p:spPr>
          <a:xfrm>
            <a:off x="5498622" y="2101850"/>
            <a:ext cx="1066800" cy="1600200"/>
          </a:xfrm>
          <a:custGeom>
            <a:avLst/>
            <a:gdLst>
              <a:gd name="connsiteX0" fmla="*/ 0 w 998670"/>
              <a:gd name="connsiteY0" fmla="*/ 0 h 1098466"/>
              <a:gd name="connsiteX1" fmla="*/ 998670 w 998670"/>
              <a:gd name="connsiteY1" fmla="*/ 1098466 h 1098466"/>
              <a:gd name="connsiteX2" fmla="*/ 0 w 998670"/>
              <a:gd name="connsiteY2" fmla="*/ 1098466 h 1098466"/>
              <a:gd name="connsiteX3" fmla="*/ 0 w 998670"/>
              <a:gd name="connsiteY3" fmla="*/ 0 h 10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70" h="1098466">
                <a:moveTo>
                  <a:pt x="0" y="0"/>
                </a:moveTo>
                <a:lnTo>
                  <a:pt x="998670" y="1098466"/>
                </a:lnTo>
                <a:lnTo>
                  <a:pt x="0" y="1098466"/>
                </a:lnTo>
                <a:lnTo>
                  <a:pt x="0" y="0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33">
            <a:extLst>
              <a:ext uri="{FF2B5EF4-FFF2-40B4-BE49-F238E27FC236}">
                <a16:creationId xmlns:a16="http://schemas.microsoft.com/office/drawing/2014/main" id="{EBE76F3C-BFB8-4D55-A964-5407595762FD}"/>
              </a:ext>
            </a:extLst>
          </p:cNvPr>
          <p:cNvSpPr/>
          <p:nvPr/>
        </p:nvSpPr>
        <p:spPr>
          <a:xfrm flipH="1">
            <a:off x="4457700" y="2101850"/>
            <a:ext cx="990601" cy="1600200"/>
          </a:xfrm>
          <a:custGeom>
            <a:avLst/>
            <a:gdLst>
              <a:gd name="connsiteX0" fmla="*/ 0 w 998670"/>
              <a:gd name="connsiteY0" fmla="*/ 0 h 1098466"/>
              <a:gd name="connsiteX1" fmla="*/ 998670 w 998670"/>
              <a:gd name="connsiteY1" fmla="*/ 1098466 h 1098466"/>
              <a:gd name="connsiteX2" fmla="*/ 0 w 998670"/>
              <a:gd name="connsiteY2" fmla="*/ 1098466 h 1098466"/>
              <a:gd name="connsiteX3" fmla="*/ 0 w 998670"/>
              <a:gd name="connsiteY3" fmla="*/ 0 h 10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70" h="1098466">
                <a:moveTo>
                  <a:pt x="0" y="0"/>
                </a:moveTo>
                <a:lnTo>
                  <a:pt x="998670" y="1098466"/>
                </a:lnTo>
                <a:lnTo>
                  <a:pt x="0" y="1098466"/>
                </a:lnTo>
                <a:lnTo>
                  <a:pt x="0" y="0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35">
            <a:extLst>
              <a:ext uri="{FF2B5EF4-FFF2-40B4-BE49-F238E27FC236}">
                <a16:creationId xmlns:a16="http://schemas.microsoft.com/office/drawing/2014/main" id="{6CFE9A9E-B0AA-484C-BD0D-5F89D6442868}"/>
              </a:ext>
            </a:extLst>
          </p:cNvPr>
          <p:cNvSpPr/>
          <p:nvPr/>
        </p:nvSpPr>
        <p:spPr>
          <a:xfrm>
            <a:off x="5498622" y="2101850"/>
            <a:ext cx="1600200" cy="2388078"/>
          </a:xfrm>
          <a:custGeom>
            <a:avLst/>
            <a:gdLst>
              <a:gd name="connsiteX0" fmla="*/ 0 w 998670"/>
              <a:gd name="connsiteY0" fmla="*/ 0 h 1098466"/>
              <a:gd name="connsiteX1" fmla="*/ 998670 w 998670"/>
              <a:gd name="connsiteY1" fmla="*/ 1098466 h 1098466"/>
              <a:gd name="connsiteX2" fmla="*/ 0 w 998670"/>
              <a:gd name="connsiteY2" fmla="*/ 1098466 h 1098466"/>
              <a:gd name="connsiteX3" fmla="*/ 0 w 998670"/>
              <a:gd name="connsiteY3" fmla="*/ 0 h 10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70" h="1098466">
                <a:moveTo>
                  <a:pt x="0" y="0"/>
                </a:moveTo>
                <a:lnTo>
                  <a:pt x="998670" y="1098466"/>
                </a:lnTo>
                <a:lnTo>
                  <a:pt x="0" y="1098466"/>
                </a:lnTo>
                <a:lnTo>
                  <a:pt x="0" y="0"/>
                </a:lnTo>
                <a:close/>
              </a:path>
            </a:pathLst>
          </a:cu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7" name="Freeform: Shape 36">
            <a:extLst>
              <a:ext uri="{FF2B5EF4-FFF2-40B4-BE49-F238E27FC236}">
                <a16:creationId xmlns:a16="http://schemas.microsoft.com/office/drawing/2014/main" id="{10CC6A98-B9BA-4807-9C7C-FC400FFB5052}"/>
              </a:ext>
            </a:extLst>
          </p:cNvPr>
          <p:cNvSpPr/>
          <p:nvPr/>
        </p:nvSpPr>
        <p:spPr>
          <a:xfrm flipH="1">
            <a:off x="3924300" y="2101850"/>
            <a:ext cx="1524000" cy="2374844"/>
          </a:xfrm>
          <a:custGeom>
            <a:avLst/>
            <a:gdLst>
              <a:gd name="connsiteX0" fmla="*/ 0 w 998670"/>
              <a:gd name="connsiteY0" fmla="*/ 0 h 1098466"/>
              <a:gd name="connsiteX1" fmla="*/ 998670 w 998670"/>
              <a:gd name="connsiteY1" fmla="*/ 1098466 h 1098466"/>
              <a:gd name="connsiteX2" fmla="*/ 0 w 998670"/>
              <a:gd name="connsiteY2" fmla="*/ 1098466 h 1098466"/>
              <a:gd name="connsiteX3" fmla="*/ 0 w 998670"/>
              <a:gd name="connsiteY3" fmla="*/ 0 h 10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70" h="1098466">
                <a:moveTo>
                  <a:pt x="0" y="0"/>
                </a:moveTo>
                <a:lnTo>
                  <a:pt x="998670" y="1098466"/>
                </a:lnTo>
                <a:lnTo>
                  <a:pt x="0" y="1098466"/>
                </a:lnTo>
                <a:lnTo>
                  <a:pt x="0" y="0"/>
                </a:lnTo>
                <a:close/>
              </a:path>
            </a:pathLst>
          </a:cu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8" name="Freeform: Shape 42">
            <a:extLst>
              <a:ext uri="{FF2B5EF4-FFF2-40B4-BE49-F238E27FC236}">
                <a16:creationId xmlns:a16="http://schemas.microsoft.com/office/drawing/2014/main" id="{900CF2C7-2249-4ED7-8A43-E14908E397C5}"/>
              </a:ext>
            </a:extLst>
          </p:cNvPr>
          <p:cNvSpPr/>
          <p:nvPr/>
        </p:nvSpPr>
        <p:spPr>
          <a:xfrm>
            <a:off x="5486400" y="2057400"/>
            <a:ext cx="2247900" cy="3227121"/>
          </a:xfrm>
          <a:custGeom>
            <a:avLst/>
            <a:gdLst>
              <a:gd name="connsiteX0" fmla="*/ 0 w 998670"/>
              <a:gd name="connsiteY0" fmla="*/ 0 h 1098466"/>
              <a:gd name="connsiteX1" fmla="*/ 998670 w 998670"/>
              <a:gd name="connsiteY1" fmla="*/ 1098466 h 1098466"/>
              <a:gd name="connsiteX2" fmla="*/ 0 w 998670"/>
              <a:gd name="connsiteY2" fmla="*/ 1098466 h 1098466"/>
              <a:gd name="connsiteX3" fmla="*/ 0 w 998670"/>
              <a:gd name="connsiteY3" fmla="*/ 0 h 10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70" h="1098466">
                <a:moveTo>
                  <a:pt x="0" y="0"/>
                </a:moveTo>
                <a:lnTo>
                  <a:pt x="998670" y="1098466"/>
                </a:lnTo>
                <a:lnTo>
                  <a:pt x="0" y="10984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77933C">
                  <a:shade val="30000"/>
                  <a:satMod val="115000"/>
                </a:srgbClr>
              </a:gs>
              <a:gs pos="50000">
                <a:srgbClr val="77933C">
                  <a:shade val="67500"/>
                  <a:satMod val="115000"/>
                </a:srgbClr>
              </a:gs>
              <a:gs pos="100000">
                <a:srgbClr val="77933C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3200" dirty="0"/>
          </a:p>
        </p:txBody>
      </p:sp>
      <p:sp>
        <p:nvSpPr>
          <p:cNvPr id="29" name="Freeform: Shape 43">
            <a:extLst>
              <a:ext uri="{FF2B5EF4-FFF2-40B4-BE49-F238E27FC236}">
                <a16:creationId xmlns:a16="http://schemas.microsoft.com/office/drawing/2014/main" id="{9BBD570D-29A9-4165-B5EC-FB5574D35AFC}"/>
              </a:ext>
            </a:extLst>
          </p:cNvPr>
          <p:cNvSpPr/>
          <p:nvPr/>
        </p:nvSpPr>
        <p:spPr>
          <a:xfrm flipH="1">
            <a:off x="3390900" y="2076451"/>
            <a:ext cx="2049006" cy="3225800"/>
          </a:xfrm>
          <a:custGeom>
            <a:avLst/>
            <a:gdLst>
              <a:gd name="connsiteX0" fmla="*/ 0 w 998670"/>
              <a:gd name="connsiteY0" fmla="*/ 0 h 1098466"/>
              <a:gd name="connsiteX1" fmla="*/ 998670 w 998670"/>
              <a:gd name="connsiteY1" fmla="*/ 1098466 h 1098466"/>
              <a:gd name="connsiteX2" fmla="*/ 0 w 998670"/>
              <a:gd name="connsiteY2" fmla="*/ 1098466 h 1098466"/>
              <a:gd name="connsiteX3" fmla="*/ 0 w 998670"/>
              <a:gd name="connsiteY3" fmla="*/ 0 h 109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670" h="1098466">
                <a:moveTo>
                  <a:pt x="0" y="0"/>
                </a:moveTo>
                <a:lnTo>
                  <a:pt x="998670" y="1098466"/>
                </a:lnTo>
                <a:lnTo>
                  <a:pt x="0" y="10984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77933C">
                  <a:shade val="30000"/>
                  <a:satMod val="115000"/>
                </a:srgbClr>
              </a:gs>
              <a:gs pos="50000">
                <a:srgbClr val="77933C">
                  <a:shade val="67500"/>
                  <a:satMod val="115000"/>
                </a:srgbClr>
              </a:gs>
              <a:gs pos="100000">
                <a:srgbClr val="77933C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3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D2FE784-9D6E-40C8-92C1-53ECE36AFA2F}"/>
              </a:ext>
            </a:extLst>
          </p:cNvPr>
          <p:cNvSpPr txBox="1"/>
          <p:nvPr/>
        </p:nvSpPr>
        <p:spPr>
          <a:xfrm>
            <a:off x="5143500" y="3625850"/>
            <a:ext cx="328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B1134D28-D147-4DBE-B200-465D7BAE60D5}"/>
              </a:ext>
            </a:extLst>
          </p:cNvPr>
          <p:cNvSpPr txBox="1"/>
          <p:nvPr/>
        </p:nvSpPr>
        <p:spPr>
          <a:xfrm>
            <a:off x="5276200" y="167640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3E76316-97E2-4ED4-9974-483B8C110EA3}"/>
              </a:ext>
            </a:extLst>
          </p:cNvPr>
          <p:cNvSpPr txBox="1"/>
          <p:nvPr/>
        </p:nvSpPr>
        <p:spPr>
          <a:xfrm>
            <a:off x="4114800" y="3348335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89D6A5B-2C95-4C41-8B49-1F4E71EF26EE}"/>
              </a:ext>
            </a:extLst>
          </p:cNvPr>
          <p:cNvSpPr txBox="1"/>
          <p:nvPr/>
        </p:nvSpPr>
        <p:spPr>
          <a:xfrm>
            <a:off x="6558230" y="3379998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</a:t>
            </a:r>
          </a:p>
        </p:txBody>
      </p:sp>
      <p:sp>
        <p:nvSpPr>
          <p:cNvPr id="50" name="Rectangle 1"/>
          <p:cNvSpPr>
            <a:spLocks noChangeArrowheads="1"/>
          </p:cNvSpPr>
          <p:nvPr/>
        </p:nvSpPr>
        <p:spPr bwMode="auto">
          <a:xfrm>
            <a:off x="2057400" y="5867400"/>
            <a:ext cx="548640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AHG and AHI, AKJ and AKL, AMB and AMC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46EC301-3F13-4C37-8DC1-15B734507F84}"/>
              </a:ext>
            </a:extLst>
          </p:cNvPr>
          <p:cNvSpPr txBox="1"/>
          <p:nvPr/>
        </p:nvSpPr>
        <p:spPr>
          <a:xfrm>
            <a:off x="5143500" y="446405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B637719-FDB2-4B95-8091-4FE23B9190D1}"/>
              </a:ext>
            </a:extLst>
          </p:cNvPr>
          <p:cNvSpPr txBox="1"/>
          <p:nvPr/>
        </p:nvSpPr>
        <p:spPr>
          <a:xfrm>
            <a:off x="3657600" y="4267200"/>
            <a:ext cx="28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4E24304-32DE-4145-9D02-699699F9D5AE}"/>
              </a:ext>
            </a:extLst>
          </p:cNvPr>
          <p:cNvSpPr txBox="1"/>
          <p:nvPr/>
        </p:nvSpPr>
        <p:spPr>
          <a:xfrm>
            <a:off x="7010400" y="4191000"/>
            <a:ext cx="330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63F141B-0468-4569-809D-FA137AD0D61A}"/>
              </a:ext>
            </a:extLst>
          </p:cNvPr>
          <p:cNvSpPr txBox="1"/>
          <p:nvPr/>
        </p:nvSpPr>
        <p:spPr>
          <a:xfrm>
            <a:off x="3238500" y="5226050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C9AECD5-0BC8-4CA9-A246-EC959754ABAF}"/>
              </a:ext>
            </a:extLst>
          </p:cNvPr>
          <p:cNvSpPr txBox="1"/>
          <p:nvPr/>
        </p:nvSpPr>
        <p:spPr>
          <a:xfrm>
            <a:off x="5105400" y="522605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02730FF-CCE3-400C-A377-71DA0085CD10}"/>
              </a:ext>
            </a:extLst>
          </p:cNvPr>
          <p:cNvSpPr txBox="1"/>
          <p:nvPr/>
        </p:nvSpPr>
        <p:spPr>
          <a:xfrm>
            <a:off x="7658100" y="514985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667000" y="780871"/>
            <a:ext cx="5486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By applying the logic used in above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questions,can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we list the other pairs of congruent triangles?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286000" y="76200"/>
            <a:ext cx="396185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Congruent triangles</a:t>
            </a:r>
            <a:endParaRPr lang="en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0D63388-1FE7-41FD-8433-FC32B1A5F7B0}"/>
              </a:ext>
            </a:extLst>
          </p:cNvPr>
          <p:cNvGrpSpPr/>
          <p:nvPr/>
        </p:nvGrpSpPr>
        <p:grpSpPr>
          <a:xfrm rot="21276745">
            <a:off x="6779573" y="2094011"/>
            <a:ext cx="1777714" cy="1304364"/>
            <a:chOff x="2571831" y="886338"/>
            <a:chExt cx="3008877" cy="2155747"/>
          </a:xfrm>
        </p:grpSpPr>
        <p:pic>
          <p:nvPicPr>
            <p:cNvPr id="61" name="Picture 2" descr="Image result for well done">
              <a:extLst>
                <a:ext uri="{FF2B5EF4-FFF2-40B4-BE49-F238E27FC236}">
                  <a16:creationId xmlns:a16="http://schemas.microsoft.com/office/drawing/2014/main" id="{446A74A5-8A20-451D-BBEC-F3537F2D34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42117">
              <a:off x="2571831" y="886338"/>
              <a:ext cx="3008877" cy="1916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DF496AD-1536-467D-8751-E754B648CB75}"/>
                </a:ext>
              </a:extLst>
            </p:cNvPr>
            <p:cNvSpPr txBox="1"/>
            <p:nvPr/>
          </p:nvSpPr>
          <p:spPr>
            <a:xfrm rot="20440686">
              <a:off x="3419363" y="2518866"/>
              <a:ext cx="2057518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Well done!!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9E2D8A5-7873-4624-BE08-ABFC66521908}"/>
              </a:ext>
            </a:extLst>
          </p:cNvPr>
          <p:cNvGrpSpPr/>
          <p:nvPr/>
        </p:nvGrpSpPr>
        <p:grpSpPr>
          <a:xfrm>
            <a:off x="358558" y="1173480"/>
            <a:ext cx="3276600" cy="2941320"/>
            <a:chOff x="430306" y="1770529"/>
            <a:chExt cx="5715000" cy="3532991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1" name="Freeform: Shape 24">
              <a:extLst>
                <a:ext uri="{FF2B5EF4-FFF2-40B4-BE49-F238E27FC236}">
                  <a16:creationId xmlns:a16="http://schemas.microsoft.com/office/drawing/2014/main" id="{5753B5F4-5569-4CAA-A7F7-423D78ECD43F}"/>
                </a:ext>
              </a:extLst>
            </p:cNvPr>
            <p:cNvSpPr/>
            <p:nvPr/>
          </p:nvSpPr>
          <p:spPr>
            <a:xfrm>
              <a:off x="2573430" y="1770529"/>
              <a:ext cx="1428750" cy="876706"/>
            </a:xfrm>
            <a:custGeom>
              <a:avLst/>
              <a:gdLst>
                <a:gd name="connsiteX0" fmla="*/ 0 w 2057400"/>
                <a:gd name="connsiteY0" fmla="*/ 1131490 h 1131490"/>
                <a:gd name="connsiteX1" fmla="*/ 1028694 w 2057400"/>
                <a:gd name="connsiteY1" fmla="*/ 0 h 1131490"/>
                <a:gd name="connsiteX2" fmla="*/ 1028706 w 2057400"/>
                <a:gd name="connsiteY2" fmla="*/ 0 h 1131490"/>
                <a:gd name="connsiteX3" fmla="*/ 2057400 w 2057400"/>
                <a:gd name="connsiteY3" fmla="*/ 1131490 h 1131490"/>
                <a:gd name="connsiteX4" fmla="*/ 0 w 20574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400" h="1131490">
                  <a:moveTo>
                    <a:pt x="0" y="1131490"/>
                  </a:moveTo>
                  <a:lnTo>
                    <a:pt x="1028694" y="0"/>
                  </a:lnTo>
                  <a:lnTo>
                    <a:pt x="1028706" y="0"/>
                  </a:lnTo>
                  <a:lnTo>
                    <a:pt x="20574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6500" kern="1200" dirty="0"/>
                <a:t> </a:t>
              </a:r>
            </a:p>
          </p:txBody>
        </p:sp>
        <p:sp>
          <p:nvSpPr>
            <p:cNvPr id="72" name="Freeform: Shape 25">
              <a:extLst>
                <a:ext uri="{FF2B5EF4-FFF2-40B4-BE49-F238E27FC236}">
                  <a16:creationId xmlns:a16="http://schemas.microsoft.com/office/drawing/2014/main" id="{61AB6B8F-937B-4E07-B4ED-B803FBCD3A0C}"/>
                </a:ext>
              </a:extLst>
            </p:cNvPr>
            <p:cNvSpPr/>
            <p:nvPr/>
          </p:nvSpPr>
          <p:spPr>
            <a:xfrm>
              <a:off x="1859055" y="2647235"/>
              <a:ext cx="2857500" cy="876706"/>
            </a:xfrm>
            <a:custGeom>
              <a:avLst/>
              <a:gdLst>
                <a:gd name="connsiteX0" fmla="*/ 0 w 4114800"/>
                <a:gd name="connsiteY0" fmla="*/ 1131490 h 1131490"/>
                <a:gd name="connsiteX1" fmla="*/ 1028694 w 4114800"/>
                <a:gd name="connsiteY1" fmla="*/ 0 h 1131490"/>
                <a:gd name="connsiteX2" fmla="*/ 3086106 w 4114800"/>
                <a:gd name="connsiteY2" fmla="*/ 0 h 1131490"/>
                <a:gd name="connsiteX3" fmla="*/ 4114800 w 4114800"/>
                <a:gd name="connsiteY3" fmla="*/ 1131490 h 1131490"/>
                <a:gd name="connsiteX4" fmla="*/ 0 w 41148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800" h="1131490">
                  <a:moveTo>
                    <a:pt x="0" y="1131490"/>
                  </a:moveTo>
                  <a:lnTo>
                    <a:pt x="1028694" y="0"/>
                  </a:lnTo>
                  <a:lnTo>
                    <a:pt x="3086106" y="0"/>
                  </a:lnTo>
                  <a:lnTo>
                    <a:pt x="41148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640" tIns="82550" rIns="80264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73" name="Freeform: Shape 26">
              <a:extLst>
                <a:ext uri="{FF2B5EF4-FFF2-40B4-BE49-F238E27FC236}">
                  <a16:creationId xmlns:a16="http://schemas.microsoft.com/office/drawing/2014/main" id="{5C982A51-9A10-4AFE-9A6A-7AB137716B45}"/>
                </a:ext>
              </a:extLst>
            </p:cNvPr>
            <p:cNvSpPr/>
            <p:nvPr/>
          </p:nvSpPr>
          <p:spPr>
            <a:xfrm>
              <a:off x="1144680" y="3523943"/>
              <a:ext cx="4286250" cy="876706"/>
            </a:xfrm>
            <a:custGeom>
              <a:avLst/>
              <a:gdLst>
                <a:gd name="connsiteX0" fmla="*/ 0 w 6172200"/>
                <a:gd name="connsiteY0" fmla="*/ 1131490 h 1131490"/>
                <a:gd name="connsiteX1" fmla="*/ 1028694 w 6172200"/>
                <a:gd name="connsiteY1" fmla="*/ 0 h 1131490"/>
                <a:gd name="connsiteX2" fmla="*/ 5143506 w 6172200"/>
                <a:gd name="connsiteY2" fmla="*/ 0 h 1131490"/>
                <a:gd name="connsiteX3" fmla="*/ 6172200 w 6172200"/>
                <a:gd name="connsiteY3" fmla="*/ 1131490 h 1131490"/>
                <a:gd name="connsiteX4" fmla="*/ 0 w 61722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72200" h="1131490">
                  <a:moveTo>
                    <a:pt x="0" y="1131490"/>
                  </a:moveTo>
                  <a:lnTo>
                    <a:pt x="1028694" y="0"/>
                  </a:lnTo>
                  <a:lnTo>
                    <a:pt x="5143506" y="0"/>
                  </a:lnTo>
                  <a:lnTo>
                    <a:pt x="61722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62685" tIns="82550" rIns="1162685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74" name="Freeform: Shape 27">
              <a:extLst>
                <a:ext uri="{FF2B5EF4-FFF2-40B4-BE49-F238E27FC236}">
                  <a16:creationId xmlns:a16="http://schemas.microsoft.com/office/drawing/2014/main" id="{A83B5939-5D30-47BC-B2D1-5E225E5D03E0}"/>
                </a:ext>
              </a:extLst>
            </p:cNvPr>
            <p:cNvSpPr/>
            <p:nvPr/>
          </p:nvSpPr>
          <p:spPr>
            <a:xfrm>
              <a:off x="430306" y="4400650"/>
              <a:ext cx="5715000" cy="876706"/>
            </a:xfrm>
            <a:custGeom>
              <a:avLst/>
              <a:gdLst>
                <a:gd name="connsiteX0" fmla="*/ 0 w 8229600"/>
                <a:gd name="connsiteY0" fmla="*/ 1131490 h 1131490"/>
                <a:gd name="connsiteX1" fmla="*/ 1028694 w 8229600"/>
                <a:gd name="connsiteY1" fmla="*/ 0 h 1131490"/>
                <a:gd name="connsiteX2" fmla="*/ 7200906 w 8229600"/>
                <a:gd name="connsiteY2" fmla="*/ 0 h 1131490"/>
                <a:gd name="connsiteX3" fmla="*/ 8229600 w 8229600"/>
                <a:gd name="connsiteY3" fmla="*/ 1131490 h 1131490"/>
                <a:gd name="connsiteX4" fmla="*/ 0 w 8229600"/>
                <a:gd name="connsiteY4" fmla="*/ 1131490 h 113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29600" h="1131490">
                  <a:moveTo>
                    <a:pt x="0" y="1131490"/>
                  </a:moveTo>
                  <a:lnTo>
                    <a:pt x="1028694" y="0"/>
                  </a:lnTo>
                  <a:lnTo>
                    <a:pt x="7200906" y="0"/>
                  </a:lnTo>
                  <a:lnTo>
                    <a:pt x="8229600" y="1131490"/>
                  </a:lnTo>
                  <a:lnTo>
                    <a:pt x="0" y="113149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2729" tIns="82550" rIns="1522731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DCD4674-D519-4C97-BAA9-56E882661B2A}"/>
                </a:ext>
              </a:extLst>
            </p:cNvPr>
            <p:cNvSpPr/>
            <p:nvPr/>
          </p:nvSpPr>
          <p:spPr>
            <a:xfrm>
              <a:off x="3278393" y="1828800"/>
              <a:ext cx="18288" cy="347472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TextBox 2">
            <a:extLst>
              <a:ext uri="{FF2B5EF4-FFF2-40B4-BE49-F238E27FC236}">
                <a16:creationId xmlns:a16="http://schemas.microsoft.com/office/drawing/2014/main" id="{B1134D28-D147-4DBE-B200-465D7BAE60D5}"/>
              </a:ext>
            </a:extLst>
          </p:cNvPr>
          <p:cNvSpPr txBox="1"/>
          <p:nvPr/>
        </p:nvSpPr>
        <p:spPr>
          <a:xfrm>
            <a:off x="1791930" y="83820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252028" y="167640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423138" y="1676400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730158" y="1824335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947228" y="2362200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2804138" y="2362200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692058" y="2514600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510958" y="3119735"/>
            <a:ext cx="28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3177958" y="3124200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730158" y="3272135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09028" y="3733800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3538028" y="381000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8D71A63-035D-4C8B-9C2D-3B9CD42C79BC}"/>
              </a:ext>
            </a:extLst>
          </p:cNvPr>
          <p:cNvSpPr txBox="1"/>
          <p:nvPr/>
        </p:nvSpPr>
        <p:spPr>
          <a:xfrm>
            <a:off x="1600200" y="4034135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500"/>
                            </p:stCondLst>
                            <p:childTnLst>
                              <p:par>
                                <p:cTn id="56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6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500"/>
                            </p:stCondLst>
                            <p:childTnLst>
                              <p:par>
                                <p:cTn id="64" presetID="17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4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850" fill="hold">
                                          <p:stCondLst>
                                            <p:cond delay="8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850" fill="hold">
                                          <p:stCondLst>
                                            <p:cond delay="17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850" fill="hold">
                                          <p:stCondLst>
                                            <p:cond delay="25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850" fill="hold">
                                          <p:stCondLst>
                                            <p:cond delay="3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750"/>
                            </p:stCondLst>
                            <p:childTnLst>
                              <p:par>
                                <p:cTn id="10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46" grpId="0"/>
      <p:bldP spid="46" grpId="1"/>
      <p:bldP spid="47" grpId="0"/>
      <p:bldP spid="48" grpId="0"/>
      <p:bldP spid="48" grpId="1"/>
      <p:bldP spid="49" grpId="0"/>
      <p:bldP spid="49" grpId="1"/>
      <p:bldP spid="50" grpId="0" animBg="1"/>
      <p:bldP spid="51" grpId="0"/>
      <p:bldP spid="51" grpId="1"/>
      <p:bldP spid="52" grpId="0"/>
      <p:bldP spid="52" grpId="2"/>
      <p:bldP spid="53" grpId="0"/>
      <p:bldP spid="53" grpId="1"/>
      <p:bldP spid="54" grpId="0"/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400" y="3733800"/>
            <a:ext cx="7162800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dirty="0"/>
              <a:t>Is it possible to define congruency by identifying corresponding parts of two figures?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0" y="228600"/>
            <a:ext cx="396185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Congruent triangles</a:t>
            </a:r>
            <a:endParaRPr lang="en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352729"/>
            <a:ext cx="429228" cy="38546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Q</a:t>
            </a:r>
            <a:endParaRPr lang="en-IN" sz="2400" dirty="0"/>
          </a:p>
        </p:txBody>
      </p:sp>
      <p:sp>
        <p:nvSpPr>
          <p:cNvPr id="7" name="Rectangle 6"/>
          <p:cNvSpPr/>
          <p:nvPr/>
        </p:nvSpPr>
        <p:spPr>
          <a:xfrm>
            <a:off x="1295400" y="1195864"/>
            <a:ext cx="6781800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/>
              <a:t>Should we always superimpose to recognise congruent figures?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415063"/>
            <a:ext cx="429228" cy="38546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</a:t>
            </a:r>
            <a:endParaRPr lang="en-IN" sz="2400" dirty="0"/>
          </a:p>
        </p:txBody>
      </p:sp>
      <p:sp>
        <p:nvSpPr>
          <p:cNvPr id="10" name="Rectangle 9"/>
          <p:cNvSpPr/>
          <p:nvPr/>
        </p:nvSpPr>
        <p:spPr>
          <a:xfrm>
            <a:off x="1295400" y="2267129"/>
            <a:ext cx="6781800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dirty="0"/>
              <a:t>We can also ascertain congruence by identifying corresponding parts.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8200" y="3939063"/>
            <a:ext cx="429228" cy="38546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Q</a:t>
            </a:r>
            <a:endParaRPr lang="en-IN" sz="2400" dirty="0"/>
          </a:p>
        </p:txBody>
      </p:sp>
      <p:sp>
        <p:nvSpPr>
          <p:cNvPr id="12" name="Rectangle 11"/>
          <p:cNvSpPr/>
          <p:nvPr/>
        </p:nvSpPr>
        <p:spPr>
          <a:xfrm>
            <a:off x="914400" y="5238928"/>
            <a:ext cx="429228" cy="38546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</a:t>
            </a:r>
            <a:endParaRPr lang="en-IN" sz="2400" dirty="0"/>
          </a:p>
        </p:txBody>
      </p:sp>
      <p:sp>
        <p:nvSpPr>
          <p:cNvPr id="13" name="Rectangle 12"/>
          <p:cNvSpPr/>
          <p:nvPr/>
        </p:nvSpPr>
        <p:spPr>
          <a:xfrm>
            <a:off x="1295399" y="5162729"/>
            <a:ext cx="6616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706653"/>
              </p:ext>
            </p:extLst>
          </p:nvPr>
        </p:nvGraphicFramePr>
        <p:xfrm>
          <a:off x="457200" y="1397001"/>
          <a:ext cx="8229600" cy="19173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https://pixabay.com/illustrations/smile-smiley-wink-ok-correctly-2352472/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2" descr="Image result for well done">
            <a:extLst>
              <a:ext uri="{FF2B5EF4-FFF2-40B4-BE49-F238E27FC236}">
                <a16:creationId xmlns:a16="http://schemas.microsoft.com/office/drawing/2014/main" id="{446A74A5-8A20-451D-BBEC-F3537F2D3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8862">
            <a:off x="1787714" y="2259729"/>
            <a:ext cx="354598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389</Words>
  <Application>Microsoft Office PowerPoint</Application>
  <PresentationFormat>On-screen Show (4:3)</PresentationFormat>
  <Paragraphs>137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131</cp:revision>
  <dcterms:created xsi:type="dcterms:W3CDTF">2018-12-16T04:20:25Z</dcterms:created>
  <dcterms:modified xsi:type="dcterms:W3CDTF">2021-02-21T11:18:11Z</dcterms:modified>
</cp:coreProperties>
</file>