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73" r:id="rId3"/>
    <p:sldId id="280" r:id="rId4"/>
    <p:sldId id="276" r:id="rId5"/>
    <p:sldId id="275" r:id="rId6"/>
    <p:sldId id="278" r:id="rId7"/>
    <p:sldId id="279" r:id="rId8"/>
    <p:sldId id="281" r:id="rId9"/>
    <p:sldId id="258"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6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506" autoAdjust="0"/>
    <p:restoredTop sz="77598" autoAdjust="0"/>
  </p:normalViewPr>
  <p:slideViewPr>
    <p:cSldViewPr>
      <p:cViewPr varScale="1">
        <p:scale>
          <a:sx n="52" d="100"/>
          <a:sy n="52" d="100"/>
        </p:scale>
        <p:origin x="1244" y="4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pPr/>
              <a:t>21-02-2021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pPr/>
              <a:t>‹#›</a:t>
            </a:fld>
            <a:endParaRPr lang="en-IN"/>
          </a:p>
        </p:txBody>
      </p:sp>
    </p:spTree>
    <p:extLst>
      <p:ext uri="{BB962C8B-B14F-4D97-AF65-F5344CB8AC3E}">
        <p14:creationId xmlns:p14="http://schemas.microsoft.com/office/powerpoint/2010/main"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latin typeface="+mn-lt"/>
                <a:ea typeface="+mn-ea"/>
                <a:cs typeface="+mn-cs"/>
              </a:rPr>
              <a:t>Students will be able to appreciate the need to promote meaningful Team work through congruence of objectives &amp;  means  to accomplish  those objectives. </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Value – Right Conduct</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Sub Value – Goals</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CBSE Sub value – </a:t>
            </a:r>
            <a:r>
              <a:rPr lang="en-US" sz="1200" b="1" kern="1200" dirty="0">
                <a:solidFill>
                  <a:schemeClr val="tx1"/>
                </a:solidFill>
                <a:latin typeface="+mn-lt"/>
                <a:ea typeface="+mn-ea"/>
                <a:cs typeface="+mn-cs"/>
              </a:rPr>
              <a:t>Team spirit in taking responsibility and doing one’s share of work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1</a:t>
            </a:fld>
            <a:endParaRPr lang="en-IN"/>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kern="1200" dirty="0">
                <a:solidFill>
                  <a:schemeClr val="tx1"/>
                </a:solidFill>
                <a:latin typeface="+mn-lt"/>
                <a:ea typeface="+mn-ea"/>
                <a:cs typeface="+mn-cs"/>
              </a:rPr>
              <a:t>In real life, for any team or group, congruence is very important. Unless all the team Members share identical values and identical goals, they cannot put up a good performance as a team. Congruence provides several advantages: </a:t>
            </a:r>
            <a:endParaRPr lang="en-US" sz="1200" kern="1200" dirty="0">
              <a:solidFill>
                <a:schemeClr val="tx1"/>
              </a:solidFill>
              <a:latin typeface="+mn-lt"/>
              <a:ea typeface="+mn-ea"/>
              <a:cs typeface="+mn-cs"/>
            </a:endParaRPr>
          </a:p>
          <a:p>
            <a:pPr lvl="0"/>
            <a:r>
              <a:rPr lang="en-IN" sz="1200" kern="1200" dirty="0">
                <a:solidFill>
                  <a:schemeClr val="tx1"/>
                </a:solidFill>
                <a:latin typeface="+mn-lt"/>
                <a:ea typeface="+mn-ea"/>
                <a:cs typeface="+mn-cs"/>
              </a:rPr>
              <a:t>Clear defining of team/group goals.</a:t>
            </a:r>
            <a:endParaRPr lang="en-US" sz="1200" kern="1200" dirty="0">
              <a:solidFill>
                <a:schemeClr val="tx1"/>
              </a:solidFill>
              <a:latin typeface="+mn-lt"/>
              <a:ea typeface="+mn-ea"/>
              <a:cs typeface="+mn-cs"/>
            </a:endParaRPr>
          </a:p>
          <a:p>
            <a:pPr lvl="0"/>
            <a:r>
              <a:rPr lang="en-IN" sz="1200" kern="1200" dirty="0">
                <a:solidFill>
                  <a:schemeClr val="tx1"/>
                </a:solidFill>
                <a:latin typeface="+mn-lt"/>
                <a:ea typeface="+mn-ea"/>
                <a:cs typeface="+mn-cs"/>
              </a:rPr>
              <a:t>Giving a direction to the team /group to look ahead</a:t>
            </a:r>
            <a:endParaRPr lang="en-US" sz="1200" kern="1200" dirty="0">
              <a:solidFill>
                <a:schemeClr val="tx1"/>
              </a:solidFill>
              <a:latin typeface="+mn-lt"/>
              <a:ea typeface="+mn-ea"/>
              <a:cs typeface="+mn-cs"/>
            </a:endParaRPr>
          </a:p>
          <a:p>
            <a:pPr lvl="0"/>
            <a:r>
              <a:rPr lang="en-IN" sz="1200" kern="1200" dirty="0">
                <a:solidFill>
                  <a:schemeClr val="tx1"/>
                </a:solidFill>
                <a:latin typeface="+mn-lt"/>
                <a:ea typeface="+mn-ea"/>
                <a:cs typeface="+mn-cs"/>
              </a:rPr>
              <a:t>Better deployment of available resources</a:t>
            </a:r>
            <a:endParaRPr lang="en-US" sz="1200" kern="1200" dirty="0">
              <a:solidFill>
                <a:schemeClr val="tx1"/>
              </a:solidFill>
              <a:latin typeface="+mn-lt"/>
              <a:ea typeface="+mn-ea"/>
              <a:cs typeface="+mn-cs"/>
            </a:endParaRPr>
          </a:p>
          <a:p>
            <a:pPr lvl="0"/>
            <a:r>
              <a:rPr lang="en-IN" sz="1200" kern="1200" dirty="0">
                <a:solidFill>
                  <a:schemeClr val="tx1"/>
                </a:solidFill>
                <a:latin typeface="+mn-lt"/>
                <a:ea typeface="+mn-ea"/>
                <a:cs typeface="+mn-cs"/>
              </a:rPr>
              <a:t>Helps to monitor the progress</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“Congruency helps us become convergent; Creating concord even if we are divergent.”</a:t>
            </a:r>
          </a:p>
          <a:p>
            <a:r>
              <a:rPr lang="en-IN" sz="1200" kern="1200" dirty="0">
                <a:solidFill>
                  <a:schemeClr val="tx1"/>
                </a:solidFill>
                <a:latin typeface="+mn-lt"/>
                <a:ea typeface="+mn-ea"/>
                <a:cs typeface="+mn-cs"/>
              </a:rPr>
              <a:t>For e.g., In any sports, each team’s objective is to win the match with their opposite team. Here their congruent desire is to win the match and bring laurels to their team.  A congruent desire </a:t>
            </a:r>
            <a:r>
              <a:rPr lang="en-IN" sz="1200" kern="1200" dirty="0" err="1">
                <a:solidFill>
                  <a:schemeClr val="tx1"/>
                </a:solidFill>
                <a:latin typeface="+mn-lt"/>
                <a:ea typeface="+mn-ea"/>
                <a:cs typeface="+mn-cs"/>
              </a:rPr>
              <a:t>inall</a:t>
            </a:r>
            <a:r>
              <a:rPr lang="en-IN" sz="1200" kern="1200" dirty="0">
                <a:solidFill>
                  <a:schemeClr val="tx1"/>
                </a:solidFill>
                <a:latin typeface="+mn-lt"/>
                <a:ea typeface="+mn-ea"/>
                <a:cs typeface="+mn-cs"/>
              </a:rPr>
              <a:t> the teachers of a school as a group is to impart quality education to all the students in their school.</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Now let me share a story with you all.</a:t>
            </a:r>
          </a:p>
          <a:p>
            <a:r>
              <a:rPr lang="en-US" sz="1200" kern="1200" dirty="0">
                <a:solidFill>
                  <a:schemeClr val="tx1"/>
                </a:solidFill>
                <a:latin typeface="+mn-lt"/>
                <a:ea typeface="+mn-ea"/>
                <a:cs typeface="+mn-cs"/>
              </a:rPr>
              <a:t> </a:t>
            </a:r>
          </a:p>
          <a:p>
            <a:r>
              <a:rPr lang="en-IN" sz="1200" kern="1200" dirty="0">
                <a:solidFill>
                  <a:schemeClr val="tx1"/>
                </a:solidFill>
                <a:latin typeface="+mn-lt"/>
                <a:ea typeface="+mn-ea"/>
                <a:cs typeface="+mn-cs"/>
              </a:rPr>
              <a:t>Once, a group of boys decided to play their favourite Cricket game.</a:t>
            </a:r>
            <a:r>
              <a:rPr lang="en-IN" sz="1200" b="1" kern="1200" dirty="0">
                <a:solidFill>
                  <a:schemeClr val="tx1"/>
                </a:solidFill>
                <a:latin typeface="+mn-lt"/>
                <a:ea typeface="+mn-ea"/>
                <a:cs typeface="+mn-cs"/>
              </a:rPr>
              <a:t> </a:t>
            </a:r>
            <a:r>
              <a:rPr lang="en-IN" sz="1200" kern="1200" dirty="0">
                <a:solidFill>
                  <a:schemeClr val="tx1"/>
                </a:solidFill>
                <a:latin typeface="+mn-lt"/>
                <a:ea typeface="+mn-ea"/>
                <a:cs typeface="+mn-cs"/>
              </a:rPr>
              <a:t>So each of them decided to bring one item that is </a:t>
            </a:r>
            <a:r>
              <a:rPr lang="en-IN" sz="1200" b="1" kern="1200" dirty="0">
                <a:solidFill>
                  <a:schemeClr val="tx1"/>
                </a:solidFill>
                <a:latin typeface="+mn-lt"/>
                <a:ea typeface="+mn-ea"/>
                <a:cs typeface="+mn-cs"/>
              </a:rPr>
              <a:t>used in professional matches</a:t>
            </a:r>
            <a:r>
              <a:rPr lang="en-IN" sz="1200" kern="1200" dirty="0">
                <a:solidFill>
                  <a:schemeClr val="tx1"/>
                </a:solidFill>
                <a:latin typeface="+mn-lt"/>
                <a:ea typeface="+mn-ea"/>
                <a:cs typeface="+mn-cs"/>
              </a:rPr>
              <a:t>. It was decided that one would bring the ball, another the cricket bats, another the wickets, others the wicketkeeper gloves, batsmen gloves, protective padding, the boundary marker rope, etc.</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kern="1200" dirty="0">
                <a:solidFill>
                  <a:schemeClr val="tx1"/>
                </a:solidFill>
                <a:latin typeface="+mn-lt"/>
                <a:ea typeface="+mn-ea"/>
                <a:cs typeface="+mn-cs"/>
              </a:rPr>
              <a:t>It was decided that one would bring the ball, another the cricket bats, another the wickets, others the wicketkeeper gloves, batsmen gloves, protective padding, the boundary marker rope, etc.</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But before the game started, t</a:t>
            </a:r>
            <a:r>
              <a:rPr lang="en-IN" sz="1200" kern="1200" dirty="0">
                <a:solidFill>
                  <a:schemeClr val="tx1"/>
                </a:solidFill>
                <a:latin typeface="+mn-lt"/>
                <a:ea typeface="+mn-ea"/>
                <a:cs typeface="+mn-cs"/>
              </a:rPr>
              <a:t>hey decided that the boy who had brought the most important object would get to pick the teams.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4</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IN" sz="1200" kern="1200" dirty="0">
                <a:solidFill>
                  <a:schemeClr val="tx1"/>
                </a:solidFill>
                <a:latin typeface="+mn-lt"/>
                <a:ea typeface="+mn-ea"/>
                <a:cs typeface="+mn-cs"/>
              </a:rPr>
              <a:t>But it was difficult to</a:t>
            </a:r>
            <a:r>
              <a:rPr lang="en-IN" sz="1200" b="1" kern="1200" dirty="0">
                <a:solidFill>
                  <a:schemeClr val="tx1"/>
                </a:solidFill>
                <a:latin typeface="+mn-lt"/>
                <a:ea typeface="+mn-ea"/>
                <a:cs typeface="+mn-cs"/>
              </a:rPr>
              <a:t> decide which is the most important object, </a:t>
            </a:r>
            <a:r>
              <a:rPr lang="en-IN" sz="1200" kern="1200" dirty="0">
                <a:solidFill>
                  <a:schemeClr val="tx1"/>
                </a:solidFill>
                <a:latin typeface="+mn-lt"/>
                <a:ea typeface="+mn-ea"/>
                <a:cs typeface="+mn-cs"/>
              </a:rPr>
              <a:t>so they decided to just start playing, using all the objects, and gradually get rid of those items which they thought were unimportant.</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Then first thing they got rid of was the set of keeper gloves; they managed to catch/stop the ball just as well without them.</a:t>
            </a:r>
            <a:r>
              <a:rPr lang="en-IN" sz="1200" b="1"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Next they stopped using the boundary Marker</a:t>
            </a:r>
            <a:r>
              <a:rPr lang="en-IN" sz="1200"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Then they replaced the wickets with a couple of brick piles at either end.  </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And so they continued, until finally they replaced the bats with two plywood pieces, the cricket ball with a tennis ball and managed to keep playing....</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At the same time a couple passed by the playground. The man </a:t>
            </a:r>
            <a:r>
              <a:rPr lang="en-US" sz="1200" b="1" kern="1200" dirty="0">
                <a:solidFill>
                  <a:schemeClr val="tx1"/>
                </a:solidFill>
                <a:latin typeface="+mn-lt"/>
                <a:ea typeface="+mn-ea"/>
                <a:cs typeface="+mn-cs"/>
              </a:rPr>
              <a:t>said to his wife, </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Look,they</a:t>
            </a:r>
            <a:r>
              <a:rPr lang="en-US" sz="1200" kern="1200" dirty="0">
                <a:solidFill>
                  <a:schemeClr val="tx1"/>
                </a:solidFill>
                <a:latin typeface="+mn-lt"/>
                <a:ea typeface="+mn-ea"/>
                <a:cs typeface="+mn-cs"/>
              </a:rPr>
              <a:t> are playing cricket without even a proper ball or bat. I’m sure they're not enjoying the game.”</a:t>
            </a:r>
          </a:p>
          <a:p>
            <a:r>
              <a:rPr lang="en-US" sz="1200" kern="1200" dirty="0">
                <a:solidFill>
                  <a:schemeClr val="tx1"/>
                </a:solidFill>
                <a:latin typeface="+mn-lt"/>
                <a:ea typeface="+mn-ea"/>
                <a:cs typeface="+mn-cs"/>
              </a:rPr>
              <a:t>When the boys heard this comment, they realized how foolish they were. And true to the man’s comment, they were not enjoying the game at all. It was their pride and ego that made them discard all the items that were required to play a proper cricket game.</a:t>
            </a:r>
          </a:p>
          <a:p>
            <a:r>
              <a:rPr lang="en-US" sz="1200" kern="1200" dirty="0">
                <a:solidFill>
                  <a:schemeClr val="tx1"/>
                </a:solidFill>
                <a:latin typeface="+mn-lt"/>
                <a:ea typeface="+mn-ea"/>
                <a:cs typeface="+mn-cs"/>
              </a:rPr>
              <a:t>It was then they all decided together to play a proper game with all the necessary items and to enjoy it thoroughly, which they did. They had great fun together. </a:t>
            </a:r>
          </a:p>
          <a:p>
            <a:r>
              <a:rPr lang="en-US" sz="1200" kern="1200" dirty="0">
                <a:solidFill>
                  <a:schemeClr val="tx1"/>
                </a:solidFill>
                <a:latin typeface="+mn-lt"/>
                <a:ea typeface="+mn-ea"/>
                <a:cs typeface="+mn-cs"/>
              </a:rPr>
              <a:t>Children! What changed here? </a:t>
            </a:r>
          </a:p>
          <a:p>
            <a:pPr lvl="0"/>
            <a:r>
              <a:rPr lang="en-US" sz="1200" kern="1200" dirty="0">
                <a:solidFill>
                  <a:schemeClr val="tx1"/>
                </a:solidFill>
                <a:latin typeface="+mn-lt"/>
                <a:ea typeface="+mn-ea"/>
                <a:cs typeface="+mn-cs"/>
              </a:rPr>
              <a:t>In the first instance when they began their game, their egos came into play. They all lost </a:t>
            </a:r>
            <a:r>
              <a:rPr lang="en-US" sz="1200" kern="1200" dirty="0" err="1">
                <a:solidFill>
                  <a:schemeClr val="tx1"/>
                </a:solidFill>
                <a:latin typeface="+mn-lt"/>
                <a:ea typeface="+mn-ea"/>
                <a:cs typeface="+mn-cs"/>
              </a:rPr>
              <a:t>sightof</a:t>
            </a:r>
            <a:r>
              <a:rPr lang="en-US" sz="1200" kern="1200" dirty="0">
                <a:solidFill>
                  <a:schemeClr val="tx1"/>
                </a:solidFill>
                <a:latin typeface="+mn-lt"/>
                <a:ea typeface="+mn-ea"/>
                <a:cs typeface="+mn-cs"/>
              </a:rPr>
              <a:t> the main objective of enjoying the game.</a:t>
            </a:r>
          </a:p>
          <a:p>
            <a:pPr lvl="0"/>
            <a:r>
              <a:rPr lang="en-US" sz="1200" kern="1200" dirty="0">
                <a:solidFill>
                  <a:schemeClr val="tx1"/>
                </a:solidFill>
                <a:latin typeface="+mn-lt"/>
                <a:ea typeface="+mn-ea"/>
                <a:cs typeface="+mn-cs"/>
              </a:rPr>
              <a:t>But the moment their objective got congruent (identical), they shed off their ego and focused on the common objective—to enjoy the game. </a:t>
            </a:r>
          </a:p>
          <a:p>
            <a:r>
              <a:rPr lang="en-US" sz="1200" kern="1200" dirty="0">
                <a:solidFill>
                  <a:schemeClr val="tx1"/>
                </a:solidFill>
                <a:latin typeface="+mn-lt"/>
                <a:ea typeface="+mn-ea"/>
                <a:cs typeface="+mn-cs"/>
              </a:rPr>
              <a:t>So remember, success always comes when all the members of a team or group are on the same page and their thoughts are congruent. </a:t>
            </a:r>
          </a:p>
        </p:txBody>
      </p:sp>
      <p:sp>
        <p:nvSpPr>
          <p:cNvPr id="4" name="Slide Number Placeholder 3"/>
          <p:cNvSpPr>
            <a:spLocks noGrp="1"/>
          </p:cNvSpPr>
          <p:nvPr>
            <p:ph type="sldNum" sz="quarter" idx="10"/>
          </p:nvPr>
        </p:nvSpPr>
        <p:spPr/>
        <p:txBody>
          <a:bodyPr/>
          <a:lstStyle/>
          <a:p>
            <a:fld id="{154D701E-2B11-4C64-8620-9E97557E8B0E}" type="slidenum">
              <a:rPr lang="en-IN" smtClean="0"/>
              <a:pPr/>
              <a:t>5</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At the same time a couple passed by the playground. The man </a:t>
            </a:r>
            <a:r>
              <a:rPr lang="en-US" sz="1200" b="1" kern="1200" dirty="0">
                <a:solidFill>
                  <a:schemeClr val="tx1"/>
                </a:solidFill>
                <a:latin typeface="+mn-lt"/>
                <a:ea typeface="+mn-ea"/>
                <a:cs typeface="+mn-cs"/>
              </a:rPr>
              <a:t>said to his wife, </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Look,they</a:t>
            </a:r>
            <a:r>
              <a:rPr lang="en-US" sz="1200" kern="1200" dirty="0">
                <a:solidFill>
                  <a:schemeClr val="tx1"/>
                </a:solidFill>
                <a:latin typeface="+mn-lt"/>
                <a:ea typeface="+mn-ea"/>
                <a:cs typeface="+mn-cs"/>
              </a:rPr>
              <a:t> are playing cricket without even a proper ball or bat. I’m sure they're not enjoying the game.”</a:t>
            </a:r>
          </a:p>
          <a:p>
            <a:r>
              <a:rPr lang="en-US" sz="1200" kern="1200" dirty="0">
                <a:solidFill>
                  <a:schemeClr val="tx1"/>
                </a:solidFill>
                <a:latin typeface="+mn-lt"/>
                <a:ea typeface="+mn-ea"/>
                <a:cs typeface="+mn-cs"/>
              </a:rPr>
              <a:t>When the boys heard this comment, they realized how foolish they were. And true to the man’s comment, they were not enjoying the game at all. It was their pride and ego that made them discard all the items that were required to play a proper cricket game.</a:t>
            </a:r>
          </a:p>
        </p:txBody>
      </p:sp>
      <p:sp>
        <p:nvSpPr>
          <p:cNvPr id="4" name="Slide Number Placeholder 3"/>
          <p:cNvSpPr>
            <a:spLocks noGrp="1"/>
          </p:cNvSpPr>
          <p:nvPr>
            <p:ph type="sldNum" sz="quarter" idx="10"/>
          </p:nvPr>
        </p:nvSpPr>
        <p:spPr/>
        <p:txBody>
          <a:bodyPr/>
          <a:lstStyle/>
          <a:p>
            <a:fld id="{154D701E-2B11-4C64-8620-9E97557E8B0E}" type="slidenum">
              <a:rPr lang="en-IN" smtClean="0"/>
              <a:pPr/>
              <a:t>6</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It was then they all decided together to play a proper game with all the necessary items and to enjoy it thoroughly, which they did. They had great fun together.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Children! What changed here? </a:t>
            </a:r>
          </a:p>
          <a:p>
            <a:pPr lvl="0"/>
            <a:endParaRPr lang="en-US" sz="1200" kern="1200" dirty="0">
              <a:solidFill>
                <a:schemeClr val="tx1"/>
              </a:solidFill>
              <a:latin typeface="+mn-lt"/>
              <a:ea typeface="+mn-ea"/>
              <a:cs typeface="+mn-cs"/>
            </a:endParaRPr>
          </a:p>
          <a:p>
            <a:pPr lvl="0"/>
            <a:r>
              <a:rPr lang="en-US" sz="1200" kern="1200" dirty="0">
                <a:solidFill>
                  <a:schemeClr val="tx1"/>
                </a:solidFill>
                <a:latin typeface="+mn-lt"/>
                <a:ea typeface="+mn-ea"/>
                <a:cs typeface="+mn-cs"/>
              </a:rPr>
              <a:t>In the first instance when they began their game, their egos came into play. They all lost </a:t>
            </a:r>
            <a:r>
              <a:rPr lang="en-US" sz="1200" kern="1200" dirty="0" err="1">
                <a:solidFill>
                  <a:schemeClr val="tx1"/>
                </a:solidFill>
                <a:latin typeface="+mn-lt"/>
                <a:ea typeface="+mn-ea"/>
                <a:cs typeface="+mn-cs"/>
              </a:rPr>
              <a:t>sightof</a:t>
            </a:r>
            <a:r>
              <a:rPr lang="en-US" sz="1200" kern="1200" dirty="0">
                <a:solidFill>
                  <a:schemeClr val="tx1"/>
                </a:solidFill>
                <a:latin typeface="+mn-lt"/>
                <a:ea typeface="+mn-ea"/>
                <a:cs typeface="+mn-cs"/>
              </a:rPr>
              <a:t> the main objective of enjoying the game.</a:t>
            </a:r>
          </a:p>
          <a:p>
            <a:pPr lvl="0"/>
            <a:r>
              <a:rPr lang="en-US" sz="1200" kern="1200" dirty="0">
                <a:solidFill>
                  <a:schemeClr val="tx1"/>
                </a:solidFill>
                <a:latin typeface="+mn-lt"/>
                <a:ea typeface="+mn-ea"/>
                <a:cs typeface="+mn-cs"/>
              </a:rPr>
              <a:t>But the moment their objective got congruent (identical), they shed off their ego and focused on the common objective—to enjoy the game. </a:t>
            </a:r>
          </a:p>
          <a:p>
            <a:r>
              <a:rPr lang="en-US" sz="1200" kern="1200" dirty="0">
                <a:solidFill>
                  <a:schemeClr val="tx1"/>
                </a:solidFill>
                <a:latin typeface="+mn-lt"/>
                <a:ea typeface="+mn-ea"/>
                <a:cs typeface="+mn-cs"/>
              </a:rPr>
              <a:t>So remember, success always comes when all the members of a team or group are on the same page and their thoughts are congruent.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https://www.hiclipart.com/free-transparent-background-png-clipart-silfx</a:t>
            </a:r>
          </a:p>
        </p:txBody>
      </p:sp>
      <p:sp>
        <p:nvSpPr>
          <p:cNvPr id="4" name="Slide Number Placeholder 3"/>
          <p:cNvSpPr>
            <a:spLocks noGrp="1"/>
          </p:cNvSpPr>
          <p:nvPr>
            <p:ph type="sldNum" sz="quarter" idx="10"/>
          </p:nvPr>
        </p:nvSpPr>
        <p:spPr/>
        <p:txBody>
          <a:bodyPr/>
          <a:lstStyle/>
          <a:p>
            <a:fld id="{154D701E-2B11-4C64-8620-9E97557E8B0E}" type="slidenum">
              <a:rPr lang="en-IN" smtClean="0"/>
              <a:pPr/>
              <a:t>7</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https://pixabay.com/photos/team-teamwork-together-strategy-3393037/</a:t>
            </a:r>
          </a:p>
        </p:txBody>
      </p:sp>
      <p:sp>
        <p:nvSpPr>
          <p:cNvPr id="4" name="Slide Number Placeholder 3"/>
          <p:cNvSpPr>
            <a:spLocks noGrp="1"/>
          </p:cNvSpPr>
          <p:nvPr>
            <p:ph type="sldNum" sz="quarter" idx="5"/>
          </p:nvPr>
        </p:nvSpPr>
        <p:spPr/>
        <p:txBody>
          <a:bodyPr/>
          <a:lstStyle/>
          <a:p>
            <a:fld id="{154D701E-2B11-4C64-8620-9E97557E8B0E}" type="slidenum">
              <a:rPr lang="en-IN" smtClean="0"/>
              <a:pPr/>
              <a:t>8</a:t>
            </a:fld>
            <a:endParaRPr lang="en-IN"/>
          </a:p>
        </p:txBody>
      </p:sp>
    </p:spTree>
    <p:extLst>
      <p:ext uri="{BB962C8B-B14F-4D97-AF65-F5344CB8AC3E}">
        <p14:creationId xmlns:p14="http://schemas.microsoft.com/office/powerpoint/2010/main" val="1495523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8" name="Table 7"/>
          <p:cNvGraphicFramePr>
            <a:graphicFrameLocks noGrp="1"/>
          </p:cNvGraphicFramePr>
          <p:nvPr userDrawn="1">
            <p:extLst>
              <p:ext uri="{D42A27DB-BD31-4B8C-83A1-F6EECF244321}">
                <p14:modId xmlns:p14="http://schemas.microsoft.com/office/powerpoint/2010/main" val="1145411247"/>
              </p:ext>
            </p:extLst>
          </p:nvPr>
        </p:nvGraphicFramePr>
        <p:xfrm>
          <a:off x="457200" y="1397000"/>
          <a:ext cx="8229600" cy="4851399"/>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93057">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93057">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106920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hyperlink" Target="http://www.srisathyasaividyavahini.org/" TargetMode="Externa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6"/>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png"/><Relationship Id="rId3" Type="http://schemas.openxmlformats.org/officeDocument/2006/relationships/hyperlink" Target="https://pixabay.com/vectors/cricket-ground-pitch-sports-sketch-32265/" TargetMode="External"/><Relationship Id="rId7" Type="http://schemas.openxmlformats.org/officeDocument/2006/relationships/hyperlink" Target="https://pixabay.com/vectors/silhouette-walking-love-man-woman-3130823/" TargetMode="External"/><Relationship Id="rId12" Type="http://schemas.openxmlformats.org/officeDocument/2006/relationships/image" Target="../media/image21.png"/><Relationship Id="rId2" Type="http://schemas.openxmlformats.org/officeDocument/2006/relationships/hyperlink" Target="https://pixabay.com/photos/team-teamwork-team-spirit-together-2309036/" TargetMode="External"/><Relationship Id="rId1" Type="http://schemas.openxmlformats.org/officeDocument/2006/relationships/slideLayout" Target="../slideLayouts/slideLayout2.xml"/><Relationship Id="rId6" Type="http://schemas.openxmlformats.org/officeDocument/2006/relationships/hyperlink" Target="https://pixabay.com/vectors/cricket-cricket-bat-bat-ball-155965/" TargetMode="External"/><Relationship Id="rId11" Type="http://schemas.openxmlformats.org/officeDocument/2006/relationships/image" Target="../media/image20.png"/><Relationship Id="rId5" Type="http://schemas.openxmlformats.org/officeDocument/2006/relationships/hyperlink" Target="https://pixabay.com/vectors/cricket-bat-ball-britain-british-150560/" TargetMode="External"/><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hyperlink" Target="https://pixabay.com/vectors/cricket-bat-cricketer-player-33064/" TargetMode="External"/><Relationship Id="rId9" Type="http://schemas.openxmlformats.org/officeDocument/2006/relationships/image" Target="../media/image18.png"/><Relationship Id="rId1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95601"/>
            <a:ext cx="8153400" cy="1371599"/>
          </a:xfrm>
        </p:spPr>
        <p:txBody>
          <a:bodyPr/>
          <a:lstStyle/>
          <a:p>
            <a:r>
              <a:rPr lang="en-IN" b="1" dirty="0">
                <a:solidFill>
                  <a:srgbClr val="C00000"/>
                </a:solidFill>
              </a:rPr>
              <a:t>Team Spirit</a:t>
            </a:r>
            <a:endParaRPr lang="en-IN" i="1" dirty="0">
              <a:solidFill>
                <a:srgbClr val="C00000"/>
              </a:solidFill>
            </a:endParaRPr>
          </a:p>
        </p:txBody>
      </p:sp>
      <p:sp>
        <p:nvSpPr>
          <p:cNvPr id="6" name="Rectangle 5"/>
          <p:cNvSpPr/>
          <p:nvPr/>
        </p:nvSpPr>
        <p:spPr>
          <a:xfrm>
            <a:off x="381000" y="2133600"/>
            <a:ext cx="8305800" cy="2819400"/>
          </a:xfrm>
          <a:prstGeom prst="rect">
            <a:avLst/>
          </a:prstGeom>
          <a:noFill/>
          <a:ln w="508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p:cNvSpPr/>
          <p:nvPr/>
        </p:nvSpPr>
        <p:spPr>
          <a:xfrm>
            <a:off x="3124200" y="4343400"/>
            <a:ext cx="1828800" cy="914400"/>
          </a:xfrm>
          <a:prstGeom prst="triangl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9" name="Isosceles Triangle 8"/>
          <p:cNvSpPr/>
          <p:nvPr/>
        </p:nvSpPr>
        <p:spPr>
          <a:xfrm rot="10800000">
            <a:off x="4572000" y="4419599"/>
            <a:ext cx="1828800" cy="914400"/>
          </a:xfrm>
          <a:prstGeom prst="triangl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2" name="Rectangle 11"/>
          <p:cNvSpPr/>
          <p:nvPr/>
        </p:nvSpPr>
        <p:spPr>
          <a:xfrm>
            <a:off x="1219200" y="1981200"/>
            <a:ext cx="6629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ricket, Ground, Pitch, Sports, Sketch, Match, Playing"/>
          <p:cNvPicPr>
            <a:picLocks noChangeAspect="1" noChangeArrowheads="1"/>
          </p:cNvPicPr>
          <p:nvPr/>
        </p:nvPicPr>
        <p:blipFill>
          <a:blip r:embed="rId3" cstate="print">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1244598" y="1447799"/>
            <a:ext cx="6604002" cy="990601"/>
          </a:xfrm>
          <a:prstGeom prst="rect">
            <a:avLst/>
          </a:prstGeom>
          <a:noFill/>
        </p:spPr>
      </p:pic>
    </p:spTree>
    <p:extLst>
      <p:ext uri="{BB962C8B-B14F-4D97-AF65-F5344CB8AC3E}">
        <p14:creationId xmlns:p14="http://schemas.microsoft.com/office/powerpoint/2010/main" val="225073138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Team, Teamwork, Team Spirit, Together, Cooper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5975" y="1852955"/>
            <a:ext cx="5486400" cy="3180710"/>
          </a:xfrm>
          <a:prstGeom prst="rect">
            <a:avLst/>
          </a:prstGeom>
          <a:noFill/>
        </p:spPr>
      </p:pic>
      <p:sp>
        <p:nvSpPr>
          <p:cNvPr id="6" name="Title 1"/>
          <p:cNvSpPr txBox="1">
            <a:spLocks/>
          </p:cNvSpPr>
          <p:nvPr/>
        </p:nvSpPr>
        <p:spPr>
          <a:xfrm>
            <a:off x="457200" y="76200"/>
            <a:ext cx="8153400" cy="609600"/>
          </a:xfrm>
          <a:prstGeom prst="rect">
            <a:avLst/>
          </a:prstGeom>
        </p:spPr>
        <p:txBody>
          <a:bodyPr/>
          <a:lstStyle/>
          <a:p>
            <a:pPr lvl="0" algn="ctr">
              <a:spcBef>
                <a:spcPct val="0"/>
              </a:spcBef>
              <a:defRPr/>
            </a:pPr>
            <a:r>
              <a:rPr lang="en-IN" sz="3600" b="1" dirty="0">
                <a:solidFill>
                  <a:srgbClr val="C00000"/>
                </a:solidFill>
                <a:latin typeface="+mj-lt"/>
                <a:ea typeface="+mj-ea"/>
                <a:cs typeface="+mj-cs"/>
              </a:rPr>
              <a:t>Congruence in Teams</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sp>
        <p:nvSpPr>
          <p:cNvPr id="5" name="TextBox 4">
            <a:extLst>
              <a:ext uri="{FF2B5EF4-FFF2-40B4-BE49-F238E27FC236}">
                <a16:creationId xmlns:a16="http://schemas.microsoft.com/office/drawing/2014/main" id="{4335A9F2-048E-41DA-B166-ACC8B65D0EEF}"/>
              </a:ext>
            </a:extLst>
          </p:cNvPr>
          <p:cNvSpPr txBox="1"/>
          <p:nvPr/>
        </p:nvSpPr>
        <p:spPr>
          <a:xfrm>
            <a:off x="1371600" y="1038545"/>
            <a:ext cx="6915150" cy="461665"/>
          </a:xfrm>
          <a:prstGeom prst="rect">
            <a:avLst/>
          </a:prstGeom>
          <a:noFill/>
        </p:spPr>
        <p:txBody>
          <a:bodyPr wrap="square">
            <a:spAutoFit/>
          </a:bodyPr>
          <a:lstStyle/>
          <a:p>
            <a:r>
              <a:rPr lang="en-IN" sz="2400" dirty="0"/>
              <a:t>F</a:t>
            </a:r>
            <a:r>
              <a:rPr lang="en-IN" sz="2400" kern="1200" dirty="0">
                <a:solidFill>
                  <a:schemeClr val="tx1"/>
                </a:solidFill>
                <a:latin typeface="+mn-lt"/>
                <a:ea typeface="+mn-ea"/>
                <a:cs typeface="+mn-cs"/>
              </a:rPr>
              <a:t>or any team or group, congruence is very important. </a:t>
            </a:r>
            <a:endParaRPr lang="en-IN" sz="2400" dirty="0"/>
          </a:p>
        </p:txBody>
      </p:sp>
      <p:sp>
        <p:nvSpPr>
          <p:cNvPr id="7" name="TextBox 6">
            <a:extLst>
              <a:ext uri="{FF2B5EF4-FFF2-40B4-BE49-F238E27FC236}">
                <a16:creationId xmlns:a16="http://schemas.microsoft.com/office/drawing/2014/main" id="{B3CA82A0-C01C-4B2D-BA06-56ADF1340539}"/>
              </a:ext>
            </a:extLst>
          </p:cNvPr>
          <p:cNvSpPr txBox="1"/>
          <p:nvPr/>
        </p:nvSpPr>
        <p:spPr>
          <a:xfrm>
            <a:off x="1162050" y="5334000"/>
            <a:ext cx="7105650" cy="830997"/>
          </a:xfrm>
          <a:prstGeom prst="rect">
            <a:avLst/>
          </a:prstGeom>
          <a:noFill/>
          <a:ln>
            <a:solidFill>
              <a:srgbClr val="FF0000"/>
            </a:solidFill>
          </a:ln>
        </p:spPr>
        <p:txBody>
          <a:bodyPr wrap="square">
            <a:spAutoFit/>
          </a:bodyPr>
          <a:lstStyle/>
          <a:p>
            <a:r>
              <a:rPr lang="en-IN" sz="2400" kern="1200" dirty="0">
                <a:solidFill>
                  <a:schemeClr val="tx1"/>
                </a:solidFill>
                <a:latin typeface="+mn-lt"/>
                <a:ea typeface="+mn-ea"/>
                <a:cs typeface="+mn-cs"/>
              </a:rPr>
              <a:t>Unless all the team Members share identical values and identical goals, they canno</a:t>
            </a:r>
            <a:r>
              <a:rPr lang="en-IN" sz="2400" dirty="0"/>
              <a:t>t put up a good performance</a:t>
            </a:r>
            <a:r>
              <a:rPr lang="en-IN" sz="2400" kern="1200" dirty="0">
                <a:solidFill>
                  <a:schemeClr val="tx1"/>
                </a:solidFill>
                <a:latin typeface="+mn-lt"/>
                <a:ea typeface="+mn-ea"/>
                <a:cs typeface="+mn-cs"/>
              </a:rPr>
              <a:t> </a:t>
            </a:r>
            <a:endParaRPr lang="en-IN"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txBox="1">
            <a:spLocks/>
          </p:cNvSpPr>
          <p:nvPr/>
        </p:nvSpPr>
        <p:spPr>
          <a:xfrm>
            <a:off x="457200" y="76200"/>
            <a:ext cx="8153400" cy="609600"/>
          </a:xfrm>
          <a:prstGeom prst="rect">
            <a:avLst/>
          </a:prstGeom>
        </p:spPr>
        <p:txBody>
          <a:bodyPr/>
          <a:lstStyle/>
          <a:p>
            <a:pPr lvl="0" algn="ctr">
              <a:spcBef>
                <a:spcPct val="0"/>
              </a:spcBef>
              <a:defRPr/>
            </a:pPr>
            <a:r>
              <a:rPr lang="en-IN" sz="3600" b="1" dirty="0">
                <a:solidFill>
                  <a:srgbClr val="C00000"/>
                </a:solidFill>
                <a:latin typeface="+mj-lt"/>
                <a:ea typeface="+mj-ea"/>
                <a:cs typeface="+mj-cs"/>
              </a:rPr>
              <a:t>Getting ready to Play</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5122" name="Picture 2" descr="Cricket, Ground, Pitch, Sports, Sketch, Match, Playing"/>
          <p:cNvPicPr>
            <a:picLocks noChangeAspect="1" noChangeArrowheads="1"/>
          </p:cNvPicPr>
          <p:nvPr/>
        </p:nvPicPr>
        <p:blipFill>
          <a:blip r:embed="rId3" cstate="print">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0" y="914399"/>
            <a:ext cx="9144000" cy="1371601"/>
          </a:xfrm>
          <a:prstGeom prst="rect">
            <a:avLst/>
          </a:prstGeom>
          <a:noFill/>
        </p:spPr>
      </p:pic>
      <p:sp>
        <p:nvSpPr>
          <p:cNvPr id="16" name="Rectangular Callout 15"/>
          <p:cNvSpPr/>
          <p:nvPr/>
        </p:nvSpPr>
        <p:spPr>
          <a:xfrm>
            <a:off x="5257800" y="2819400"/>
            <a:ext cx="2438400" cy="1069848"/>
          </a:xfrm>
          <a:prstGeom prst="wedgeRectCallout">
            <a:avLst>
              <a:gd name="adj1" fmla="val 7540"/>
              <a:gd name="adj2" fmla="val 105764"/>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800" dirty="0">
                <a:solidFill>
                  <a:srgbClr val="002060"/>
                </a:solidFill>
              </a:rPr>
              <a:t>Let’s Play Cricket</a:t>
            </a:r>
          </a:p>
        </p:txBody>
      </p:sp>
      <p:sp>
        <p:nvSpPr>
          <p:cNvPr id="17" name="Rectangular Callout 16"/>
          <p:cNvSpPr/>
          <p:nvPr/>
        </p:nvSpPr>
        <p:spPr>
          <a:xfrm>
            <a:off x="76200" y="2362200"/>
            <a:ext cx="2438400" cy="1752600"/>
          </a:xfrm>
          <a:prstGeom prst="wedgeRectCallout">
            <a:avLst>
              <a:gd name="adj1" fmla="val -1946"/>
              <a:gd name="adj2" fmla="val 71169"/>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800" dirty="0">
                <a:solidFill>
                  <a:srgbClr val="002060"/>
                </a:solidFill>
              </a:rPr>
              <a:t>OK</a:t>
            </a:r>
          </a:p>
          <a:p>
            <a:pPr algn="ctr"/>
            <a:r>
              <a:rPr lang="en-US" sz="2800" dirty="0">
                <a:solidFill>
                  <a:srgbClr val="002060"/>
                </a:solidFill>
              </a:rPr>
              <a:t>Who will bring bat &amp; ball to play cricket.</a:t>
            </a:r>
          </a:p>
        </p:txBody>
      </p:sp>
      <p:sp>
        <p:nvSpPr>
          <p:cNvPr id="18" name="Rectangular Callout 17"/>
          <p:cNvSpPr/>
          <p:nvPr/>
        </p:nvSpPr>
        <p:spPr>
          <a:xfrm>
            <a:off x="2667000" y="2362200"/>
            <a:ext cx="2438400" cy="1447800"/>
          </a:xfrm>
          <a:prstGeom prst="wedgeRectCallout">
            <a:avLst>
              <a:gd name="adj1" fmla="val -18614"/>
              <a:gd name="adj2" fmla="val 86426"/>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800" dirty="0">
                <a:solidFill>
                  <a:srgbClr val="002060"/>
                </a:solidFill>
              </a:rPr>
              <a:t>Each of us have to bring at least one item.</a:t>
            </a:r>
          </a:p>
        </p:txBody>
      </p:sp>
      <p:sp>
        <p:nvSpPr>
          <p:cNvPr id="19" name="Rectangular Callout 18"/>
          <p:cNvSpPr/>
          <p:nvPr/>
        </p:nvSpPr>
        <p:spPr>
          <a:xfrm>
            <a:off x="7848600" y="2667000"/>
            <a:ext cx="1219200" cy="1069848"/>
          </a:xfrm>
          <a:prstGeom prst="wedgeRectCallout">
            <a:avLst>
              <a:gd name="adj1" fmla="val -76536"/>
              <a:gd name="adj2" fmla="val 142702"/>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800" dirty="0">
                <a:solidFill>
                  <a:srgbClr val="002060"/>
                </a:solidFill>
              </a:rPr>
              <a:t>Let’s Go</a:t>
            </a:r>
          </a:p>
        </p:txBody>
      </p:sp>
      <p:grpSp>
        <p:nvGrpSpPr>
          <p:cNvPr id="24" name="Group 23"/>
          <p:cNvGrpSpPr/>
          <p:nvPr/>
        </p:nvGrpSpPr>
        <p:grpSpPr>
          <a:xfrm>
            <a:off x="1496864" y="4267200"/>
            <a:ext cx="6246131" cy="2350796"/>
            <a:chOff x="1496864" y="4278604"/>
            <a:chExt cx="6246131" cy="2350796"/>
          </a:xfrm>
        </p:grpSpPr>
        <p:grpSp>
          <p:nvGrpSpPr>
            <p:cNvPr id="15" name="Group 14"/>
            <p:cNvGrpSpPr/>
            <p:nvPr/>
          </p:nvGrpSpPr>
          <p:grpSpPr>
            <a:xfrm>
              <a:off x="4392464" y="4278604"/>
              <a:ext cx="3350531" cy="2350796"/>
              <a:chOff x="4392464" y="3440404"/>
              <a:chExt cx="3350531" cy="2350796"/>
            </a:xfrm>
          </p:grpSpPr>
          <p:pic>
            <p:nvPicPr>
              <p:cNvPr id="10" name="Picture 6" descr="Cricket, Bat, Cricketer, Player, Sports, Guy, Man, Boy"/>
              <p:cNvPicPr>
                <a:picLocks noChangeAspect="1" noChangeArrowheads="1"/>
              </p:cNvPicPr>
              <p:nvPr/>
            </p:nvPicPr>
            <p:blipFill>
              <a:blip r:embed="rId4" cstate="print">
                <a:duotone>
                  <a:schemeClr val="accent2">
                    <a:shade val="45000"/>
                    <a:satMod val="135000"/>
                  </a:schemeClr>
                  <a:prstClr val="white"/>
                </a:duotone>
                <a:lum bright="-10000"/>
                <a:extLst>
                  <a:ext uri="{28A0092B-C50C-407E-A947-70E740481C1C}">
                    <a14:useLocalDpi xmlns:a14="http://schemas.microsoft.com/office/drawing/2010/main" val="0"/>
                  </a:ext>
                </a:extLst>
              </a:blip>
              <a:srcRect/>
              <a:stretch>
                <a:fillRect/>
              </a:stretch>
            </p:blipFill>
            <p:spPr bwMode="auto">
              <a:xfrm>
                <a:off x="6705600" y="3657599"/>
                <a:ext cx="1037395" cy="2133601"/>
              </a:xfrm>
              <a:prstGeom prst="rect">
                <a:avLst/>
              </a:prstGeom>
              <a:ln>
                <a:noFill/>
              </a:ln>
              <a:effectLst>
                <a:outerShdw blurRad="190500" algn="tl" rotWithShape="0">
                  <a:srgbClr val="000000">
                    <a:alpha val="70000"/>
                  </a:srgbClr>
                </a:outerShdw>
              </a:effectLst>
            </p:spPr>
          </p:pic>
          <p:pic>
            <p:nvPicPr>
              <p:cNvPr id="11" name="Picture 10" descr="Cricket, Bat, Cricketer, Player, Sports, Guy, Man, Boy"/>
              <p:cNvPicPr>
                <a:picLocks noChangeAspect="1" noChangeArrowheads="1"/>
              </p:cNvPicPr>
              <p:nvPr/>
            </p:nvPicPr>
            <p:blipFill>
              <a:blip r:embed="rId5" cstate="print">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5820605" y="3440404"/>
                <a:ext cx="1143000" cy="2350796"/>
              </a:xfrm>
              <a:prstGeom prst="rect">
                <a:avLst/>
              </a:prstGeom>
              <a:ln>
                <a:noFill/>
              </a:ln>
              <a:effectLst>
                <a:outerShdw blurRad="190500" algn="tl" rotWithShape="0">
                  <a:srgbClr val="000000">
                    <a:alpha val="70000"/>
                  </a:srgbClr>
                </a:outerShdw>
              </a:effectLst>
            </p:spPr>
          </p:pic>
          <p:pic>
            <p:nvPicPr>
              <p:cNvPr id="12" name="Picture 6" descr="Cricket, Bat, Cricketer, Player, Sports, Guy, Man, Boy"/>
              <p:cNvPicPr>
                <a:picLocks noChangeAspect="1" noChangeArrowheads="1"/>
              </p:cNvPicPr>
              <p:nvPr/>
            </p:nvPicPr>
            <p:blipFill>
              <a:blip r:embed="rId6" cstate="print">
                <a:duotone>
                  <a:schemeClr val="accent4">
                    <a:shade val="45000"/>
                    <a:satMod val="135000"/>
                  </a:schemeClr>
                  <a:prstClr val="white"/>
                </a:duotone>
                <a:lum bright="-20000"/>
                <a:extLst>
                  <a:ext uri="{28A0092B-C50C-407E-A947-70E740481C1C}">
                    <a14:useLocalDpi xmlns:a14="http://schemas.microsoft.com/office/drawing/2010/main" val="0"/>
                  </a:ext>
                </a:extLst>
              </a:blip>
              <a:srcRect/>
              <a:stretch>
                <a:fillRect/>
              </a:stretch>
            </p:blipFill>
            <p:spPr bwMode="auto">
              <a:xfrm>
                <a:off x="5164210" y="3516605"/>
                <a:ext cx="808795" cy="2133601"/>
              </a:xfrm>
              <a:prstGeom prst="rect">
                <a:avLst/>
              </a:prstGeom>
              <a:ln>
                <a:noFill/>
              </a:ln>
              <a:effectLst>
                <a:outerShdw blurRad="190500" algn="tl" rotWithShape="0">
                  <a:srgbClr val="000000">
                    <a:alpha val="70000"/>
                  </a:srgbClr>
                </a:outerShdw>
              </a:effectLst>
            </p:spPr>
          </p:pic>
          <p:pic>
            <p:nvPicPr>
              <p:cNvPr id="13" name="Picture 12" descr="Cricket, Bat, Cricketer, Player, Sports, Guy, Man, Boy"/>
              <p:cNvPicPr>
                <a:picLocks noChangeAspect="1" noChangeArrowheads="1"/>
              </p:cNvPicPr>
              <p:nvPr/>
            </p:nvPicPr>
            <p:blipFill>
              <a:blip r:embed="rId7" cstate="print">
                <a:duotone>
                  <a:schemeClr val="accent5">
                    <a:shade val="45000"/>
                    <a:satMod val="135000"/>
                  </a:schemeClr>
                  <a:prstClr val="white"/>
                </a:duotone>
                <a:lum bright="-10000"/>
                <a:extLst>
                  <a:ext uri="{28A0092B-C50C-407E-A947-70E740481C1C}">
                    <a14:useLocalDpi xmlns:a14="http://schemas.microsoft.com/office/drawing/2010/main" val="0"/>
                  </a:ext>
                </a:extLst>
              </a:blip>
              <a:srcRect/>
              <a:stretch>
                <a:fillRect/>
              </a:stretch>
            </p:blipFill>
            <p:spPr bwMode="auto">
              <a:xfrm>
                <a:off x="4392464" y="3516605"/>
                <a:ext cx="1000346" cy="2057401"/>
              </a:xfrm>
              <a:prstGeom prst="rect">
                <a:avLst/>
              </a:prstGeom>
              <a:ln>
                <a:noFill/>
              </a:ln>
              <a:effectLst>
                <a:outerShdw blurRad="190500" algn="tl" rotWithShape="0">
                  <a:srgbClr val="000000">
                    <a:alpha val="70000"/>
                  </a:srgbClr>
                </a:outerShdw>
              </a:effectLst>
            </p:spPr>
          </p:pic>
        </p:grpSp>
        <p:pic>
          <p:nvPicPr>
            <p:cNvPr id="20" name="Picture 6" descr="Cricket, Bat, Cricketer, Player, Sports, Guy, Man, Boy"/>
            <p:cNvPicPr>
              <a:picLocks noChangeAspect="1" noChangeArrowheads="1"/>
            </p:cNvPicPr>
            <p:nvPr/>
          </p:nvPicPr>
          <p:blipFill>
            <a:blip r:embed="rId8" cstate="print">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3763205" y="4354805"/>
              <a:ext cx="884995" cy="2133601"/>
            </a:xfrm>
            <a:prstGeom prst="rect">
              <a:avLst/>
            </a:prstGeom>
            <a:ln>
              <a:noFill/>
            </a:ln>
            <a:effectLst>
              <a:outerShdw blurRad="190500" algn="tl" rotWithShape="0">
                <a:srgbClr val="000000">
                  <a:alpha val="70000"/>
                </a:srgbClr>
              </a:outerShdw>
            </a:effectLst>
          </p:spPr>
        </p:pic>
        <p:pic>
          <p:nvPicPr>
            <p:cNvPr id="21" name="Picture 20" descr="Cricket, Bat, Cricketer, Player, Sports, Guy, Man, Boy"/>
            <p:cNvPicPr>
              <a:picLocks noChangeAspect="1" noChangeArrowheads="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67659" y="4354805"/>
              <a:ext cx="1000346" cy="2057401"/>
            </a:xfrm>
            <a:prstGeom prst="rect">
              <a:avLst/>
            </a:prstGeom>
            <a:ln>
              <a:noFill/>
            </a:ln>
            <a:effectLst>
              <a:outerShdw blurRad="190500" algn="tl" rotWithShape="0">
                <a:srgbClr val="000000">
                  <a:alpha val="70000"/>
                </a:srgbClr>
              </a:outerShdw>
            </a:effectLst>
          </p:spPr>
        </p:pic>
        <p:pic>
          <p:nvPicPr>
            <p:cNvPr id="22" name="Picture 6" descr="Cricket, Bat, Cricketer, Player, Sports, Guy, Man, Boy"/>
            <p:cNvPicPr>
              <a:picLocks noChangeAspect="1" noChangeArrowheads="1"/>
            </p:cNvPicPr>
            <p:nvPr/>
          </p:nvPicPr>
          <p:blipFill>
            <a:blip r:embed="rId4" cstate="print">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2268610" y="4278604"/>
              <a:ext cx="1037395" cy="2133601"/>
            </a:xfrm>
            <a:prstGeom prst="rect">
              <a:avLst/>
            </a:prstGeom>
            <a:ln>
              <a:noFill/>
            </a:ln>
            <a:effectLst>
              <a:outerShdw blurRad="190500" algn="tl" rotWithShape="0">
                <a:srgbClr val="000000">
                  <a:alpha val="70000"/>
                </a:srgbClr>
              </a:outerShdw>
            </a:effectLst>
          </p:spPr>
        </p:pic>
        <p:pic>
          <p:nvPicPr>
            <p:cNvPr id="23" name="Picture 22" descr="Cricket, Bat, Cricketer, Player, Sports, Guy, Man, Boy"/>
            <p:cNvPicPr>
              <a:picLocks noChangeAspect="1" noChangeArrowheads="1"/>
            </p:cNvPicPr>
            <p:nvPr/>
          </p:nvPicPr>
          <p:blipFill>
            <a:blip r:embed="rId7" cstate="print">
              <a:duotone>
                <a:prstClr val="black"/>
                <a:srgbClr val="FFC000">
                  <a:tint val="45000"/>
                  <a:satMod val="400000"/>
                </a:srgbClr>
              </a:duotone>
              <a:extLst>
                <a:ext uri="{28A0092B-C50C-407E-A947-70E740481C1C}">
                  <a14:useLocalDpi xmlns:a14="http://schemas.microsoft.com/office/drawing/2010/main" val="0"/>
                </a:ext>
              </a:extLst>
            </a:blip>
            <a:srcRect/>
            <a:stretch>
              <a:fillRect/>
            </a:stretch>
          </p:blipFill>
          <p:spPr bwMode="auto">
            <a:xfrm>
              <a:off x="1496864" y="4278604"/>
              <a:ext cx="1000346" cy="2057401"/>
            </a:xfrm>
            <a:prstGeom prst="rect">
              <a:avLst/>
            </a:prstGeom>
            <a:ln>
              <a:noFill/>
            </a:ln>
            <a:effectLst>
              <a:outerShdw blurRad="190500" algn="tl" rotWithShape="0">
                <a:srgbClr val="000000">
                  <a:alpha val="70000"/>
                </a:srgbClr>
              </a:outerShdw>
            </a:effec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800" decel="100000"/>
                                        <p:tgtEl>
                                          <p:spTgt spid="24"/>
                                        </p:tgtEl>
                                      </p:cBhvr>
                                    </p:animEffect>
                                    <p:anim calcmode="lin" valueType="num">
                                      <p:cBhvr>
                                        <p:cTn id="8" dur="800" decel="100000" fill="hold"/>
                                        <p:tgtEl>
                                          <p:spTgt spid="24"/>
                                        </p:tgtEl>
                                        <p:attrNameLst>
                                          <p:attrName>style.rotation</p:attrName>
                                        </p:attrNameLst>
                                      </p:cBhvr>
                                      <p:tavLst>
                                        <p:tav tm="0">
                                          <p:val>
                                            <p:fltVal val="-90"/>
                                          </p:val>
                                        </p:tav>
                                        <p:tav tm="100000">
                                          <p:val>
                                            <p:fltVal val="0"/>
                                          </p:val>
                                        </p:tav>
                                      </p:tavLst>
                                    </p:anim>
                                    <p:anim calcmode="lin" valueType="num">
                                      <p:cBhvr>
                                        <p:cTn id="9" dur="800" decel="100000" fill="hold"/>
                                        <p:tgtEl>
                                          <p:spTgt spid="24"/>
                                        </p:tgtEl>
                                        <p:attrNameLst>
                                          <p:attrName>ppt_x</p:attrName>
                                        </p:attrNameLst>
                                      </p:cBhvr>
                                      <p:tavLst>
                                        <p:tav tm="0">
                                          <p:val>
                                            <p:strVal val="#ppt_x+0.4"/>
                                          </p:val>
                                        </p:tav>
                                        <p:tav tm="100000">
                                          <p:val>
                                            <p:strVal val="#ppt_x-0.05"/>
                                          </p:val>
                                        </p:tav>
                                      </p:tavLst>
                                    </p:anim>
                                    <p:anim calcmode="lin" valueType="num">
                                      <p:cBhvr>
                                        <p:cTn id="10" dur="800" decel="100000" fill="hold"/>
                                        <p:tgtEl>
                                          <p:spTgt spid="2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8" presetClass="entr" presetSubtype="0" accel="10000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strVal val="#ppt_w*2.5"/>
                                          </p:val>
                                        </p:tav>
                                        <p:tav tm="100000">
                                          <p:val>
                                            <p:strVal val="#ppt_w"/>
                                          </p:val>
                                        </p:tav>
                                      </p:tavLst>
                                    </p:anim>
                                    <p:anim calcmode="lin" valueType="num">
                                      <p:cBhvr>
                                        <p:cTn id="18" dur="500" fill="hold"/>
                                        <p:tgtEl>
                                          <p:spTgt spid="16"/>
                                        </p:tgtEl>
                                        <p:attrNameLst>
                                          <p:attrName>ppt_h</p:attrName>
                                        </p:attrNameLst>
                                      </p:cBhvr>
                                      <p:tavLst>
                                        <p:tav tm="0">
                                          <p:val>
                                            <p:strVal val="#ppt_h*0.01"/>
                                          </p:val>
                                        </p:tav>
                                        <p:tav tm="100000">
                                          <p:val>
                                            <p:strVal val="#ppt_h"/>
                                          </p:val>
                                        </p:tav>
                                      </p:tavLst>
                                    </p:anim>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h+1"/>
                                          </p:val>
                                        </p:tav>
                                        <p:tav tm="100000">
                                          <p:val>
                                            <p:strVal val="#ppt_y"/>
                                          </p:val>
                                        </p:tav>
                                      </p:tavLst>
                                    </p:anim>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58" presetClass="entr" presetSubtype="0" accel="10000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strVal val="#ppt_w*2.5"/>
                                          </p:val>
                                        </p:tav>
                                        <p:tav tm="100000">
                                          <p:val>
                                            <p:strVal val="#ppt_w"/>
                                          </p:val>
                                        </p:tav>
                                      </p:tavLst>
                                    </p:anim>
                                    <p:anim calcmode="lin" valueType="num">
                                      <p:cBhvr>
                                        <p:cTn id="27" dur="500" fill="hold"/>
                                        <p:tgtEl>
                                          <p:spTgt spid="17"/>
                                        </p:tgtEl>
                                        <p:attrNameLst>
                                          <p:attrName>ppt_h</p:attrName>
                                        </p:attrNameLst>
                                      </p:cBhvr>
                                      <p:tavLst>
                                        <p:tav tm="0">
                                          <p:val>
                                            <p:strVal val="#ppt_h*0.01"/>
                                          </p:val>
                                        </p:tav>
                                        <p:tav tm="100000">
                                          <p:val>
                                            <p:strVal val="#ppt_h"/>
                                          </p:val>
                                        </p:tav>
                                      </p:tavLst>
                                    </p:anim>
                                    <p:anim calcmode="lin" valueType="num">
                                      <p:cBhvr>
                                        <p:cTn id="28" dur="500" fill="hold"/>
                                        <p:tgtEl>
                                          <p:spTgt spid="17"/>
                                        </p:tgtEl>
                                        <p:attrNameLst>
                                          <p:attrName>ppt_x</p:attrName>
                                        </p:attrNameLst>
                                      </p:cBhvr>
                                      <p:tavLst>
                                        <p:tav tm="0">
                                          <p:val>
                                            <p:strVal val="#ppt_x"/>
                                          </p:val>
                                        </p:tav>
                                        <p:tav tm="100000">
                                          <p:val>
                                            <p:strVal val="#ppt_x"/>
                                          </p:val>
                                        </p:tav>
                                      </p:tavLst>
                                    </p:anim>
                                    <p:anim calcmode="lin" valueType="num">
                                      <p:cBhvr>
                                        <p:cTn id="29" dur="500" fill="hold"/>
                                        <p:tgtEl>
                                          <p:spTgt spid="17"/>
                                        </p:tgtEl>
                                        <p:attrNameLst>
                                          <p:attrName>ppt_y</p:attrName>
                                        </p:attrNameLst>
                                      </p:cBhvr>
                                      <p:tavLst>
                                        <p:tav tm="0">
                                          <p:val>
                                            <p:strVal val="#ppt_h+1"/>
                                          </p:val>
                                        </p:tav>
                                        <p:tav tm="100000">
                                          <p:val>
                                            <p:strVal val="#ppt_y"/>
                                          </p:val>
                                        </p:tav>
                                      </p:tavLst>
                                    </p:anim>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58" presetClass="entr" presetSubtype="0" accel="10000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strVal val="#ppt_w*2.5"/>
                                          </p:val>
                                        </p:tav>
                                        <p:tav tm="100000">
                                          <p:val>
                                            <p:strVal val="#ppt_w"/>
                                          </p:val>
                                        </p:tav>
                                      </p:tavLst>
                                    </p:anim>
                                    <p:anim calcmode="lin" valueType="num">
                                      <p:cBhvr>
                                        <p:cTn id="36" dur="500" fill="hold"/>
                                        <p:tgtEl>
                                          <p:spTgt spid="18"/>
                                        </p:tgtEl>
                                        <p:attrNameLst>
                                          <p:attrName>ppt_h</p:attrName>
                                        </p:attrNameLst>
                                      </p:cBhvr>
                                      <p:tavLst>
                                        <p:tav tm="0">
                                          <p:val>
                                            <p:strVal val="#ppt_h*0.01"/>
                                          </p:val>
                                        </p:tav>
                                        <p:tav tm="100000">
                                          <p:val>
                                            <p:strVal val="#ppt_h"/>
                                          </p:val>
                                        </p:tav>
                                      </p:tavLst>
                                    </p:anim>
                                    <p:anim calcmode="lin" valueType="num">
                                      <p:cBhvr>
                                        <p:cTn id="37" dur="500" fill="hold"/>
                                        <p:tgtEl>
                                          <p:spTgt spid="18"/>
                                        </p:tgtEl>
                                        <p:attrNameLst>
                                          <p:attrName>ppt_x</p:attrName>
                                        </p:attrNameLst>
                                      </p:cBhvr>
                                      <p:tavLst>
                                        <p:tav tm="0">
                                          <p:val>
                                            <p:strVal val="#ppt_x"/>
                                          </p:val>
                                        </p:tav>
                                        <p:tav tm="100000">
                                          <p:val>
                                            <p:strVal val="#ppt_x"/>
                                          </p:val>
                                        </p:tav>
                                      </p:tavLst>
                                    </p:anim>
                                    <p:anim calcmode="lin" valueType="num">
                                      <p:cBhvr>
                                        <p:cTn id="38" dur="500" fill="hold"/>
                                        <p:tgtEl>
                                          <p:spTgt spid="18"/>
                                        </p:tgtEl>
                                        <p:attrNameLst>
                                          <p:attrName>ppt_y</p:attrName>
                                        </p:attrNameLst>
                                      </p:cBhvr>
                                      <p:tavLst>
                                        <p:tav tm="0">
                                          <p:val>
                                            <p:strVal val="#ppt_h+1"/>
                                          </p:val>
                                        </p:tav>
                                        <p:tav tm="100000">
                                          <p:val>
                                            <p:strVal val="#ppt_y"/>
                                          </p:val>
                                        </p:tav>
                                      </p:tavLst>
                                    </p:anim>
                                    <p:animEffect transition="in" filter="fad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58" presetClass="entr" presetSubtype="0" accel="10000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strVal val="#ppt_w*2.5"/>
                                          </p:val>
                                        </p:tav>
                                        <p:tav tm="100000">
                                          <p:val>
                                            <p:strVal val="#ppt_w"/>
                                          </p:val>
                                        </p:tav>
                                      </p:tavLst>
                                    </p:anim>
                                    <p:anim calcmode="lin" valueType="num">
                                      <p:cBhvr>
                                        <p:cTn id="45" dur="500" fill="hold"/>
                                        <p:tgtEl>
                                          <p:spTgt spid="19"/>
                                        </p:tgtEl>
                                        <p:attrNameLst>
                                          <p:attrName>ppt_h</p:attrName>
                                        </p:attrNameLst>
                                      </p:cBhvr>
                                      <p:tavLst>
                                        <p:tav tm="0">
                                          <p:val>
                                            <p:strVal val="#ppt_h*0.01"/>
                                          </p:val>
                                        </p:tav>
                                        <p:tav tm="100000">
                                          <p:val>
                                            <p:strVal val="#ppt_h"/>
                                          </p:val>
                                        </p:tav>
                                      </p:tavLst>
                                    </p:anim>
                                    <p:anim calcmode="lin" valueType="num">
                                      <p:cBhvr>
                                        <p:cTn id="46" dur="500" fill="hold"/>
                                        <p:tgtEl>
                                          <p:spTgt spid="19"/>
                                        </p:tgtEl>
                                        <p:attrNameLst>
                                          <p:attrName>ppt_x</p:attrName>
                                        </p:attrNameLst>
                                      </p:cBhvr>
                                      <p:tavLst>
                                        <p:tav tm="0">
                                          <p:val>
                                            <p:strVal val="#ppt_x"/>
                                          </p:val>
                                        </p:tav>
                                        <p:tav tm="100000">
                                          <p:val>
                                            <p:strVal val="#ppt_x"/>
                                          </p:val>
                                        </p:tav>
                                      </p:tavLst>
                                    </p:anim>
                                    <p:anim calcmode="lin" valueType="num">
                                      <p:cBhvr>
                                        <p:cTn id="47" dur="500" fill="hold"/>
                                        <p:tgtEl>
                                          <p:spTgt spid="19"/>
                                        </p:tgtEl>
                                        <p:attrNameLst>
                                          <p:attrName>ppt_y</p:attrName>
                                        </p:attrNameLst>
                                      </p:cBhvr>
                                      <p:tavLst>
                                        <p:tav tm="0">
                                          <p:val>
                                            <p:strVal val="#ppt_h+1"/>
                                          </p:val>
                                        </p:tav>
                                        <p:tav tm="100000">
                                          <p:val>
                                            <p:strVal val="#ppt_y"/>
                                          </p:val>
                                        </p:tav>
                                      </p:tavLst>
                                    </p:anim>
                                    <p:animEffect transition="in" filter="fade">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ricket, Ground, Pitch, Sports, Sketch, Match, Playing"/>
          <p:cNvPicPr>
            <a:picLocks noChangeAspect="1" noChangeArrowheads="1"/>
          </p:cNvPicPr>
          <p:nvPr/>
        </p:nvPicPr>
        <p:blipFill>
          <a:blip r:embed="rId3" cstate="print">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0" y="914399"/>
            <a:ext cx="9144000" cy="1371601"/>
          </a:xfrm>
          <a:prstGeom prst="rect">
            <a:avLst/>
          </a:prstGeom>
          <a:noFill/>
        </p:spPr>
      </p:pic>
      <p:pic>
        <p:nvPicPr>
          <p:cNvPr id="18434" name="Picture 2" descr="Cricket, Bat, Ball, Britain, British, Game, Player"/>
          <p:cNvPicPr>
            <a:picLocks noChangeAspect="1" noChangeArrowheads="1"/>
          </p:cNvPicPr>
          <p:nvPr/>
        </p:nvPicPr>
        <p:blipFill>
          <a:blip r:embed="rId4" cstate="print">
            <a:duotone>
              <a:schemeClr val="accent1">
                <a:shade val="45000"/>
                <a:satMod val="135000"/>
              </a:schemeClr>
              <a:prstClr val="white"/>
            </a:duotone>
            <a:lum bright="-40000" contrast="30000"/>
            <a:extLst>
              <a:ext uri="{28A0092B-C50C-407E-A947-70E740481C1C}">
                <a14:useLocalDpi xmlns:a14="http://schemas.microsoft.com/office/drawing/2010/main" val="0"/>
              </a:ext>
            </a:extLst>
          </a:blip>
          <a:srcRect/>
          <a:stretch>
            <a:fillRect/>
          </a:stretch>
        </p:blipFill>
        <p:spPr bwMode="auto">
          <a:xfrm>
            <a:off x="609600" y="4648200"/>
            <a:ext cx="1368425" cy="1143000"/>
          </a:xfrm>
          <a:prstGeom prst="rect">
            <a:avLst/>
          </a:prstGeom>
          <a:noFill/>
        </p:spPr>
      </p:pic>
      <p:pic>
        <p:nvPicPr>
          <p:cNvPr id="18436" name="Picture 4" descr="Cricket, Cricket Bat, Bat, Ball, Commonwealth, Game"/>
          <p:cNvPicPr>
            <a:picLocks noChangeAspect="1" noChangeArrowheads="1"/>
          </p:cNvPicPr>
          <p:nvPr/>
        </p:nvPicPr>
        <p:blipFill>
          <a:blip r:embed="rId5" cstate="print">
            <a:duotone>
              <a:schemeClr val="accent1">
                <a:shade val="45000"/>
                <a:satMod val="135000"/>
              </a:schemeClr>
              <a:prstClr val="white"/>
            </a:duotone>
            <a:lum bright="-40000" contrast="30000"/>
            <a:extLst>
              <a:ext uri="{28A0092B-C50C-407E-A947-70E740481C1C}">
                <a14:useLocalDpi xmlns:a14="http://schemas.microsoft.com/office/drawing/2010/main" val="0"/>
              </a:ext>
            </a:extLst>
          </a:blip>
          <a:srcRect/>
          <a:stretch>
            <a:fillRect/>
          </a:stretch>
        </p:blipFill>
        <p:spPr bwMode="auto">
          <a:xfrm>
            <a:off x="2209800" y="2667000"/>
            <a:ext cx="1803400" cy="1690688"/>
          </a:xfrm>
          <a:prstGeom prst="rect">
            <a:avLst/>
          </a:prstGeom>
          <a:noFill/>
        </p:spPr>
      </p:pic>
      <p:pic>
        <p:nvPicPr>
          <p:cNvPr id="18438" name="Picture 6" descr="Cricket, Bat, Cricketer, Player, Sports, Guy, Man, Boy"/>
          <p:cNvPicPr>
            <a:picLocks noChangeAspect="1" noChangeArrowheads="1"/>
          </p:cNvPicPr>
          <p:nvPr/>
        </p:nvPicPr>
        <p:blipFill>
          <a:blip r:embed="rId6">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3581400" y="2209800"/>
            <a:ext cx="4441191" cy="3962401"/>
          </a:xfrm>
          <a:prstGeom prst="rect">
            <a:avLst/>
          </a:prstGeom>
          <a:noFill/>
        </p:spPr>
      </p:pic>
      <p:sp>
        <p:nvSpPr>
          <p:cNvPr id="7" name="Title 1"/>
          <p:cNvSpPr txBox="1">
            <a:spLocks/>
          </p:cNvSpPr>
          <p:nvPr/>
        </p:nvSpPr>
        <p:spPr>
          <a:xfrm>
            <a:off x="457200" y="76200"/>
            <a:ext cx="8153400" cy="609600"/>
          </a:xfrm>
          <a:prstGeom prst="rect">
            <a:avLst/>
          </a:prstGeom>
        </p:spPr>
        <p:txBody>
          <a:bodyPr/>
          <a:lstStyle/>
          <a:p>
            <a:pPr lvl="0" algn="ctr">
              <a:spcBef>
                <a:spcPct val="0"/>
              </a:spcBef>
              <a:defRPr/>
            </a:pPr>
            <a:r>
              <a:rPr lang="en-IN" sz="3600" b="1" dirty="0">
                <a:solidFill>
                  <a:srgbClr val="C00000"/>
                </a:solidFill>
                <a:latin typeface="+mj-lt"/>
                <a:ea typeface="+mj-ea"/>
                <a:cs typeface="+mj-cs"/>
              </a:rPr>
              <a:t>Most important Object</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ppt_w</p:attrName>
                                        </p:attrNameLst>
                                      </p:cBhvr>
                                      <p:tavLst>
                                        <p:tav tm="0">
                                          <p:val>
                                            <p:fltVal val="0"/>
                                          </p:val>
                                        </p:tav>
                                        <p:tav tm="100000">
                                          <p:val>
                                            <p:strVal val="#ppt_w"/>
                                          </p:val>
                                        </p:tav>
                                      </p:tavLst>
                                    </p:anim>
                                    <p:anim calcmode="lin" valueType="num">
                                      <p:cBhvr>
                                        <p:cTn id="8" dur="500" fill="hold"/>
                                        <p:tgtEl>
                                          <p:spTgt spid="18434"/>
                                        </p:tgtEl>
                                        <p:attrNameLst>
                                          <p:attrName>ppt_h</p:attrName>
                                        </p:attrNameLst>
                                      </p:cBhvr>
                                      <p:tavLst>
                                        <p:tav tm="0">
                                          <p:val>
                                            <p:fltVal val="0"/>
                                          </p:val>
                                        </p:tav>
                                        <p:tav tm="100000">
                                          <p:val>
                                            <p:strVal val="#ppt_h"/>
                                          </p:val>
                                        </p:tav>
                                      </p:tavLst>
                                    </p:anim>
                                    <p:animEffect transition="in" filter="fade">
                                      <p:cBhvr>
                                        <p:cTn id="9" dur="500"/>
                                        <p:tgtEl>
                                          <p:spTgt spid="18434"/>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18436"/>
                                        </p:tgtEl>
                                        <p:attrNameLst>
                                          <p:attrName>style.visibility</p:attrName>
                                        </p:attrNameLst>
                                      </p:cBhvr>
                                      <p:to>
                                        <p:strVal val="visible"/>
                                      </p:to>
                                    </p:set>
                                    <p:anim calcmode="lin" valueType="num">
                                      <p:cBhvr>
                                        <p:cTn id="13" dur="500" fill="hold"/>
                                        <p:tgtEl>
                                          <p:spTgt spid="18436"/>
                                        </p:tgtEl>
                                        <p:attrNameLst>
                                          <p:attrName>ppt_w</p:attrName>
                                        </p:attrNameLst>
                                      </p:cBhvr>
                                      <p:tavLst>
                                        <p:tav tm="0">
                                          <p:val>
                                            <p:fltVal val="0"/>
                                          </p:val>
                                        </p:tav>
                                        <p:tav tm="100000">
                                          <p:val>
                                            <p:strVal val="#ppt_w"/>
                                          </p:val>
                                        </p:tav>
                                      </p:tavLst>
                                    </p:anim>
                                    <p:anim calcmode="lin" valueType="num">
                                      <p:cBhvr>
                                        <p:cTn id="14" dur="500" fill="hold"/>
                                        <p:tgtEl>
                                          <p:spTgt spid="18436"/>
                                        </p:tgtEl>
                                        <p:attrNameLst>
                                          <p:attrName>ppt_h</p:attrName>
                                        </p:attrNameLst>
                                      </p:cBhvr>
                                      <p:tavLst>
                                        <p:tav tm="0">
                                          <p:val>
                                            <p:fltVal val="0"/>
                                          </p:val>
                                        </p:tav>
                                        <p:tav tm="100000">
                                          <p:val>
                                            <p:strVal val="#ppt_h"/>
                                          </p:val>
                                        </p:tav>
                                      </p:tavLst>
                                    </p:anim>
                                    <p:animEffect transition="in" filter="fade">
                                      <p:cBhvr>
                                        <p:cTn id="15" dur="500"/>
                                        <p:tgtEl>
                                          <p:spTgt spid="18436"/>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18438"/>
                                        </p:tgtEl>
                                        <p:attrNameLst>
                                          <p:attrName>style.visibility</p:attrName>
                                        </p:attrNameLst>
                                      </p:cBhvr>
                                      <p:to>
                                        <p:strVal val="visible"/>
                                      </p:to>
                                    </p:set>
                                    <p:animEffect transition="in" filter="fade">
                                      <p:cBhvr>
                                        <p:cTn id="20" dur="1000"/>
                                        <p:tgtEl>
                                          <p:spTgt spid="18438"/>
                                        </p:tgtEl>
                                      </p:cBhvr>
                                    </p:animEffect>
                                    <p:anim calcmode="lin" valueType="num">
                                      <p:cBhvr>
                                        <p:cTn id="21" dur="1000" fill="hold"/>
                                        <p:tgtEl>
                                          <p:spTgt spid="18438"/>
                                        </p:tgtEl>
                                        <p:attrNameLst>
                                          <p:attrName>ppt_x</p:attrName>
                                        </p:attrNameLst>
                                      </p:cBhvr>
                                      <p:tavLst>
                                        <p:tav tm="0">
                                          <p:val>
                                            <p:strVal val="#ppt_x"/>
                                          </p:val>
                                        </p:tav>
                                        <p:tav tm="100000">
                                          <p:val>
                                            <p:strVal val="#ppt_x"/>
                                          </p:val>
                                        </p:tav>
                                      </p:tavLst>
                                    </p:anim>
                                    <p:anim calcmode="lin" valueType="num">
                                      <p:cBhvr>
                                        <p:cTn id="22" dur="1000" fill="hold"/>
                                        <p:tgtEl>
                                          <p:spTgt spid="184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ricket, Ground, Pitch, Sports, Sketch, Match, Playing"/>
          <p:cNvPicPr>
            <a:picLocks noChangeAspect="1" noChangeArrowheads="1"/>
          </p:cNvPicPr>
          <p:nvPr/>
        </p:nvPicPr>
        <p:blipFill>
          <a:blip r:embed="rId3">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0" y="914399"/>
            <a:ext cx="9144000" cy="5105401"/>
          </a:xfrm>
          <a:prstGeom prst="rect">
            <a:avLst/>
          </a:prstGeom>
          <a:noFill/>
        </p:spPr>
      </p:pic>
      <p:sp>
        <p:nvSpPr>
          <p:cNvPr id="4" name="Title 1"/>
          <p:cNvSpPr txBox="1">
            <a:spLocks/>
          </p:cNvSpPr>
          <p:nvPr/>
        </p:nvSpPr>
        <p:spPr>
          <a:xfrm>
            <a:off x="457200" y="76200"/>
            <a:ext cx="8153400" cy="609600"/>
          </a:xfrm>
          <a:prstGeom prst="rect">
            <a:avLst/>
          </a:prstGeom>
        </p:spPr>
        <p:txBody>
          <a:bodyPr/>
          <a:lstStyle/>
          <a:p>
            <a:pPr lvl="0" algn="ctr">
              <a:spcBef>
                <a:spcPct val="0"/>
              </a:spcBef>
              <a:defRPr/>
            </a:pPr>
            <a:r>
              <a:rPr lang="en-IN" sz="3600" b="1" dirty="0">
                <a:solidFill>
                  <a:srgbClr val="C00000"/>
                </a:solidFill>
                <a:latin typeface="+mj-lt"/>
                <a:ea typeface="+mj-ea"/>
                <a:cs typeface="+mj-cs"/>
              </a:rPr>
              <a:t>At the Game</a:t>
            </a:r>
            <a:endParaRPr kumimoji="0" lang="en-IN" sz="3600" b="0" u="none"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ricket, Ground, Pitch, Sports, Sketch, Match, Playing"/>
          <p:cNvPicPr>
            <a:picLocks noChangeAspect="1" noChangeArrowheads="1"/>
          </p:cNvPicPr>
          <p:nvPr/>
        </p:nvPicPr>
        <p:blipFill>
          <a:blip r:embed="rId3">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0" y="914399"/>
            <a:ext cx="9144000" cy="5105401"/>
          </a:xfrm>
          <a:prstGeom prst="rect">
            <a:avLst/>
          </a:prstGeom>
          <a:noFill/>
        </p:spPr>
      </p:pic>
      <p:pic>
        <p:nvPicPr>
          <p:cNvPr id="23554" name="Picture 2" descr="Silhouette, Walking, Love, Man, Woman, Valentine"/>
          <p:cNvPicPr>
            <a:picLocks noChangeAspect="1" noChangeArrowheads="1"/>
          </p:cNvPicPr>
          <p:nvPr/>
        </p:nvPicPr>
        <p:blipFill>
          <a:blip r:embed="rId4">
            <a:duotone>
              <a:schemeClr val="accent1">
                <a:shade val="45000"/>
                <a:satMod val="135000"/>
              </a:schemeClr>
              <a:prstClr val="white"/>
            </a:duotone>
            <a:lum bright="-10000" contrast="40000"/>
            <a:extLst>
              <a:ext uri="{28A0092B-C50C-407E-A947-70E740481C1C}">
                <a14:useLocalDpi xmlns:a14="http://schemas.microsoft.com/office/drawing/2010/main" val="0"/>
              </a:ext>
            </a:extLst>
          </a:blip>
          <a:srcRect/>
          <a:stretch>
            <a:fillRect/>
          </a:stretch>
        </p:blipFill>
        <p:spPr bwMode="auto">
          <a:xfrm>
            <a:off x="4876800" y="2286000"/>
            <a:ext cx="2514600" cy="4321031"/>
          </a:xfrm>
          <a:prstGeom prst="rect">
            <a:avLst/>
          </a:prstGeom>
          <a:noFill/>
        </p:spPr>
      </p:pic>
      <p:sp>
        <p:nvSpPr>
          <p:cNvPr id="5" name="Rectangular Callout 4"/>
          <p:cNvSpPr/>
          <p:nvPr/>
        </p:nvSpPr>
        <p:spPr>
          <a:xfrm>
            <a:off x="3505200" y="914400"/>
            <a:ext cx="4648200" cy="1219200"/>
          </a:xfrm>
          <a:prstGeom prst="wedgeRectCallout">
            <a:avLst>
              <a:gd name="adj1" fmla="val -786"/>
              <a:gd name="adj2" fmla="val 71340"/>
            </a:avLst>
          </a:prstGeom>
          <a:solidFill>
            <a:srgbClr val="FEF6F0"/>
          </a:solidFill>
        </p:spPr>
        <p:style>
          <a:lnRef idx="1">
            <a:schemeClr val="dk1"/>
          </a:lnRef>
          <a:fillRef idx="2">
            <a:schemeClr val="dk1"/>
          </a:fillRef>
          <a:effectRef idx="1">
            <a:schemeClr val="dk1"/>
          </a:effectRef>
          <a:fontRef idx="minor">
            <a:schemeClr val="dk1"/>
          </a:fontRef>
        </p:style>
        <p:txBody>
          <a:bodyPr rtlCol="0" anchor="ctr"/>
          <a:lstStyle/>
          <a:p>
            <a:pPr algn="ctr"/>
            <a:r>
              <a:rPr lang="en-US" sz="2800" dirty="0">
                <a:solidFill>
                  <a:schemeClr val="tx1"/>
                </a:solidFill>
              </a:rPr>
              <a:t>Look, they are playing cricket without even a proper ball or bat</a:t>
            </a:r>
            <a:endParaRPr lang="en-US" sz="1400" dirty="0">
              <a:solidFill>
                <a:srgbClr val="002060"/>
              </a:solidFill>
            </a:endParaRPr>
          </a:p>
        </p:txBody>
      </p:sp>
      <p:sp>
        <p:nvSpPr>
          <p:cNvPr id="6" name="Rectangular Callout 5"/>
          <p:cNvSpPr/>
          <p:nvPr/>
        </p:nvSpPr>
        <p:spPr>
          <a:xfrm>
            <a:off x="152400" y="1524000"/>
            <a:ext cx="2971800" cy="1447800"/>
          </a:xfrm>
          <a:prstGeom prst="wedgeRectCallout">
            <a:avLst>
              <a:gd name="adj1" fmla="val 118552"/>
              <a:gd name="adj2" fmla="val 46884"/>
            </a:avLst>
          </a:prstGeom>
          <a:solidFill>
            <a:srgbClr val="FEF6F0"/>
          </a:solidFill>
        </p:spPr>
        <p:style>
          <a:lnRef idx="1">
            <a:schemeClr val="dk1"/>
          </a:lnRef>
          <a:fillRef idx="2">
            <a:schemeClr val="dk1"/>
          </a:fillRef>
          <a:effectRef idx="1">
            <a:schemeClr val="dk1"/>
          </a:effectRef>
          <a:fontRef idx="minor">
            <a:schemeClr val="dk1"/>
          </a:fontRef>
        </p:style>
        <p:txBody>
          <a:bodyPr rtlCol="0" anchor="ctr"/>
          <a:lstStyle/>
          <a:p>
            <a:pPr algn="ctr"/>
            <a:r>
              <a:rPr lang="en-US" sz="2800" dirty="0">
                <a:solidFill>
                  <a:schemeClr val="tx1"/>
                </a:solidFill>
              </a:rPr>
              <a:t>I’m sure they're not enjoying the game</a:t>
            </a:r>
            <a:endParaRPr lang="en-US" sz="1400" dirty="0">
              <a:solidFill>
                <a:srgbClr val="002060"/>
              </a:solidFill>
            </a:endParaRPr>
          </a:p>
        </p:txBody>
      </p:sp>
      <p:sp>
        <p:nvSpPr>
          <p:cNvPr id="7" name="Rectangle 6"/>
          <p:cNvSpPr/>
          <p:nvPr/>
        </p:nvSpPr>
        <p:spPr>
          <a:xfrm rot="20180047">
            <a:off x="2449360" y="3060224"/>
            <a:ext cx="2931380" cy="1015663"/>
          </a:xfrm>
          <a:prstGeom prst="rect">
            <a:avLst/>
          </a:prstGeom>
        </p:spPr>
        <p:txBody>
          <a:bodyPr wrap="none">
            <a:spAutoFit/>
          </a:bodyPr>
          <a:lstStyle/>
          <a:p>
            <a:r>
              <a:rPr lang="en-US" sz="6000" dirty="0">
                <a:solidFill>
                  <a:srgbClr val="FF0000"/>
                </a:solidFill>
                <a:latin typeface="Source Han Serif TC SemiBold"/>
                <a:ea typeface="Source Han Serif TC SemiBold"/>
                <a:cs typeface="MV Boli"/>
              </a:rPr>
              <a:t>«««««««</a:t>
            </a:r>
            <a:endParaRPr lang="en-US" sz="6000" dirty="0">
              <a:solidFill>
                <a:srgbClr val="FF0000"/>
              </a:solidFill>
            </a:endParaRPr>
          </a:p>
        </p:txBody>
      </p:sp>
      <p:sp>
        <p:nvSpPr>
          <p:cNvPr id="8" name="Title 1"/>
          <p:cNvSpPr txBox="1">
            <a:spLocks/>
          </p:cNvSpPr>
          <p:nvPr/>
        </p:nvSpPr>
        <p:spPr>
          <a:xfrm>
            <a:off x="457200" y="76200"/>
            <a:ext cx="8153400" cy="609600"/>
          </a:xfrm>
          <a:prstGeom prst="rect">
            <a:avLst/>
          </a:prstGeom>
        </p:spPr>
        <p:txBody>
          <a:bodyPr/>
          <a:lstStyle/>
          <a:p>
            <a:pPr lvl="0" algn="ctr">
              <a:spcBef>
                <a:spcPct val="0"/>
              </a:spcBef>
              <a:defRPr/>
            </a:pPr>
            <a:r>
              <a:rPr lang="en-IN" sz="3600" b="1" dirty="0">
                <a:solidFill>
                  <a:srgbClr val="C00000"/>
                </a:solidFill>
                <a:latin typeface="+mj-lt"/>
                <a:ea typeface="+mj-ea"/>
                <a:cs typeface="+mj-cs"/>
              </a:rPr>
              <a:t>All Play, No Fun</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2000" fill="hold"/>
                                        <p:tgtEl>
                                          <p:spTgt spid="23554"/>
                                        </p:tgtEl>
                                        <p:attrNameLst>
                                          <p:attrName>ppt_x</p:attrName>
                                        </p:attrNameLst>
                                      </p:cBhvr>
                                      <p:tavLst>
                                        <p:tav tm="0">
                                          <p:val>
                                            <p:strVal val="1+#ppt_w/2"/>
                                          </p:val>
                                        </p:tav>
                                        <p:tav tm="100000">
                                          <p:val>
                                            <p:strVal val="#ppt_x"/>
                                          </p:val>
                                        </p:tav>
                                      </p:tavLst>
                                    </p:anim>
                                    <p:anim calcmode="lin" valueType="num">
                                      <p:cBhvr additive="base">
                                        <p:cTn id="8" dur="2000" fill="hold"/>
                                        <p:tgtEl>
                                          <p:spTgt spid="235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8" presetClass="entr" presetSubtype="0" accel="10000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ppt_w*2.5"/>
                                          </p:val>
                                        </p:tav>
                                        <p:tav tm="100000">
                                          <p:val>
                                            <p:strVal val="#ppt_w"/>
                                          </p:val>
                                        </p:tav>
                                      </p:tavLst>
                                    </p:anim>
                                    <p:anim calcmode="lin" valueType="num">
                                      <p:cBhvr>
                                        <p:cTn id="14" dur="500" fill="hold"/>
                                        <p:tgtEl>
                                          <p:spTgt spid="5"/>
                                        </p:tgtEl>
                                        <p:attrNameLst>
                                          <p:attrName>ppt_h</p:attrName>
                                        </p:attrNameLst>
                                      </p:cBhvr>
                                      <p:tavLst>
                                        <p:tav tm="0">
                                          <p:val>
                                            <p:strVal val="#ppt_h*0.01"/>
                                          </p:val>
                                        </p:tav>
                                        <p:tav tm="100000">
                                          <p:val>
                                            <p:strVal val="#ppt_h"/>
                                          </p:val>
                                        </p:tav>
                                      </p:tavLst>
                                    </p:anim>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h+1"/>
                                          </p:val>
                                        </p:tav>
                                        <p:tav tm="100000">
                                          <p:val>
                                            <p:strVal val="#ppt_y"/>
                                          </p:val>
                                        </p:tav>
                                      </p:tavLst>
                                    </p:anim>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8" presetClass="entr" presetSubtype="0" accel="10000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ppt_w*2.5"/>
                                          </p:val>
                                        </p:tav>
                                        <p:tav tm="100000">
                                          <p:val>
                                            <p:strVal val="#ppt_w"/>
                                          </p:val>
                                        </p:tav>
                                      </p:tavLst>
                                    </p:anim>
                                    <p:anim calcmode="lin" valueType="num">
                                      <p:cBhvr>
                                        <p:cTn id="23" dur="500" fill="hold"/>
                                        <p:tgtEl>
                                          <p:spTgt spid="6"/>
                                        </p:tgtEl>
                                        <p:attrNameLst>
                                          <p:attrName>ppt_h</p:attrName>
                                        </p:attrNameLst>
                                      </p:cBhvr>
                                      <p:tavLst>
                                        <p:tav tm="0">
                                          <p:val>
                                            <p:strVal val="#ppt_h*0.01"/>
                                          </p:val>
                                        </p:tav>
                                        <p:tav tm="100000">
                                          <p:val>
                                            <p:strVal val="#ppt_h"/>
                                          </p:val>
                                        </p:tav>
                                      </p:tavLst>
                                    </p:anim>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h+1"/>
                                          </p:val>
                                        </p:tav>
                                        <p:tav tm="100000">
                                          <p:val>
                                            <p:strVal val="#ppt_y"/>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0" presetClass="entr" presetSubtype="0" fill="hold" grpId="0" nodeType="clickEffect">
                                  <p:stCondLst>
                                    <p:cond delay="0"/>
                                  </p:stCondLst>
                                  <p:iterate type="lt">
                                    <p:tmPct val="10000"/>
                                  </p:iterate>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1"/>
                                          </p:val>
                                        </p:tav>
                                        <p:tav tm="100000">
                                          <p:val>
                                            <p:strVal val="#ppt_x"/>
                                          </p:val>
                                        </p:tav>
                                      </p:tavLst>
                                    </p:anim>
                                    <p:anim calcmode="lin" valueType="num">
                                      <p:cBhvr>
                                        <p:cTn id="33"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ricket, Ground, Pitch, Sports, Sketch, Match, Playing"/>
          <p:cNvPicPr>
            <a:picLocks noChangeAspect="1" noChangeArrowheads="1"/>
          </p:cNvPicPr>
          <p:nvPr/>
        </p:nvPicPr>
        <p:blipFill>
          <a:blip r:embed="rId3">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4100577" y="1371600"/>
            <a:ext cx="4503760" cy="2514600"/>
          </a:xfrm>
          <a:prstGeom prst="rect">
            <a:avLst/>
          </a:prstGeom>
          <a:noFill/>
        </p:spPr>
      </p:pic>
      <p:sp>
        <p:nvSpPr>
          <p:cNvPr id="4" name="Title 1"/>
          <p:cNvSpPr txBox="1">
            <a:spLocks/>
          </p:cNvSpPr>
          <p:nvPr/>
        </p:nvSpPr>
        <p:spPr>
          <a:xfrm>
            <a:off x="457200" y="76200"/>
            <a:ext cx="8153400" cy="609600"/>
          </a:xfrm>
          <a:prstGeom prst="rect">
            <a:avLst/>
          </a:prstGeom>
        </p:spPr>
        <p:txBody>
          <a:bodyPr/>
          <a:lstStyle/>
          <a:p>
            <a:pPr lvl="0" algn="ctr">
              <a:spcBef>
                <a:spcPct val="0"/>
              </a:spcBef>
              <a:defRPr/>
            </a:pPr>
            <a:r>
              <a:rPr lang="en-IN" sz="3600" b="1" dirty="0">
                <a:solidFill>
                  <a:srgbClr val="C00000"/>
                </a:solidFill>
                <a:latin typeface="+mj-lt"/>
                <a:ea typeface="+mj-ea"/>
                <a:cs typeface="+mj-cs"/>
              </a:rPr>
              <a:t>Playing with a Difference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sp>
        <p:nvSpPr>
          <p:cNvPr id="5" name="TextBox 4">
            <a:extLst>
              <a:ext uri="{FF2B5EF4-FFF2-40B4-BE49-F238E27FC236}">
                <a16:creationId xmlns:a16="http://schemas.microsoft.com/office/drawing/2014/main" id="{8537589C-3E83-4470-83BA-5C08EC1EBD03}"/>
              </a:ext>
            </a:extLst>
          </p:cNvPr>
          <p:cNvSpPr txBox="1"/>
          <p:nvPr/>
        </p:nvSpPr>
        <p:spPr>
          <a:xfrm>
            <a:off x="1276350" y="5483861"/>
            <a:ext cx="6896100" cy="830997"/>
          </a:xfrm>
          <a:prstGeom prst="rect">
            <a:avLst/>
          </a:prstGeom>
          <a:noFill/>
          <a:ln>
            <a:solidFill>
              <a:schemeClr val="tx2">
                <a:lumMod val="60000"/>
                <a:lumOff val="40000"/>
              </a:schemeClr>
            </a:solidFill>
          </a:ln>
        </p:spPr>
        <p:txBody>
          <a:bodyPr wrap="square">
            <a:spAutoFit/>
          </a:bodyPr>
          <a:lstStyle/>
          <a:p>
            <a:pPr algn="ctr"/>
            <a:r>
              <a:rPr lang="en-US" sz="2400" b="0" i="0" u="none" strike="noStrike" baseline="0" dirty="0">
                <a:solidFill>
                  <a:srgbClr val="000000"/>
                </a:solidFill>
                <a:latin typeface="Calibri" panose="020F0502020204030204" pitchFamily="34" charset="0"/>
              </a:rPr>
              <a:t>They all decided to play a proper game with all the necessary items and to enjoy it thoroughly </a:t>
            </a:r>
            <a:endParaRPr lang="en-IN" sz="2400" dirty="0"/>
          </a:p>
        </p:txBody>
      </p:sp>
      <p:pic>
        <p:nvPicPr>
          <p:cNvPr id="8" name="Picture 7" descr="A few toothbrushes and toothpaste&#10;&#10;Description automatically generated with low confidence">
            <a:extLst>
              <a:ext uri="{FF2B5EF4-FFF2-40B4-BE49-F238E27FC236}">
                <a16:creationId xmlns:a16="http://schemas.microsoft.com/office/drawing/2014/main" id="{78EF7A9B-F2FF-4114-AF6D-7D0D6CB223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038682"/>
            <a:ext cx="3957929" cy="2971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8F57041-3D82-4530-A77D-ECD5FC652722}"/>
              </a:ext>
            </a:extLst>
          </p:cNvPr>
          <p:cNvSpPr txBox="1">
            <a:spLocks/>
          </p:cNvSpPr>
          <p:nvPr/>
        </p:nvSpPr>
        <p:spPr>
          <a:xfrm>
            <a:off x="457200" y="76200"/>
            <a:ext cx="8153400" cy="609600"/>
          </a:xfrm>
          <a:prstGeom prst="rect">
            <a:avLst/>
          </a:prstGeom>
        </p:spPr>
        <p:txBody>
          <a:bodyPr/>
          <a:lstStyle/>
          <a:p>
            <a:pPr lvl="0" algn="ctr">
              <a:spcBef>
                <a:spcPct val="0"/>
              </a:spcBef>
              <a:defRPr/>
            </a:pPr>
            <a:r>
              <a:rPr lang="en-IN" sz="3600" b="1" dirty="0">
                <a:solidFill>
                  <a:srgbClr val="C00000"/>
                </a:solidFill>
                <a:latin typeface="+mj-lt"/>
                <a:ea typeface="+mj-ea"/>
                <a:cs typeface="+mj-cs"/>
              </a:rPr>
              <a:t>Playing with a Difference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sp>
        <p:nvSpPr>
          <p:cNvPr id="7" name="TextBox 6">
            <a:extLst>
              <a:ext uri="{FF2B5EF4-FFF2-40B4-BE49-F238E27FC236}">
                <a16:creationId xmlns:a16="http://schemas.microsoft.com/office/drawing/2014/main" id="{D48995EA-7248-472B-92AA-683A1E2CCD5A}"/>
              </a:ext>
            </a:extLst>
          </p:cNvPr>
          <p:cNvSpPr txBox="1"/>
          <p:nvPr/>
        </p:nvSpPr>
        <p:spPr>
          <a:xfrm>
            <a:off x="2209800" y="773846"/>
            <a:ext cx="4648200" cy="892552"/>
          </a:xfrm>
          <a:prstGeom prst="rect">
            <a:avLst/>
          </a:prstGeom>
          <a:noFill/>
        </p:spPr>
        <p:txBody>
          <a:bodyPr wrap="square">
            <a:spAutoFit/>
          </a:bodyPr>
          <a:lstStyle/>
          <a:p>
            <a:r>
              <a:rPr lang="en-IN" sz="2800" b="0" i="0" u="none" strike="noStrike" baseline="0" dirty="0">
                <a:solidFill>
                  <a:srgbClr val="000000"/>
                </a:solidFill>
                <a:latin typeface="Calibri" panose="020F0502020204030204" pitchFamily="34" charset="0"/>
              </a:rPr>
              <a:t>Children! What changed here? </a:t>
            </a:r>
          </a:p>
          <a:p>
            <a:endParaRPr lang="en-IN" sz="2400" dirty="0"/>
          </a:p>
        </p:txBody>
      </p:sp>
      <p:sp>
        <p:nvSpPr>
          <p:cNvPr id="9" name="TextBox 8">
            <a:extLst>
              <a:ext uri="{FF2B5EF4-FFF2-40B4-BE49-F238E27FC236}">
                <a16:creationId xmlns:a16="http://schemas.microsoft.com/office/drawing/2014/main" id="{8C0D42A3-B1AB-4DDE-93D3-AD7FA58765BE}"/>
              </a:ext>
            </a:extLst>
          </p:cNvPr>
          <p:cNvSpPr txBox="1"/>
          <p:nvPr/>
        </p:nvSpPr>
        <p:spPr>
          <a:xfrm>
            <a:off x="314325" y="4648200"/>
            <a:ext cx="8515350" cy="1569660"/>
          </a:xfrm>
          <a:prstGeom prst="rect">
            <a:avLst/>
          </a:prstGeom>
          <a:noFill/>
        </p:spPr>
        <p:txBody>
          <a:bodyPr wrap="square">
            <a:spAutoFit/>
          </a:bodyPr>
          <a:lstStyle/>
          <a:p>
            <a:pPr algn="ctr"/>
            <a:r>
              <a:rPr lang="en-US" sz="2400" b="0" i="0" u="none" strike="noStrike" baseline="0" dirty="0">
                <a:solidFill>
                  <a:srgbClr val="000000"/>
                </a:solidFill>
                <a:latin typeface="Calibri" panose="020F0502020204030204" pitchFamily="34" charset="0"/>
              </a:rPr>
              <a:t>Remember, success always comes when all the members of a team</a:t>
            </a:r>
          </a:p>
          <a:p>
            <a:pPr marL="2628900" lvl="5" indent="-342900">
              <a:buFont typeface="Wingdings" panose="05000000000000000000" pitchFamily="2" charset="2"/>
              <a:buChar char="ü"/>
            </a:pPr>
            <a:r>
              <a:rPr lang="en-US" sz="2400" b="0" i="0" u="none" strike="noStrike" baseline="0" dirty="0">
                <a:solidFill>
                  <a:srgbClr val="000000"/>
                </a:solidFill>
                <a:latin typeface="Calibri" panose="020F0502020204030204" pitchFamily="34" charset="0"/>
              </a:rPr>
              <a:t>Kee</a:t>
            </a:r>
            <a:r>
              <a:rPr lang="en-US" sz="2400" dirty="0">
                <a:solidFill>
                  <a:srgbClr val="000000"/>
                </a:solidFill>
                <a:latin typeface="Calibri" panose="020F0502020204030204" pitchFamily="34" charset="0"/>
              </a:rPr>
              <a:t>p aside egos </a:t>
            </a:r>
          </a:p>
          <a:p>
            <a:pPr marL="2628900" lvl="5" indent="-342900">
              <a:buFont typeface="Wingdings" panose="05000000000000000000" pitchFamily="2" charset="2"/>
              <a:buChar char="ü"/>
            </a:pPr>
            <a:r>
              <a:rPr lang="en-US" sz="2400" b="0" i="0" u="none" strike="noStrike" baseline="0" dirty="0">
                <a:solidFill>
                  <a:srgbClr val="000000"/>
                </a:solidFill>
                <a:latin typeface="Calibri" panose="020F0502020204030204" pitchFamily="34" charset="0"/>
              </a:rPr>
              <a:t>Focus on Objective</a:t>
            </a:r>
          </a:p>
          <a:p>
            <a:pPr marL="2628900" lvl="5" indent="-342900">
              <a:buFont typeface="Wingdings" panose="05000000000000000000" pitchFamily="2" charset="2"/>
              <a:buChar char="ü"/>
            </a:pPr>
            <a:r>
              <a:rPr lang="en-US" sz="2400" dirty="0">
                <a:solidFill>
                  <a:srgbClr val="000000"/>
                </a:solidFill>
                <a:latin typeface="Calibri" panose="020F0502020204030204" pitchFamily="34" charset="0"/>
              </a:rPr>
              <a:t>K</a:t>
            </a:r>
            <a:r>
              <a:rPr lang="en-US" sz="2400" b="0" i="0" u="none" strike="noStrike" baseline="0" dirty="0">
                <a:solidFill>
                  <a:srgbClr val="000000"/>
                </a:solidFill>
                <a:latin typeface="Calibri" panose="020F0502020204030204" pitchFamily="34" charset="0"/>
              </a:rPr>
              <a:t>eep thoughts congruent</a:t>
            </a:r>
            <a:endParaRPr lang="en-IN" sz="2400" dirty="0"/>
          </a:p>
        </p:txBody>
      </p:sp>
      <p:pic>
        <p:nvPicPr>
          <p:cNvPr id="1028" name="Picture 4" descr="Team, Teamwork, Together, Strategy, Cooperation">
            <a:extLst>
              <a:ext uri="{FF2B5EF4-FFF2-40B4-BE49-F238E27FC236}">
                <a16:creationId xmlns:a16="http://schemas.microsoft.com/office/drawing/2014/main" id="{A2092C48-0691-406E-B6DC-C758670EF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3025" y="1545401"/>
            <a:ext cx="6457950" cy="2791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68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2129405599"/>
              </p:ext>
            </p:extLst>
          </p:nvPr>
        </p:nvGraphicFramePr>
        <p:xfrm>
          <a:off x="952500" y="990600"/>
          <a:ext cx="7238999" cy="5109636"/>
        </p:xfrm>
        <a:graphic>
          <a:graphicData uri="http://schemas.openxmlformats.org/drawingml/2006/table">
            <a:tbl>
              <a:tblPr firstRow="1" bandRow="1">
                <a:tableStyleId>{5C22544A-7EE6-4342-B048-85BDC9FD1C3A}</a:tableStyleId>
              </a:tblPr>
              <a:tblGrid>
                <a:gridCol w="804333">
                  <a:extLst>
                    <a:ext uri="{9D8B030D-6E8A-4147-A177-3AD203B41FA5}">
                      <a16:colId xmlns:a16="http://schemas.microsoft.com/office/drawing/2014/main" val="20000"/>
                    </a:ext>
                  </a:extLst>
                </a:gridCol>
                <a:gridCol w="1291167">
                  <a:extLst>
                    <a:ext uri="{9D8B030D-6E8A-4147-A177-3AD203B41FA5}">
                      <a16:colId xmlns:a16="http://schemas.microsoft.com/office/drawing/2014/main" val="20001"/>
                    </a:ext>
                  </a:extLst>
                </a:gridCol>
                <a:gridCol w="5143499">
                  <a:extLst>
                    <a:ext uri="{9D8B030D-6E8A-4147-A177-3AD203B41FA5}">
                      <a16:colId xmlns:a16="http://schemas.microsoft.com/office/drawing/2014/main" val="20002"/>
                    </a:ext>
                  </a:extLst>
                </a:gridCol>
              </a:tblGrid>
              <a:tr h="710255">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707475">
                <a:tc>
                  <a:txBody>
                    <a:bodyPr/>
                    <a:lstStyle/>
                    <a:p>
                      <a:r>
                        <a:rPr lang="en-IN" sz="12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dirty="0">
                          <a:hlinkClick r:id="rId2"/>
                        </a:rPr>
                        <a:t>https://pixabay.com/photos/team-teamwork-team-spirit-together-2309036/</a:t>
                      </a:r>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707475">
                <a:tc>
                  <a:txBody>
                    <a:bodyPr/>
                    <a:lstStyle/>
                    <a:p>
                      <a:r>
                        <a:rPr lang="en-IN" sz="1200" dirty="0">
                          <a:solidFill>
                            <a:schemeClr val="tx1"/>
                          </a:solidFill>
                        </a:rPr>
                        <a:t>1,3,4,5,6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dirty="0">
                          <a:hlinkClick r:id="rId3"/>
                        </a:rPr>
                        <a:t>https://pixabay.com/vectors/cricket-ground-pitch-sports-sketch-32265/</a:t>
                      </a:r>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707475">
                <a:tc>
                  <a:txBody>
                    <a:bodyPr/>
                    <a:lstStyle/>
                    <a:p>
                      <a:r>
                        <a:rPr lang="en-IN" sz="1200" dirty="0">
                          <a:solidFill>
                            <a:schemeClr val="tx1"/>
                          </a:solidFill>
                        </a:rPr>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dirty="0">
                          <a:hlinkClick r:id="rId4"/>
                        </a:rPr>
                        <a:t>https://pixabay.com/vectors/cricket-bat-cricketer-player-33064/</a:t>
                      </a:r>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707475">
                <a:tc>
                  <a:txBody>
                    <a:bodyPr/>
                    <a:lstStyle/>
                    <a:p>
                      <a:r>
                        <a:rPr lang="en-IN" sz="12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dirty="0">
                          <a:hlinkClick r:id="rId5"/>
                        </a:rPr>
                        <a:t>https://pixabay.com/vectors/cricket-bat-ball-britain-british-150560/</a:t>
                      </a:r>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51904">
                <a:tc>
                  <a:txBody>
                    <a:bodyPr/>
                    <a:lstStyle/>
                    <a:p>
                      <a:r>
                        <a:rPr lang="en-IN" sz="12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dirty="0">
                          <a:hlinkClick r:id="rId6"/>
                        </a:rPr>
                        <a:t>https://pixabay.com/vectors/cricket-cricket-bat-bat-ball-155965/</a:t>
                      </a:r>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403741">
                <a:tc>
                  <a:txBody>
                    <a:bodyPr/>
                    <a:lstStyle/>
                    <a:p>
                      <a:r>
                        <a:rPr lang="en-IN" sz="12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dirty="0">
                          <a:hlinkClick r:id="rId7"/>
                        </a:rPr>
                        <a:t>https://pixabay.com/vectors/silhouette-walking-love-man-woman-3130823/</a:t>
                      </a:r>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06918">
                <a:tc>
                  <a:txBody>
                    <a:bodyPr/>
                    <a:lstStyle/>
                    <a:p>
                      <a:r>
                        <a:rPr lang="en-IN" sz="1200" dirty="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https://pixabay.com/photos/team-teamwork-together-strategy-3393037/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66846503"/>
                  </a:ext>
                </a:extLst>
              </a:tr>
              <a:tr h="306918">
                <a:tc>
                  <a:txBody>
                    <a:bodyPr/>
                    <a:lstStyle/>
                    <a:p>
                      <a:r>
                        <a:rPr lang="en-IN" sz="120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https://www.hiclipart.com/free-transparent-background-png-clipart-silfx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8213562"/>
                  </a:ext>
                </a:extLst>
              </a:tr>
            </a:tbl>
          </a:graphicData>
        </a:graphic>
      </p:graphicFrame>
      <p:pic>
        <p:nvPicPr>
          <p:cNvPr id="8" name="Picture 2" descr="Team, Teamwork, Team Spirit, Together, Cooperati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57400" y="1817591"/>
            <a:ext cx="479233" cy="405582"/>
          </a:xfrm>
          <a:prstGeom prst="rect">
            <a:avLst/>
          </a:prstGeom>
          <a:noFill/>
        </p:spPr>
      </p:pic>
      <p:pic>
        <p:nvPicPr>
          <p:cNvPr id="10" name="Picture 2" descr="Cricket, Ground, Pitch, Sports, Sketch, Match, Playing"/>
          <p:cNvPicPr>
            <a:picLocks noChangeAspect="1" noChangeArrowheads="1"/>
          </p:cNvPicPr>
          <p:nvPr/>
        </p:nvPicPr>
        <p:blipFill>
          <a:blip r:embed="rId9" cstate="print">
            <a:duotone>
              <a:schemeClr val="accent1">
                <a:shade val="45000"/>
                <a:satMod val="135000"/>
              </a:schemeClr>
              <a:prstClr val="white"/>
            </a:duotone>
            <a:lum bright="-20000" contrast="30000"/>
            <a:extLst>
              <a:ext uri="{28A0092B-C50C-407E-A947-70E740481C1C}">
                <a14:useLocalDpi xmlns:a14="http://schemas.microsoft.com/office/drawing/2010/main" val="0"/>
              </a:ext>
            </a:extLst>
          </a:blip>
          <a:srcRect/>
          <a:stretch>
            <a:fillRect/>
          </a:stretch>
        </p:blipFill>
        <p:spPr bwMode="auto">
          <a:xfrm>
            <a:off x="1958441" y="2602130"/>
            <a:ext cx="530936" cy="337005"/>
          </a:xfrm>
          <a:prstGeom prst="rect">
            <a:avLst/>
          </a:prstGeom>
          <a:noFill/>
        </p:spPr>
      </p:pic>
      <p:pic>
        <p:nvPicPr>
          <p:cNvPr id="11" name="Picture 2" descr="Cricket, Bat, Ball, Britain, British, Game, Playe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62520" y="3942535"/>
            <a:ext cx="354903" cy="337004"/>
          </a:xfrm>
          <a:prstGeom prst="rect">
            <a:avLst/>
          </a:prstGeom>
          <a:noFill/>
        </p:spPr>
      </p:pic>
      <p:pic>
        <p:nvPicPr>
          <p:cNvPr id="3074" name="Picture 2" descr="Cricket, Cricket Bat, Bat, Ball, Commonwealth, Gam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21805" y="4687579"/>
            <a:ext cx="267572" cy="285175"/>
          </a:xfrm>
          <a:prstGeom prst="rect">
            <a:avLst/>
          </a:prstGeom>
          <a:noFill/>
        </p:spPr>
      </p:pic>
      <p:pic>
        <p:nvPicPr>
          <p:cNvPr id="13" name="Picture 2" descr="Cricket, Bat, Cricketer, Player, Sports, Guy, Man, Boy"/>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080125" y="3257554"/>
            <a:ext cx="338633" cy="343469"/>
          </a:xfrm>
          <a:prstGeom prst="rect">
            <a:avLst/>
          </a:prstGeom>
          <a:noFill/>
        </p:spPr>
      </p:pic>
      <p:pic>
        <p:nvPicPr>
          <p:cNvPr id="14" name="Picture 2" descr="Silhouette, Walking, Love, Man, Woman, Valentin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221805" y="5137058"/>
            <a:ext cx="155712" cy="304187"/>
          </a:xfrm>
          <a:prstGeom prst="rect">
            <a:avLst/>
          </a:prstGeom>
          <a:noFill/>
        </p:spPr>
      </p:pic>
      <p:pic>
        <p:nvPicPr>
          <p:cNvPr id="12" name="Picture 4" descr="Team, Teamwork, Together, Strategy, Cooperation">
            <a:extLst>
              <a:ext uri="{FF2B5EF4-FFF2-40B4-BE49-F238E27FC236}">
                <a16:creationId xmlns:a16="http://schemas.microsoft.com/office/drawing/2014/main" id="{40BF2EA2-C415-4027-AA1C-974D4FE636E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080125" y="5571852"/>
            <a:ext cx="354904" cy="18687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few toothbrushes and toothpaste&#10;&#10;Description automatically generated with low confidence">
            <a:extLst>
              <a:ext uri="{FF2B5EF4-FFF2-40B4-BE49-F238E27FC236}">
                <a16:creationId xmlns:a16="http://schemas.microsoft.com/office/drawing/2014/main" id="{F8673F48-051C-4A73-A171-F84D43220E5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135754" y="5833790"/>
            <a:ext cx="381000" cy="286073"/>
          </a:xfrm>
          <a:prstGeom prst="rect">
            <a:avLst/>
          </a:prstGeom>
        </p:spPr>
      </p:pic>
    </p:spTree>
    <p:extLst>
      <p:ext uri="{BB962C8B-B14F-4D97-AF65-F5344CB8AC3E}">
        <p14:creationId xmlns:p14="http://schemas.microsoft.com/office/powerpoint/2010/main" val="4275648686"/>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831</TotalTime>
  <Words>1160</Words>
  <Application>Microsoft Office PowerPoint</Application>
  <PresentationFormat>On-screen Show (4:3)</PresentationFormat>
  <Paragraphs>95</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Source Han Serif TC SemiBold</vt:lpstr>
      <vt:lpstr>Wingdings</vt:lpstr>
      <vt:lpstr>Office Theme</vt:lpstr>
      <vt:lpstr>Team Spirit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MM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GIRIDHAR BALACHANDRAN 170905056</cp:lastModifiedBy>
  <cp:revision>129</cp:revision>
  <dcterms:created xsi:type="dcterms:W3CDTF">2018-12-16T04:20:25Z</dcterms:created>
  <dcterms:modified xsi:type="dcterms:W3CDTF">2021-02-21T11:05:56Z</dcterms:modified>
</cp:coreProperties>
</file>