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16"/>
  </p:notesMasterIdLst>
  <p:sldIdLst>
    <p:sldId id="256" r:id="rId3"/>
    <p:sldId id="266" r:id="rId4"/>
    <p:sldId id="267" r:id="rId5"/>
    <p:sldId id="260" r:id="rId6"/>
    <p:sldId id="269" r:id="rId7"/>
    <p:sldId id="270" r:id="rId8"/>
    <p:sldId id="268" r:id="rId9"/>
    <p:sldId id="273" r:id="rId10"/>
    <p:sldId id="271" r:id="rId11"/>
    <p:sldId id="272" r:id="rId12"/>
    <p:sldId id="264" r:id="rId13"/>
    <p:sldId id="275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040" autoAdjust="0"/>
  </p:normalViewPr>
  <p:slideViewPr>
    <p:cSldViewPr>
      <p:cViewPr varScale="1">
        <p:scale>
          <a:sx n="47" d="100"/>
          <a:sy n="47" d="100"/>
        </p:scale>
        <p:origin x="184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26-02-2021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ask students to bring materials on the day of activity.</a:t>
            </a:r>
            <a:endParaRPr lang="en-US" b="1" dirty="0">
              <a:effectLst/>
            </a:endParaRPr>
          </a:p>
          <a:p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SG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 should ask the students to come prepared with materials required prior to the day of the activity.</a:t>
            </a: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SG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 divides the class into groups of 4 students each.</a:t>
            </a: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SG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 explains the activity as given in the procedure.</a:t>
            </a: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endParaRPr lang="en-US" b="1" dirty="0">
              <a:effectLst/>
            </a:endParaRPr>
          </a:p>
          <a:p>
            <a:br>
              <a:rPr lang="en-US" b="1" dirty="0"/>
            </a:br>
            <a:endParaRPr lang="en-IN" b="1" dirty="0"/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</p:txBody>
      </p:sp>
      <p:sp>
        <p:nvSpPr>
          <p:cNvPr id="1239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9371AD8-1BDB-4AE2-932E-E98D5B8BACD3}" type="slidenum">
              <a:rPr lang="en-IN" altLang="en-US">
                <a:solidFill>
                  <a:prstClr val="black"/>
                </a:solidFill>
                <a:latin typeface="Calibri" pitchFamily="34" charset="0"/>
              </a:rPr>
              <a:pPr eaLnBrk="1" hangingPunct="1"/>
              <a:t>2</a:t>
            </a:fld>
            <a:endParaRPr lang="en-IN" altLang="en-U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ask students to bring materials on the day of activity.</a:t>
            </a:r>
            <a:endParaRPr lang="en-US" b="1" dirty="0">
              <a:effectLst/>
            </a:endParaRPr>
          </a:p>
          <a:p>
            <a:br>
              <a:rPr lang="en-US" dirty="0"/>
            </a:br>
            <a:endParaRPr lang="en-IN" dirty="0"/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2493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F811AAC-3E19-4139-940D-E76D0F322271}" type="slidenum">
              <a:rPr lang="en-IN" altLang="en-US">
                <a:solidFill>
                  <a:prstClr val="black"/>
                </a:solidFill>
                <a:latin typeface="Calibri" pitchFamily="34" charset="0"/>
              </a:rPr>
              <a:pPr eaLnBrk="1" hangingPunct="1"/>
              <a:t>3</a:t>
            </a:fld>
            <a:endParaRPr lang="en-IN" altLang="en-US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All images drawn by akshaysssvv@gmail.com</a:t>
            </a: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All images drawn by akshaysssvv@gmail.com</a:t>
            </a: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All images drawn by akshaysssvv@gmail.com</a:t>
            </a: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Teacher notes: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0C0C0C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Expected Answer: As the perimeter of the figure increases the area also increases</a:t>
            </a:r>
            <a:endParaRPr kumimoji="0" 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2)Give one example of a situation where as perimeter increases ,the area also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increses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Expected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Answer:As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the radius of a circle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increases,its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area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also increases and perimeter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also increases.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n-IN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All images OC - </a:t>
            </a:r>
            <a:r>
              <a:rPr lang="en-SG" sz="1200" b="0" i="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All images drawn by akshaysssvv@gmail.com</a:t>
            </a:r>
            <a:endParaRPr lang="en-US" dirty="0"/>
          </a:p>
          <a:p>
            <a:endParaRPr lang="en-IN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Notes to the teacher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2)Give one example of a situation where as perimeter increases ,the area also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increses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Expected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Answer:As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the radius of a circle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increases,its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area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also increases and perimeter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also increases.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en-IN" b="1" dirty="0"/>
          </a:p>
          <a:p>
            <a:r>
              <a:rPr lang="en-IN" b="0" dirty="0"/>
              <a:t>Image- Using PPT shapes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0956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1997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60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430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75" y="52388"/>
            <a:ext cx="966788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675" y="594042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58572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2668" y="1857364"/>
            <a:ext cx="7364108" cy="258532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Area &amp; Perimeter of a Rectangle</a:t>
            </a:r>
          </a:p>
          <a:p>
            <a:pPr algn="ctr"/>
            <a:r>
              <a:rPr lang="en-US" sz="5400" b="1" dirty="0"/>
              <a:t>Activity</a:t>
            </a:r>
            <a:endParaRPr lang="en-US" sz="5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373563" y="936625"/>
            <a:ext cx="533400" cy="10001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373563" y="6423025"/>
            <a:ext cx="533400" cy="10001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73644" y="2209800"/>
            <a:ext cx="533400" cy="4267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54000">
                <a:schemeClr val="bg1">
                  <a:lumMod val="96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4286248" y="2857496"/>
            <a:ext cx="4286280" cy="1428760"/>
            <a:chOff x="4686300" y="1495719"/>
            <a:chExt cx="3900129" cy="1429242"/>
          </a:xfrm>
        </p:grpSpPr>
        <p:sp>
          <p:nvSpPr>
            <p:cNvPr id="7" name="Pentagon 6"/>
            <p:cNvSpPr/>
            <p:nvPr/>
          </p:nvSpPr>
          <p:spPr>
            <a:xfrm>
              <a:off x="5164424" y="1573533"/>
              <a:ext cx="3422005" cy="1351428"/>
            </a:xfrm>
            <a:prstGeom prst="homePlat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12700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5"/>
            <p:cNvSpPr/>
            <p:nvPr/>
          </p:nvSpPr>
          <p:spPr>
            <a:xfrm>
              <a:off x="4686300" y="1495719"/>
              <a:ext cx="533014" cy="1070336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9172" name="TextBox 8"/>
            <p:cNvSpPr txBox="1">
              <a:spLocks noChangeArrowheads="1"/>
            </p:cNvSpPr>
            <p:nvPr/>
          </p:nvSpPr>
          <p:spPr bwMode="auto">
            <a:xfrm>
              <a:off x="5334000" y="1600200"/>
              <a:ext cx="3200400" cy="1200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just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Type of Activity: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b="1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Group Activity, Experiment by students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914400" y="2724150"/>
            <a:ext cx="3992563" cy="1162050"/>
            <a:chOff x="1219190" y="3366799"/>
            <a:chExt cx="3992654" cy="1324300"/>
          </a:xfrm>
        </p:grpSpPr>
        <p:sp>
          <p:nvSpPr>
            <p:cNvPr id="15" name="Pentagon 14"/>
            <p:cNvSpPr/>
            <p:nvPr/>
          </p:nvSpPr>
          <p:spPr>
            <a:xfrm flipH="1">
              <a:off x="1219190" y="3366799"/>
              <a:ext cx="3489405" cy="1324300"/>
            </a:xfrm>
            <a:prstGeom prst="homePlat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12700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Rectangle 5"/>
            <p:cNvSpPr/>
            <p:nvPr/>
          </p:nvSpPr>
          <p:spPr>
            <a:xfrm flipH="1">
              <a:off x="4678432" y="3446402"/>
              <a:ext cx="533412" cy="1071019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9169" name="TextBox 16"/>
            <p:cNvSpPr txBox="1">
              <a:spLocks noChangeArrowheads="1"/>
            </p:cNvSpPr>
            <p:nvPr/>
          </p:nvSpPr>
          <p:spPr bwMode="auto">
            <a:xfrm>
              <a:off x="1828806" y="3570026"/>
              <a:ext cx="3124270" cy="947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Setting for activity: </a:t>
              </a:r>
              <a:r>
                <a:rPr lang="en-US" altLang="en-US" sz="2400" b="1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Indoor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3749040" y="152400"/>
            <a:ext cx="1645920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US" sz="3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Activity</a:t>
            </a:r>
            <a:endParaRPr lang="en-IN" sz="3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7200" y="1143000"/>
            <a:ext cx="7848600" cy="9541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Aim: To observe the variation in area and perimeter of a rectangle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889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8880" y="457200"/>
            <a:ext cx="4206240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Materials</a:t>
            </a:r>
            <a:r>
              <a:rPr lang="en-US" sz="3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required</a:t>
            </a:r>
            <a:endParaRPr lang="en-IN" sz="3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959967" y="2145655"/>
            <a:ext cx="947737" cy="1352550"/>
          </a:xfrm>
          <a:custGeom>
            <a:avLst/>
            <a:gdLst>
              <a:gd name="connsiteX0" fmla="*/ 0 w 1352848"/>
              <a:gd name="connsiteY0" fmla="*/ 0 h 946993"/>
              <a:gd name="connsiteX1" fmla="*/ 879352 w 1352848"/>
              <a:gd name="connsiteY1" fmla="*/ 0 h 946993"/>
              <a:gd name="connsiteX2" fmla="*/ 1352848 w 1352848"/>
              <a:gd name="connsiteY2" fmla="*/ 473497 h 946993"/>
              <a:gd name="connsiteX3" fmla="*/ 879352 w 1352848"/>
              <a:gd name="connsiteY3" fmla="*/ 946993 h 946993"/>
              <a:gd name="connsiteX4" fmla="*/ 0 w 1352848"/>
              <a:gd name="connsiteY4" fmla="*/ 946993 h 946993"/>
              <a:gd name="connsiteX5" fmla="*/ 473497 w 1352848"/>
              <a:gd name="connsiteY5" fmla="*/ 473497 h 946993"/>
              <a:gd name="connsiteX6" fmla="*/ 0 w 1352848"/>
              <a:gd name="connsiteY6" fmla="*/ 0 h 946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2848" h="946993">
                <a:moveTo>
                  <a:pt x="1352847" y="0"/>
                </a:moveTo>
                <a:lnTo>
                  <a:pt x="1352847" y="615546"/>
                </a:lnTo>
                <a:lnTo>
                  <a:pt x="676423" y="946993"/>
                </a:lnTo>
                <a:lnTo>
                  <a:pt x="1" y="615546"/>
                </a:lnTo>
                <a:lnTo>
                  <a:pt x="1" y="0"/>
                </a:lnTo>
                <a:lnTo>
                  <a:pt x="676423" y="331448"/>
                </a:lnTo>
                <a:lnTo>
                  <a:pt x="1352847" y="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" tIns="1022138" rIns="0" bIns="473496" spcCol="1270" anchor="b"/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2800" dirty="0">
              <a:solidFill>
                <a:prstClr val="white"/>
              </a:solidFill>
              <a:latin typeface="Franklin Gothic Medium Cond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907704" y="2145655"/>
            <a:ext cx="6217920" cy="879475"/>
          </a:xfrm>
          <a:custGeom>
            <a:avLst/>
            <a:gdLst>
              <a:gd name="connsiteX0" fmla="*/ 146638 w 879813"/>
              <a:gd name="connsiteY0" fmla="*/ 0 h 8280374"/>
              <a:gd name="connsiteX1" fmla="*/ 733175 w 879813"/>
              <a:gd name="connsiteY1" fmla="*/ 0 h 8280374"/>
              <a:gd name="connsiteX2" fmla="*/ 879813 w 879813"/>
              <a:gd name="connsiteY2" fmla="*/ 146638 h 8280374"/>
              <a:gd name="connsiteX3" fmla="*/ 879813 w 879813"/>
              <a:gd name="connsiteY3" fmla="*/ 8280374 h 8280374"/>
              <a:gd name="connsiteX4" fmla="*/ 879813 w 879813"/>
              <a:gd name="connsiteY4" fmla="*/ 8280374 h 8280374"/>
              <a:gd name="connsiteX5" fmla="*/ 0 w 879813"/>
              <a:gd name="connsiteY5" fmla="*/ 8280374 h 8280374"/>
              <a:gd name="connsiteX6" fmla="*/ 0 w 879813"/>
              <a:gd name="connsiteY6" fmla="*/ 8280374 h 8280374"/>
              <a:gd name="connsiteX7" fmla="*/ 0 w 879813"/>
              <a:gd name="connsiteY7" fmla="*/ 146638 h 8280374"/>
              <a:gd name="connsiteX8" fmla="*/ 146638 w 879813"/>
              <a:gd name="connsiteY8" fmla="*/ 0 h 828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9813" h="8280374">
                <a:moveTo>
                  <a:pt x="879813" y="1380089"/>
                </a:moveTo>
                <a:lnTo>
                  <a:pt x="879813" y="6900285"/>
                </a:lnTo>
                <a:cubicBezTo>
                  <a:pt x="879813" y="7662485"/>
                  <a:pt x="872837" y="8280369"/>
                  <a:pt x="864232" y="8280369"/>
                </a:cubicBezTo>
                <a:lnTo>
                  <a:pt x="0" y="8280369"/>
                </a:lnTo>
                <a:lnTo>
                  <a:pt x="0" y="8280369"/>
                </a:lnTo>
                <a:lnTo>
                  <a:pt x="0" y="5"/>
                </a:lnTo>
                <a:lnTo>
                  <a:pt x="0" y="5"/>
                </a:lnTo>
                <a:lnTo>
                  <a:pt x="864232" y="5"/>
                </a:lnTo>
                <a:cubicBezTo>
                  <a:pt x="872837" y="5"/>
                  <a:pt x="879813" y="617889"/>
                  <a:pt x="879813" y="1380089"/>
                </a:cubicBez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49353" tIns="56284" rIns="56284" bIns="56285" spcCol="1270" anchor="ctr"/>
          <a:lstStyle/>
          <a:p>
            <a:pPr marL="0" lvl="1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defRPr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Square dotted sheet / graph sheet</a:t>
            </a:r>
          </a:p>
        </p:txBody>
      </p:sp>
      <p:sp>
        <p:nvSpPr>
          <p:cNvPr id="5" name="Freeform 4"/>
          <p:cNvSpPr/>
          <p:nvPr/>
        </p:nvSpPr>
        <p:spPr>
          <a:xfrm>
            <a:off x="959967" y="3142605"/>
            <a:ext cx="947737" cy="1354138"/>
          </a:xfrm>
          <a:custGeom>
            <a:avLst/>
            <a:gdLst>
              <a:gd name="connsiteX0" fmla="*/ 0 w 1352848"/>
              <a:gd name="connsiteY0" fmla="*/ 0 h 946993"/>
              <a:gd name="connsiteX1" fmla="*/ 879352 w 1352848"/>
              <a:gd name="connsiteY1" fmla="*/ 0 h 946993"/>
              <a:gd name="connsiteX2" fmla="*/ 1352848 w 1352848"/>
              <a:gd name="connsiteY2" fmla="*/ 473497 h 946993"/>
              <a:gd name="connsiteX3" fmla="*/ 879352 w 1352848"/>
              <a:gd name="connsiteY3" fmla="*/ 946993 h 946993"/>
              <a:gd name="connsiteX4" fmla="*/ 0 w 1352848"/>
              <a:gd name="connsiteY4" fmla="*/ 946993 h 946993"/>
              <a:gd name="connsiteX5" fmla="*/ 473497 w 1352848"/>
              <a:gd name="connsiteY5" fmla="*/ 473497 h 946993"/>
              <a:gd name="connsiteX6" fmla="*/ 0 w 1352848"/>
              <a:gd name="connsiteY6" fmla="*/ 0 h 946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2848" h="946993">
                <a:moveTo>
                  <a:pt x="1352847" y="0"/>
                </a:moveTo>
                <a:lnTo>
                  <a:pt x="1352847" y="615546"/>
                </a:lnTo>
                <a:lnTo>
                  <a:pt x="676423" y="946993"/>
                </a:lnTo>
                <a:lnTo>
                  <a:pt x="1" y="615546"/>
                </a:lnTo>
                <a:lnTo>
                  <a:pt x="1" y="0"/>
                </a:lnTo>
                <a:lnTo>
                  <a:pt x="676423" y="331448"/>
                </a:lnTo>
                <a:lnTo>
                  <a:pt x="1352847" y="0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" tIns="1022138" rIns="0" bIns="473496" spcCol="1270" anchor="b"/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2800" dirty="0">
              <a:solidFill>
                <a:prstClr val="white"/>
              </a:solidFill>
              <a:latin typeface="Franklin Gothic Medium Cond" pitchFamily="34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907704" y="3142605"/>
            <a:ext cx="6217920" cy="879475"/>
          </a:xfrm>
          <a:custGeom>
            <a:avLst/>
            <a:gdLst>
              <a:gd name="connsiteX0" fmla="*/ 146561 w 879351"/>
              <a:gd name="connsiteY0" fmla="*/ 0 h 8280374"/>
              <a:gd name="connsiteX1" fmla="*/ 732790 w 879351"/>
              <a:gd name="connsiteY1" fmla="*/ 0 h 8280374"/>
              <a:gd name="connsiteX2" fmla="*/ 879351 w 879351"/>
              <a:gd name="connsiteY2" fmla="*/ 146561 h 8280374"/>
              <a:gd name="connsiteX3" fmla="*/ 879351 w 879351"/>
              <a:gd name="connsiteY3" fmla="*/ 8280374 h 8280374"/>
              <a:gd name="connsiteX4" fmla="*/ 879351 w 879351"/>
              <a:gd name="connsiteY4" fmla="*/ 8280374 h 8280374"/>
              <a:gd name="connsiteX5" fmla="*/ 0 w 879351"/>
              <a:gd name="connsiteY5" fmla="*/ 8280374 h 8280374"/>
              <a:gd name="connsiteX6" fmla="*/ 0 w 879351"/>
              <a:gd name="connsiteY6" fmla="*/ 8280374 h 8280374"/>
              <a:gd name="connsiteX7" fmla="*/ 0 w 879351"/>
              <a:gd name="connsiteY7" fmla="*/ 146561 h 8280374"/>
              <a:gd name="connsiteX8" fmla="*/ 146561 w 879351"/>
              <a:gd name="connsiteY8" fmla="*/ 0 h 828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9351" h="8280374">
                <a:moveTo>
                  <a:pt x="879351" y="1380089"/>
                </a:moveTo>
                <a:lnTo>
                  <a:pt x="879351" y="6900285"/>
                </a:lnTo>
                <a:cubicBezTo>
                  <a:pt x="879351" y="7662481"/>
                  <a:pt x="872383" y="8280369"/>
                  <a:pt x="863787" y="8280369"/>
                </a:cubicBezTo>
                <a:lnTo>
                  <a:pt x="0" y="8280369"/>
                </a:lnTo>
                <a:lnTo>
                  <a:pt x="0" y="8280369"/>
                </a:lnTo>
                <a:lnTo>
                  <a:pt x="0" y="5"/>
                </a:lnTo>
                <a:lnTo>
                  <a:pt x="0" y="5"/>
                </a:lnTo>
                <a:lnTo>
                  <a:pt x="863787" y="5"/>
                </a:lnTo>
                <a:cubicBezTo>
                  <a:pt x="872383" y="5"/>
                  <a:pt x="879351" y="617893"/>
                  <a:pt x="879351" y="1380089"/>
                </a:cubicBez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vert="horz" lIns="149353" tIns="56261" rIns="56261" bIns="56262" spcCol="1270" anchor="b"/>
          <a:lstStyle/>
          <a:p>
            <a:pPr>
              <a:lnSpc>
                <a:spcPct val="250000"/>
              </a:lnSpc>
            </a:pP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A pair of scissors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7" name="Freeform 6"/>
          <p:cNvSpPr/>
          <p:nvPr/>
        </p:nvSpPr>
        <p:spPr>
          <a:xfrm>
            <a:off x="959967" y="4149080"/>
            <a:ext cx="947737" cy="1352550"/>
          </a:xfrm>
          <a:custGeom>
            <a:avLst/>
            <a:gdLst>
              <a:gd name="connsiteX0" fmla="*/ 0 w 1352848"/>
              <a:gd name="connsiteY0" fmla="*/ 0 h 946993"/>
              <a:gd name="connsiteX1" fmla="*/ 879352 w 1352848"/>
              <a:gd name="connsiteY1" fmla="*/ 0 h 946993"/>
              <a:gd name="connsiteX2" fmla="*/ 1352848 w 1352848"/>
              <a:gd name="connsiteY2" fmla="*/ 473497 h 946993"/>
              <a:gd name="connsiteX3" fmla="*/ 879352 w 1352848"/>
              <a:gd name="connsiteY3" fmla="*/ 946993 h 946993"/>
              <a:gd name="connsiteX4" fmla="*/ 0 w 1352848"/>
              <a:gd name="connsiteY4" fmla="*/ 946993 h 946993"/>
              <a:gd name="connsiteX5" fmla="*/ 473497 w 1352848"/>
              <a:gd name="connsiteY5" fmla="*/ 473497 h 946993"/>
              <a:gd name="connsiteX6" fmla="*/ 0 w 1352848"/>
              <a:gd name="connsiteY6" fmla="*/ 0 h 946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2848" h="946993">
                <a:moveTo>
                  <a:pt x="1352847" y="0"/>
                </a:moveTo>
                <a:lnTo>
                  <a:pt x="1352847" y="615546"/>
                </a:lnTo>
                <a:lnTo>
                  <a:pt x="676423" y="946993"/>
                </a:lnTo>
                <a:lnTo>
                  <a:pt x="1" y="615546"/>
                </a:lnTo>
                <a:lnTo>
                  <a:pt x="1" y="0"/>
                </a:lnTo>
                <a:lnTo>
                  <a:pt x="676423" y="331448"/>
                </a:lnTo>
                <a:lnTo>
                  <a:pt x="1352847" y="0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" tIns="1022138" rIns="0" bIns="473496" spcCol="1270" anchor="b"/>
          <a:lstStyle/>
          <a:p>
            <a:pPr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2800" dirty="0">
              <a:solidFill>
                <a:prstClr val="white"/>
              </a:solidFill>
              <a:latin typeface="Franklin Gothic Medium Cond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907704" y="4149080"/>
            <a:ext cx="6217920" cy="879475"/>
          </a:xfrm>
          <a:custGeom>
            <a:avLst/>
            <a:gdLst>
              <a:gd name="connsiteX0" fmla="*/ 146561 w 879351"/>
              <a:gd name="connsiteY0" fmla="*/ 0 h 8280374"/>
              <a:gd name="connsiteX1" fmla="*/ 732790 w 879351"/>
              <a:gd name="connsiteY1" fmla="*/ 0 h 8280374"/>
              <a:gd name="connsiteX2" fmla="*/ 879351 w 879351"/>
              <a:gd name="connsiteY2" fmla="*/ 146561 h 8280374"/>
              <a:gd name="connsiteX3" fmla="*/ 879351 w 879351"/>
              <a:gd name="connsiteY3" fmla="*/ 8280374 h 8280374"/>
              <a:gd name="connsiteX4" fmla="*/ 879351 w 879351"/>
              <a:gd name="connsiteY4" fmla="*/ 8280374 h 8280374"/>
              <a:gd name="connsiteX5" fmla="*/ 0 w 879351"/>
              <a:gd name="connsiteY5" fmla="*/ 8280374 h 8280374"/>
              <a:gd name="connsiteX6" fmla="*/ 0 w 879351"/>
              <a:gd name="connsiteY6" fmla="*/ 8280374 h 8280374"/>
              <a:gd name="connsiteX7" fmla="*/ 0 w 879351"/>
              <a:gd name="connsiteY7" fmla="*/ 146561 h 8280374"/>
              <a:gd name="connsiteX8" fmla="*/ 146561 w 879351"/>
              <a:gd name="connsiteY8" fmla="*/ 0 h 828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9351" h="8280374">
                <a:moveTo>
                  <a:pt x="879351" y="1380089"/>
                </a:moveTo>
                <a:lnTo>
                  <a:pt x="879351" y="6900285"/>
                </a:lnTo>
                <a:cubicBezTo>
                  <a:pt x="879351" y="7662481"/>
                  <a:pt x="872383" y="8280369"/>
                  <a:pt x="863787" y="8280369"/>
                </a:cubicBezTo>
                <a:lnTo>
                  <a:pt x="0" y="8280369"/>
                </a:lnTo>
                <a:lnTo>
                  <a:pt x="0" y="8280369"/>
                </a:lnTo>
                <a:lnTo>
                  <a:pt x="0" y="5"/>
                </a:lnTo>
                <a:lnTo>
                  <a:pt x="0" y="5"/>
                </a:lnTo>
                <a:lnTo>
                  <a:pt x="863787" y="5"/>
                </a:lnTo>
                <a:cubicBezTo>
                  <a:pt x="872383" y="5"/>
                  <a:pt x="879351" y="617893"/>
                  <a:pt x="879351" y="1380089"/>
                </a:cubicBez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49353" tIns="56261" rIns="56261" bIns="56262" spcCol="1270" anchor="ctr"/>
          <a:lstStyle/>
          <a:p>
            <a:pPr marL="0" lvl="1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defRPr/>
            </a:pPr>
            <a:r>
              <a:rPr lang="en-US" sz="28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Observation sheet (one each per team) </a:t>
            </a:r>
          </a:p>
        </p:txBody>
      </p:sp>
    </p:spTree>
    <p:extLst>
      <p:ext uri="{BB962C8B-B14F-4D97-AF65-F5344CB8AC3E}">
        <p14:creationId xmlns:p14="http://schemas.microsoft.com/office/powerpoint/2010/main" val="163481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1472" y="1357298"/>
            <a:ext cx="8072494" cy="523220"/>
          </a:xfrm>
          <a:prstGeom prst="rect">
            <a:avLst/>
          </a:prstGeom>
          <a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en-US" sz="2800" b="1" dirty="0">
                <a:solidFill>
                  <a:srgbClr val="FF0000"/>
                </a:solidFill>
              </a:rPr>
              <a:t>Step 1: </a:t>
            </a:r>
            <a:r>
              <a:rPr lang="en-SG" sz="2800" b="1" dirty="0"/>
              <a:t>On a square dotted, draw a rectangle (12 x 7)</a:t>
            </a:r>
            <a:endParaRPr lang="en-US" sz="2800" b="1" dirty="0"/>
          </a:p>
        </p:txBody>
      </p:sp>
      <p:sp>
        <p:nvSpPr>
          <p:cNvPr id="10" name="Rectangle 9"/>
          <p:cNvSpPr/>
          <p:nvPr/>
        </p:nvSpPr>
        <p:spPr>
          <a:xfrm>
            <a:off x="3214678" y="357166"/>
            <a:ext cx="2560320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US" sz="3600" b="1" dirty="0">
                <a:solidFill>
                  <a:schemeClr val="bg1"/>
                </a:solidFill>
              </a:rPr>
              <a:t>Procedure</a:t>
            </a:r>
            <a:endParaRPr lang="en-IN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5905142" y="5559069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/>
          <p:cNvGrpSpPr/>
          <p:nvPr/>
        </p:nvGrpSpPr>
        <p:grpSpPr>
          <a:xfrm>
            <a:off x="1970152" y="2487391"/>
            <a:ext cx="5416029" cy="3166418"/>
            <a:chOff x="2215141" y="2494239"/>
            <a:chExt cx="5416029" cy="3166418"/>
          </a:xfrm>
        </p:grpSpPr>
        <p:sp>
          <p:nvSpPr>
            <p:cNvPr id="66" name="Rectangle 65"/>
            <p:cNvSpPr/>
            <p:nvPr/>
          </p:nvSpPr>
          <p:spPr>
            <a:xfrm>
              <a:off x="7126583" y="2499744"/>
              <a:ext cx="72000" cy="7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2241324" y="2999248"/>
              <a:ext cx="72000" cy="7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7143206" y="5070950"/>
              <a:ext cx="72000" cy="7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2241324" y="5571578"/>
              <a:ext cx="72000" cy="7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7126583" y="5571578"/>
              <a:ext cx="72000" cy="7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2215141" y="2494239"/>
              <a:ext cx="5416029" cy="3166418"/>
              <a:chOff x="2215141" y="2494239"/>
              <a:chExt cx="5416029" cy="3166418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7126583" y="299924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7109960" y="3499876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7109960" y="3999380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7143206" y="4571446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8" name="Group 87"/>
              <p:cNvGrpSpPr/>
              <p:nvPr/>
            </p:nvGrpSpPr>
            <p:grpSpPr>
              <a:xfrm>
                <a:off x="2215141" y="2494239"/>
                <a:ext cx="5416029" cy="3166418"/>
                <a:chOff x="2215141" y="2494239"/>
                <a:chExt cx="5416029" cy="3166418"/>
              </a:xfrm>
            </p:grpSpPr>
            <p:sp>
              <p:nvSpPr>
                <p:cNvPr id="167" name="Rectangle 166"/>
                <p:cNvSpPr/>
                <p:nvPr/>
              </p:nvSpPr>
              <p:spPr>
                <a:xfrm>
                  <a:off x="3708973" y="557157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Rectangle 167"/>
                <p:cNvSpPr/>
                <p:nvPr/>
              </p:nvSpPr>
              <p:spPr>
                <a:xfrm>
                  <a:off x="4197203" y="557157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Rectangle 168"/>
                <p:cNvSpPr/>
                <p:nvPr/>
              </p:nvSpPr>
              <p:spPr>
                <a:xfrm>
                  <a:off x="4685433" y="557157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Rectangle 169"/>
                <p:cNvSpPr/>
                <p:nvPr/>
              </p:nvSpPr>
              <p:spPr>
                <a:xfrm>
                  <a:off x="5173663" y="557157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5661893" y="557157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7" name="Group 86"/>
                <p:cNvGrpSpPr/>
                <p:nvPr/>
              </p:nvGrpSpPr>
              <p:grpSpPr>
                <a:xfrm>
                  <a:off x="2215141" y="2494239"/>
                  <a:ext cx="5416029" cy="3166418"/>
                  <a:chOff x="2215141" y="2494239"/>
                  <a:chExt cx="5416029" cy="3166418"/>
                </a:xfrm>
              </p:grpSpPr>
              <p:sp>
                <p:nvSpPr>
                  <p:cNvPr id="165" name="Rectangle 164"/>
                  <p:cNvSpPr/>
                  <p:nvPr/>
                </p:nvSpPr>
                <p:spPr>
                  <a:xfrm>
                    <a:off x="273251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3" name="Rectangle 172"/>
                  <p:cNvSpPr/>
                  <p:nvPr/>
                </p:nvSpPr>
                <p:spPr>
                  <a:xfrm>
                    <a:off x="663835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6" name="Group 85"/>
                  <p:cNvGrpSpPr/>
                  <p:nvPr/>
                </p:nvGrpSpPr>
                <p:grpSpPr>
                  <a:xfrm>
                    <a:off x="2215141" y="2494239"/>
                    <a:ext cx="5416029" cy="3166418"/>
                    <a:chOff x="2215141" y="2494239"/>
                    <a:chExt cx="5416029" cy="3166418"/>
                  </a:xfrm>
                </p:grpSpPr>
                <p:sp>
                  <p:nvSpPr>
                    <p:cNvPr id="57" name="Rectangle 56"/>
                    <p:cNvSpPr/>
                    <p:nvPr/>
                  </p:nvSpPr>
                  <p:spPr>
                    <a:xfrm>
                      <a:off x="273251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8" name="Rectangle 57"/>
                    <p:cNvSpPr/>
                    <p:nvPr/>
                  </p:nvSpPr>
                  <p:spPr>
                    <a:xfrm>
                      <a:off x="322074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9" name="Rectangle 58"/>
                    <p:cNvSpPr/>
                    <p:nvPr/>
                  </p:nvSpPr>
                  <p:spPr>
                    <a:xfrm>
                      <a:off x="370897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0" name="Rectangle 59"/>
                    <p:cNvSpPr/>
                    <p:nvPr/>
                  </p:nvSpPr>
                  <p:spPr>
                    <a:xfrm>
                      <a:off x="419720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1" name="Rectangle 60"/>
                    <p:cNvSpPr/>
                    <p:nvPr/>
                  </p:nvSpPr>
                  <p:spPr>
                    <a:xfrm>
                      <a:off x="468543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2" name="Rectangle 61"/>
                    <p:cNvSpPr/>
                    <p:nvPr/>
                  </p:nvSpPr>
                  <p:spPr>
                    <a:xfrm>
                      <a:off x="517366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" name="Rectangle 62"/>
                    <p:cNvSpPr/>
                    <p:nvPr/>
                  </p:nvSpPr>
                  <p:spPr>
                    <a:xfrm>
                      <a:off x="566189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4" name="Rectangle 63"/>
                    <p:cNvSpPr/>
                    <p:nvPr/>
                  </p:nvSpPr>
                  <p:spPr>
                    <a:xfrm>
                      <a:off x="615012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5" name="Rectangle 64"/>
                    <p:cNvSpPr/>
                    <p:nvPr/>
                  </p:nvSpPr>
                  <p:spPr>
                    <a:xfrm>
                      <a:off x="663835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2" name="Rectangle 91"/>
                    <p:cNvSpPr/>
                    <p:nvPr/>
                  </p:nvSpPr>
                  <p:spPr>
                    <a:xfrm>
                      <a:off x="2224701" y="3499876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0" name="Rectangle 109"/>
                    <p:cNvSpPr/>
                    <p:nvPr/>
                  </p:nvSpPr>
                  <p:spPr>
                    <a:xfrm>
                      <a:off x="2224701" y="3999380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8" name="Rectangle 127"/>
                    <p:cNvSpPr/>
                    <p:nvPr/>
                  </p:nvSpPr>
                  <p:spPr>
                    <a:xfrm>
                      <a:off x="2257947" y="4571446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6" name="Rectangle 145"/>
                    <p:cNvSpPr/>
                    <p:nvPr/>
                  </p:nvSpPr>
                  <p:spPr>
                    <a:xfrm>
                      <a:off x="2257947" y="5070950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85" name="Group 84"/>
                    <p:cNvGrpSpPr/>
                    <p:nvPr/>
                  </p:nvGrpSpPr>
                  <p:grpSpPr>
                    <a:xfrm>
                      <a:off x="2215141" y="2494239"/>
                      <a:ext cx="5416029" cy="3149339"/>
                      <a:chOff x="2215141" y="2494239"/>
                      <a:chExt cx="5416029" cy="3149339"/>
                    </a:xfrm>
                  </p:grpSpPr>
                  <p:sp>
                    <p:nvSpPr>
                      <p:cNvPr id="56" name="Rectangle 55"/>
                      <p:cNvSpPr/>
                      <p:nvPr/>
                    </p:nvSpPr>
                    <p:spPr>
                      <a:xfrm>
                        <a:off x="2267752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5" name="Rectangle 74"/>
                      <p:cNvSpPr/>
                      <p:nvPr/>
                    </p:nvSpPr>
                    <p:spPr>
                      <a:xfrm>
                        <a:off x="273251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6" name="Rectangle 75"/>
                      <p:cNvSpPr/>
                      <p:nvPr/>
                    </p:nvSpPr>
                    <p:spPr>
                      <a:xfrm>
                        <a:off x="322074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7" name="Rectangle 76"/>
                      <p:cNvSpPr/>
                      <p:nvPr/>
                    </p:nvSpPr>
                    <p:spPr>
                      <a:xfrm>
                        <a:off x="370897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8" name="Rectangle 77"/>
                      <p:cNvSpPr/>
                      <p:nvPr/>
                    </p:nvSpPr>
                    <p:spPr>
                      <a:xfrm>
                        <a:off x="419720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9" name="Rectangle 78"/>
                      <p:cNvSpPr/>
                      <p:nvPr/>
                    </p:nvSpPr>
                    <p:spPr>
                      <a:xfrm>
                        <a:off x="468543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0" name="Rectangle 79"/>
                      <p:cNvSpPr/>
                      <p:nvPr/>
                    </p:nvSpPr>
                    <p:spPr>
                      <a:xfrm>
                        <a:off x="517366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1" name="Rectangle 80"/>
                      <p:cNvSpPr/>
                      <p:nvPr/>
                    </p:nvSpPr>
                    <p:spPr>
                      <a:xfrm>
                        <a:off x="566189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2" name="Rectangle 81"/>
                      <p:cNvSpPr/>
                      <p:nvPr/>
                    </p:nvSpPr>
                    <p:spPr>
                      <a:xfrm>
                        <a:off x="615012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3" name="Rectangle 82"/>
                      <p:cNvSpPr/>
                      <p:nvPr/>
                    </p:nvSpPr>
                    <p:spPr>
                      <a:xfrm>
                        <a:off x="663835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3" name="Rectangle 92"/>
                      <p:cNvSpPr/>
                      <p:nvPr/>
                    </p:nvSpPr>
                    <p:spPr>
                      <a:xfrm>
                        <a:off x="271589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4" name="Rectangle 93"/>
                      <p:cNvSpPr/>
                      <p:nvPr/>
                    </p:nvSpPr>
                    <p:spPr>
                      <a:xfrm>
                        <a:off x="320412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5" name="Rectangle 94"/>
                      <p:cNvSpPr/>
                      <p:nvPr/>
                    </p:nvSpPr>
                    <p:spPr>
                      <a:xfrm>
                        <a:off x="369235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6" name="Rectangle 95"/>
                      <p:cNvSpPr/>
                      <p:nvPr/>
                    </p:nvSpPr>
                    <p:spPr>
                      <a:xfrm>
                        <a:off x="418058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7" name="Rectangle 96"/>
                      <p:cNvSpPr/>
                      <p:nvPr/>
                    </p:nvSpPr>
                    <p:spPr>
                      <a:xfrm>
                        <a:off x="466881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8" name="Rectangle 97"/>
                      <p:cNvSpPr/>
                      <p:nvPr/>
                    </p:nvSpPr>
                    <p:spPr>
                      <a:xfrm>
                        <a:off x="515704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9" name="Rectangle 98"/>
                      <p:cNvSpPr/>
                      <p:nvPr/>
                    </p:nvSpPr>
                    <p:spPr>
                      <a:xfrm>
                        <a:off x="564527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0" name="Rectangle 99"/>
                      <p:cNvSpPr/>
                      <p:nvPr/>
                    </p:nvSpPr>
                    <p:spPr>
                      <a:xfrm>
                        <a:off x="613350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1" name="Rectangle 100"/>
                      <p:cNvSpPr/>
                      <p:nvPr/>
                    </p:nvSpPr>
                    <p:spPr>
                      <a:xfrm>
                        <a:off x="662173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1" name="Rectangle 110"/>
                      <p:cNvSpPr/>
                      <p:nvPr/>
                    </p:nvSpPr>
                    <p:spPr>
                      <a:xfrm>
                        <a:off x="271589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2" name="Rectangle 111"/>
                      <p:cNvSpPr/>
                      <p:nvPr/>
                    </p:nvSpPr>
                    <p:spPr>
                      <a:xfrm>
                        <a:off x="320412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3" name="Rectangle 112"/>
                      <p:cNvSpPr/>
                      <p:nvPr/>
                    </p:nvSpPr>
                    <p:spPr>
                      <a:xfrm>
                        <a:off x="369235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4" name="Rectangle 113"/>
                      <p:cNvSpPr/>
                      <p:nvPr/>
                    </p:nvSpPr>
                    <p:spPr>
                      <a:xfrm>
                        <a:off x="418058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5" name="Rectangle 114"/>
                      <p:cNvSpPr/>
                      <p:nvPr/>
                    </p:nvSpPr>
                    <p:spPr>
                      <a:xfrm>
                        <a:off x="466881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6" name="Rectangle 115"/>
                      <p:cNvSpPr/>
                      <p:nvPr/>
                    </p:nvSpPr>
                    <p:spPr>
                      <a:xfrm>
                        <a:off x="515704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7" name="Rectangle 116"/>
                      <p:cNvSpPr/>
                      <p:nvPr/>
                    </p:nvSpPr>
                    <p:spPr>
                      <a:xfrm>
                        <a:off x="564527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8" name="Rectangle 117"/>
                      <p:cNvSpPr/>
                      <p:nvPr/>
                    </p:nvSpPr>
                    <p:spPr>
                      <a:xfrm>
                        <a:off x="613350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9" name="Rectangle 118"/>
                      <p:cNvSpPr/>
                      <p:nvPr/>
                    </p:nvSpPr>
                    <p:spPr>
                      <a:xfrm>
                        <a:off x="662173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9" name="Rectangle 128"/>
                      <p:cNvSpPr/>
                      <p:nvPr/>
                    </p:nvSpPr>
                    <p:spPr>
                      <a:xfrm>
                        <a:off x="274913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0" name="Rectangle 129"/>
                      <p:cNvSpPr/>
                      <p:nvPr/>
                    </p:nvSpPr>
                    <p:spPr>
                      <a:xfrm>
                        <a:off x="323736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1" name="Rectangle 130"/>
                      <p:cNvSpPr/>
                      <p:nvPr/>
                    </p:nvSpPr>
                    <p:spPr>
                      <a:xfrm>
                        <a:off x="372559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2" name="Rectangle 131"/>
                      <p:cNvSpPr/>
                      <p:nvPr/>
                    </p:nvSpPr>
                    <p:spPr>
                      <a:xfrm>
                        <a:off x="421382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3" name="Rectangle 132"/>
                      <p:cNvSpPr/>
                      <p:nvPr/>
                    </p:nvSpPr>
                    <p:spPr>
                      <a:xfrm>
                        <a:off x="470205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4" name="Rectangle 133"/>
                      <p:cNvSpPr/>
                      <p:nvPr/>
                    </p:nvSpPr>
                    <p:spPr>
                      <a:xfrm>
                        <a:off x="519028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5" name="Rectangle 134"/>
                      <p:cNvSpPr/>
                      <p:nvPr/>
                    </p:nvSpPr>
                    <p:spPr>
                      <a:xfrm>
                        <a:off x="567851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6" name="Rectangle 135"/>
                      <p:cNvSpPr/>
                      <p:nvPr/>
                    </p:nvSpPr>
                    <p:spPr>
                      <a:xfrm>
                        <a:off x="616674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7" name="Rectangle 136"/>
                      <p:cNvSpPr/>
                      <p:nvPr/>
                    </p:nvSpPr>
                    <p:spPr>
                      <a:xfrm>
                        <a:off x="665497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7" name="Rectangle 146"/>
                      <p:cNvSpPr/>
                      <p:nvPr/>
                    </p:nvSpPr>
                    <p:spPr>
                      <a:xfrm>
                        <a:off x="274913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8" name="Rectangle 147"/>
                      <p:cNvSpPr/>
                      <p:nvPr/>
                    </p:nvSpPr>
                    <p:spPr>
                      <a:xfrm>
                        <a:off x="323736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9" name="Rectangle 148"/>
                      <p:cNvSpPr/>
                      <p:nvPr/>
                    </p:nvSpPr>
                    <p:spPr>
                      <a:xfrm>
                        <a:off x="372559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0" name="Rectangle 149"/>
                      <p:cNvSpPr/>
                      <p:nvPr/>
                    </p:nvSpPr>
                    <p:spPr>
                      <a:xfrm>
                        <a:off x="421382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1" name="Rectangle 150"/>
                      <p:cNvSpPr/>
                      <p:nvPr/>
                    </p:nvSpPr>
                    <p:spPr>
                      <a:xfrm>
                        <a:off x="470205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2" name="Rectangle 151"/>
                      <p:cNvSpPr/>
                      <p:nvPr/>
                    </p:nvSpPr>
                    <p:spPr>
                      <a:xfrm>
                        <a:off x="519028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3" name="Rectangle 152"/>
                      <p:cNvSpPr/>
                      <p:nvPr/>
                    </p:nvSpPr>
                    <p:spPr>
                      <a:xfrm>
                        <a:off x="567851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4" name="Rectangle 153"/>
                      <p:cNvSpPr/>
                      <p:nvPr/>
                    </p:nvSpPr>
                    <p:spPr>
                      <a:xfrm>
                        <a:off x="616674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5" name="Rectangle 154"/>
                      <p:cNvSpPr/>
                      <p:nvPr/>
                    </p:nvSpPr>
                    <p:spPr>
                      <a:xfrm>
                        <a:off x="665497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6" name="Rectangle 165"/>
                      <p:cNvSpPr/>
                      <p:nvPr/>
                    </p:nvSpPr>
                    <p:spPr>
                      <a:xfrm>
                        <a:off x="3220743" y="557157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201" name="Straight Connector 200"/>
                      <p:cNvCxnSpPr>
                        <a:cxnSpLocks/>
                      </p:cNvCxnSpPr>
                      <p:nvPr/>
                    </p:nvCxnSpPr>
                    <p:spPr>
                      <a:xfrm>
                        <a:off x="2215141" y="2494239"/>
                        <a:ext cx="5364592" cy="2120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4" name="Straight Connector 203"/>
                      <p:cNvCxnSpPr>
                        <a:cxnSpLocks/>
                      </p:cNvCxnSpPr>
                      <p:nvPr/>
                    </p:nvCxnSpPr>
                    <p:spPr>
                      <a:xfrm rot="5400000">
                        <a:off x="6094459" y="4051646"/>
                        <a:ext cx="3071834" cy="158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6" name="Straight Connector 205"/>
                      <p:cNvCxnSpPr>
                        <a:cxnSpLocks/>
                      </p:cNvCxnSpPr>
                      <p:nvPr/>
                    </p:nvCxnSpPr>
                    <p:spPr>
                      <a:xfrm flipH="1" flipV="1">
                        <a:off x="2225896" y="5609946"/>
                        <a:ext cx="5364254" cy="3307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12" name="Straight Connector 211"/>
                    <p:cNvCxnSpPr>
                      <a:cxnSpLocks/>
                    </p:cNvCxnSpPr>
                    <p:nvPr/>
                  </p:nvCxnSpPr>
                  <p:spPr>
                    <a:xfrm rot="5400000" flipH="1">
                      <a:off x="726039" y="4087946"/>
                      <a:ext cx="3143834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C5D9C6A2-7D2A-4982-83C6-2AB87ABA6F09}"/>
              </a:ext>
            </a:extLst>
          </p:cNvPr>
          <p:cNvSpPr/>
          <p:nvPr/>
        </p:nvSpPr>
        <p:spPr>
          <a:xfrm>
            <a:off x="7351363" y="2480387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E8E035C-871F-4901-88A3-87EA9B34A5A0}"/>
              </a:ext>
            </a:extLst>
          </p:cNvPr>
          <p:cNvSpPr/>
          <p:nvPr/>
        </p:nvSpPr>
        <p:spPr>
          <a:xfrm>
            <a:off x="7351355" y="2984443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986B0E7-4973-4B20-8358-4F57AB1AB1DE}"/>
              </a:ext>
            </a:extLst>
          </p:cNvPr>
          <p:cNvSpPr/>
          <p:nvPr/>
        </p:nvSpPr>
        <p:spPr>
          <a:xfrm>
            <a:off x="7351355" y="3488507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12AE1F9-E889-43D5-9295-1172278C99CF}"/>
              </a:ext>
            </a:extLst>
          </p:cNvPr>
          <p:cNvSpPr/>
          <p:nvPr/>
        </p:nvSpPr>
        <p:spPr>
          <a:xfrm>
            <a:off x="7351355" y="3992563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599C0CE-69EC-4A3D-B9EC-E58474E8939B}"/>
              </a:ext>
            </a:extLst>
          </p:cNvPr>
          <p:cNvSpPr/>
          <p:nvPr/>
        </p:nvSpPr>
        <p:spPr>
          <a:xfrm>
            <a:off x="7351355" y="4568627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A1E962E-8F44-4987-A48E-6097AC3E3887}"/>
              </a:ext>
            </a:extLst>
          </p:cNvPr>
          <p:cNvSpPr/>
          <p:nvPr/>
        </p:nvSpPr>
        <p:spPr>
          <a:xfrm>
            <a:off x="7351355" y="5072683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CF257F9-5B3D-4C2E-87B6-D01638FCC315}"/>
              </a:ext>
            </a:extLst>
          </p:cNvPr>
          <p:cNvSpPr/>
          <p:nvPr/>
        </p:nvSpPr>
        <p:spPr>
          <a:xfrm>
            <a:off x="7351355" y="5576739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08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2631" y="1196752"/>
            <a:ext cx="8104414" cy="954107"/>
          </a:xfrm>
          <a:prstGeom prst="rect">
            <a:avLst/>
          </a:prstGeom>
          <a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Step 2: </a:t>
            </a:r>
            <a:r>
              <a:rPr lang="en-SG" sz="2800" b="1" dirty="0"/>
              <a:t>Find the perimeter and area of the rectangle and record the values in observation table.</a:t>
            </a:r>
            <a:endParaRPr lang="en-US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3214678" y="357166"/>
            <a:ext cx="2560320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US" sz="3600" b="1" dirty="0">
                <a:solidFill>
                  <a:schemeClr val="bg1"/>
                </a:solidFill>
              </a:rPr>
              <a:t>Procedure</a:t>
            </a:r>
            <a:endParaRPr lang="en-IN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983452"/>
              </p:ext>
            </p:extLst>
          </p:nvPr>
        </p:nvGraphicFramePr>
        <p:xfrm>
          <a:off x="2270570" y="2656864"/>
          <a:ext cx="4448535" cy="3004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5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2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4854">
                <a:tc>
                  <a:txBody>
                    <a:bodyPr/>
                    <a:lstStyle/>
                    <a:p>
                      <a:r>
                        <a:rPr lang="en-IN" sz="2000" dirty="0"/>
                        <a:t>Observed</a:t>
                      </a:r>
                      <a:r>
                        <a:rPr lang="en-IN" sz="2000" baseline="0" dirty="0"/>
                        <a:t> Shape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Area (unit</a:t>
                      </a:r>
                      <a:r>
                        <a:rPr lang="en-IN" sz="2000" baseline="30000" dirty="0"/>
                        <a:t>2</a:t>
                      </a:r>
                      <a:r>
                        <a:rPr lang="en-IN" sz="2000" dirty="0"/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Perimeter</a:t>
                      </a:r>
                      <a:r>
                        <a:rPr lang="en-IN" sz="2000" baseline="0" dirty="0"/>
                        <a:t> (units)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906">
                <a:tc>
                  <a:txBody>
                    <a:bodyPr/>
                    <a:lstStyle/>
                    <a:p>
                      <a:r>
                        <a:rPr lang="en-IN" sz="2000" dirty="0"/>
                        <a:t>Rectangle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66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34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906">
                <a:tc>
                  <a:txBody>
                    <a:bodyPr/>
                    <a:lstStyle/>
                    <a:p>
                      <a:r>
                        <a:rPr lang="en-IN" sz="2000" dirty="0"/>
                        <a:t>Fig 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906">
                <a:tc>
                  <a:txBody>
                    <a:bodyPr/>
                    <a:lstStyle/>
                    <a:p>
                      <a:r>
                        <a:rPr lang="en-IN" sz="2000" dirty="0"/>
                        <a:t>Fig 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906">
                <a:tc>
                  <a:txBody>
                    <a:bodyPr/>
                    <a:lstStyle/>
                    <a:p>
                      <a:r>
                        <a:rPr lang="en-IN" sz="2000" dirty="0"/>
                        <a:t>Fig 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906">
                <a:tc>
                  <a:txBody>
                    <a:bodyPr/>
                    <a:lstStyle/>
                    <a:p>
                      <a:r>
                        <a:rPr lang="en-IN" sz="2000" dirty="0"/>
                        <a:t>Fig 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308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40228" y="1298836"/>
            <a:ext cx="7715304" cy="1200329"/>
          </a:xfrm>
          <a:prstGeom prst="rect">
            <a:avLst/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2400" b="1" dirty="0">
                <a:solidFill>
                  <a:srgbClr val="FF0000"/>
                </a:solidFill>
              </a:rPr>
              <a:t>Step 3: </a:t>
            </a:r>
            <a:r>
              <a:rPr lang="en-SG" sz="2400" b="1" dirty="0"/>
              <a:t>Take the rectangle and cut a square of side 1 unit from one side of the rectangle. Find the perimeter and area of the rectangle. Record the values.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3171740" y="357166"/>
            <a:ext cx="2560320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US" sz="3600" b="1" dirty="0">
                <a:solidFill>
                  <a:schemeClr val="bg1"/>
                </a:solidFill>
              </a:rPr>
              <a:t>Procedure</a:t>
            </a:r>
            <a:endParaRPr lang="en-IN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2284646" y="3003829"/>
            <a:ext cx="5391274" cy="3181046"/>
            <a:chOff x="8218771" y="3032098"/>
            <a:chExt cx="5391274" cy="3181046"/>
          </a:xfrm>
        </p:grpSpPr>
        <p:cxnSp>
          <p:nvCxnSpPr>
            <p:cNvPr id="92" name="Straight Connector 91"/>
            <p:cNvCxnSpPr>
              <a:cxnSpLocks/>
              <a:endCxn id="217" idx="3"/>
            </p:cNvCxnSpPr>
            <p:nvPr/>
          </p:nvCxnSpPr>
          <p:spPr>
            <a:xfrm flipV="1">
              <a:off x="8218771" y="3068660"/>
              <a:ext cx="2530935" cy="984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cxnSpLocks/>
            </p:cNvCxnSpPr>
            <p:nvPr/>
          </p:nvCxnSpPr>
          <p:spPr>
            <a:xfrm>
              <a:off x="11134523" y="3061156"/>
              <a:ext cx="2401387" cy="6375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cxnSpLocks/>
            </p:cNvCxnSpPr>
            <p:nvPr/>
          </p:nvCxnSpPr>
          <p:spPr>
            <a:xfrm rot="5400000" flipH="1" flipV="1">
              <a:off x="12042656" y="4647618"/>
              <a:ext cx="3112330" cy="1872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16200000" flipH="1" flipV="1">
              <a:off x="10934498" y="3272009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H="1" flipV="1">
              <a:off x="10669439" y="3032098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 flipV="1">
              <a:off x="11169538" y="3048974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cxnSpLocks/>
              <a:stCxn id="196" idx="3"/>
            </p:cNvCxnSpPr>
            <p:nvPr/>
          </p:nvCxnSpPr>
          <p:spPr>
            <a:xfrm>
              <a:off x="8305597" y="6140494"/>
              <a:ext cx="5304448" cy="113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cxnSpLocks/>
            </p:cNvCxnSpPr>
            <p:nvPr/>
          </p:nvCxnSpPr>
          <p:spPr>
            <a:xfrm rot="16200000" flipH="1">
              <a:off x="6703212" y="4588866"/>
              <a:ext cx="3099309" cy="10248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9" name="Rectangle 278">
            <a:extLst>
              <a:ext uri="{FF2B5EF4-FFF2-40B4-BE49-F238E27FC236}">
                <a16:creationId xmlns:a16="http://schemas.microsoft.com/office/drawing/2014/main" id="{740D5916-6BEE-4A3E-8436-F9943E3D8E49}"/>
              </a:ext>
            </a:extLst>
          </p:cNvPr>
          <p:cNvSpPr/>
          <p:nvPr/>
        </p:nvSpPr>
        <p:spPr>
          <a:xfrm>
            <a:off x="7625414" y="2996952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690ED561-45D0-49C9-AD47-CEE5D312D867}"/>
              </a:ext>
            </a:extLst>
          </p:cNvPr>
          <p:cNvSpPr/>
          <p:nvPr/>
        </p:nvSpPr>
        <p:spPr>
          <a:xfrm>
            <a:off x="7625414" y="3501016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ACB41EB5-4FE1-4E16-AD9C-1E9002FC48B0}"/>
              </a:ext>
            </a:extLst>
          </p:cNvPr>
          <p:cNvSpPr/>
          <p:nvPr/>
        </p:nvSpPr>
        <p:spPr>
          <a:xfrm>
            <a:off x="7625414" y="4005072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83C38250-A47C-41DD-9CB5-661D2FBABBC7}"/>
              </a:ext>
            </a:extLst>
          </p:cNvPr>
          <p:cNvSpPr/>
          <p:nvPr/>
        </p:nvSpPr>
        <p:spPr>
          <a:xfrm>
            <a:off x="7625414" y="4581136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B1DEFED9-2217-4DE8-8AF8-0D085DF1B7C0}"/>
              </a:ext>
            </a:extLst>
          </p:cNvPr>
          <p:cNvSpPr/>
          <p:nvPr/>
        </p:nvSpPr>
        <p:spPr>
          <a:xfrm>
            <a:off x="7625414" y="5085192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B7F6E699-0F02-491C-8204-2240055DB838}"/>
              </a:ext>
            </a:extLst>
          </p:cNvPr>
          <p:cNvSpPr/>
          <p:nvPr/>
        </p:nvSpPr>
        <p:spPr>
          <a:xfrm>
            <a:off x="7625414" y="5589248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F3391382-12B6-4B09-8076-C0E43D23F373}"/>
              </a:ext>
            </a:extLst>
          </p:cNvPr>
          <p:cNvSpPr/>
          <p:nvPr/>
        </p:nvSpPr>
        <p:spPr>
          <a:xfrm>
            <a:off x="7625414" y="6093304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42B88F02-0817-49C5-840C-3FE39541ED4D}"/>
              </a:ext>
            </a:extLst>
          </p:cNvPr>
          <p:cNvSpPr/>
          <p:nvPr/>
        </p:nvSpPr>
        <p:spPr>
          <a:xfrm>
            <a:off x="6185254" y="6093296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253771" y="2924943"/>
            <a:ext cx="5443643" cy="3240361"/>
            <a:chOff x="2224693" y="2924943"/>
            <a:chExt cx="5443643" cy="3240361"/>
          </a:xfrm>
        </p:grpSpPr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A43B2542-DF8F-4E45-97AA-6FBEC8275131}"/>
                </a:ext>
              </a:extLst>
            </p:cNvPr>
            <p:cNvGrpSpPr/>
            <p:nvPr/>
          </p:nvGrpSpPr>
          <p:grpSpPr>
            <a:xfrm>
              <a:off x="2224693" y="3004391"/>
              <a:ext cx="5443643" cy="3160913"/>
              <a:chOff x="2224701" y="2499744"/>
              <a:chExt cx="5443643" cy="3160913"/>
            </a:xfrm>
          </p:grpSpPr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153A752C-1F2B-42F1-A95C-9D7108CAFD6E}"/>
                  </a:ext>
                </a:extLst>
              </p:cNvPr>
              <p:cNvSpPr/>
              <p:nvPr/>
            </p:nvSpPr>
            <p:spPr>
              <a:xfrm>
                <a:off x="7126583" y="2499744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BC7F7DDB-8079-4012-BD5C-5897AAB3CD7C}"/>
                  </a:ext>
                </a:extLst>
              </p:cNvPr>
              <p:cNvSpPr/>
              <p:nvPr/>
            </p:nvSpPr>
            <p:spPr>
              <a:xfrm>
                <a:off x="2241324" y="299924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89BD2C49-87BF-4B73-8612-FE7B7B3394BF}"/>
                  </a:ext>
                </a:extLst>
              </p:cNvPr>
              <p:cNvSpPr/>
              <p:nvPr/>
            </p:nvSpPr>
            <p:spPr>
              <a:xfrm>
                <a:off x="7143206" y="5070950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5B17EDCA-EDB3-4C3F-A69D-0ACA0DE638EE}"/>
                  </a:ext>
                </a:extLst>
              </p:cNvPr>
              <p:cNvSpPr/>
              <p:nvPr/>
            </p:nvSpPr>
            <p:spPr>
              <a:xfrm>
                <a:off x="2241324" y="557157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D0736B62-55A0-4433-833A-26BCF3577D93}"/>
                  </a:ext>
                </a:extLst>
              </p:cNvPr>
              <p:cNvSpPr/>
              <p:nvPr/>
            </p:nvSpPr>
            <p:spPr>
              <a:xfrm>
                <a:off x="7126583" y="557157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AEB1DA14-AC49-4D0D-BA5C-FF86E6F56608}"/>
                  </a:ext>
                </a:extLst>
              </p:cNvPr>
              <p:cNvGrpSpPr/>
              <p:nvPr/>
            </p:nvGrpSpPr>
            <p:grpSpPr>
              <a:xfrm>
                <a:off x="2224701" y="2499744"/>
                <a:ext cx="5443643" cy="3160913"/>
                <a:chOff x="2224701" y="2499744"/>
                <a:chExt cx="5443643" cy="3160913"/>
              </a:xfrm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C0CA8D23-24E1-470B-BA02-B15678F609BA}"/>
                    </a:ext>
                  </a:extLst>
                </p:cNvPr>
                <p:cNvSpPr/>
                <p:nvPr/>
              </p:nvSpPr>
              <p:spPr>
                <a:xfrm>
                  <a:off x="7126583" y="299924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9798D5E6-1503-4FE7-884A-82E8B2EDF72D}"/>
                    </a:ext>
                  </a:extLst>
                </p:cNvPr>
                <p:cNvSpPr/>
                <p:nvPr/>
              </p:nvSpPr>
              <p:spPr>
                <a:xfrm>
                  <a:off x="7109960" y="3499876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6780B529-24EA-4F75-8A3B-A1177E47BBDE}"/>
                    </a:ext>
                  </a:extLst>
                </p:cNvPr>
                <p:cNvSpPr/>
                <p:nvPr/>
              </p:nvSpPr>
              <p:spPr>
                <a:xfrm>
                  <a:off x="7109960" y="3999380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CA924B49-1A71-490D-B531-1D6265F90B31}"/>
                    </a:ext>
                  </a:extLst>
                </p:cNvPr>
                <p:cNvSpPr/>
                <p:nvPr/>
              </p:nvSpPr>
              <p:spPr>
                <a:xfrm>
                  <a:off x="7143206" y="4571446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3" name="Group 202">
                  <a:extLst>
                    <a:ext uri="{FF2B5EF4-FFF2-40B4-BE49-F238E27FC236}">
                      <a16:creationId xmlns:a16="http://schemas.microsoft.com/office/drawing/2014/main" id="{BC96879C-5412-4B2D-AFF2-C3D5D5CAAC46}"/>
                    </a:ext>
                  </a:extLst>
                </p:cNvPr>
                <p:cNvGrpSpPr/>
                <p:nvPr/>
              </p:nvGrpSpPr>
              <p:grpSpPr>
                <a:xfrm>
                  <a:off x="2224701" y="2499744"/>
                  <a:ext cx="5443643" cy="3160913"/>
                  <a:chOff x="2224701" y="2499744"/>
                  <a:chExt cx="5443643" cy="3160913"/>
                </a:xfrm>
              </p:grpSpPr>
              <p:sp>
                <p:nvSpPr>
                  <p:cNvPr id="204" name="Rectangle 203">
                    <a:extLst>
                      <a:ext uri="{FF2B5EF4-FFF2-40B4-BE49-F238E27FC236}">
                        <a16:creationId xmlns:a16="http://schemas.microsoft.com/office/drawing/2014/main" id="{17694BFF-EE01-469B-BE40-71D7C1E69687}"/>
                      </a:ext>
                    </a:extLst>
                  </p:cNvPr>
                  <p:cNvSpPr/>
                  <p:nvPr/>
                </p:nvSpPr>
                <p:spPr>
                  <a:xfrm>
                    <a:off x="370897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5" name="Rectangle 204">
                    <a:extLst>
                      <a:ext uri="{FF2B5EF4-FFF2-40B4-BE49-F238E27FC236}">
                        <a16:creationId xmlns:a16="http://schemas.microsoft.com/office/drawing/2014/main" id="{098C37E2-50E9-4963-BC18-549E6EE7A181}"/>
                      </a:ext>
                    </a:extLst>
                  </p:cNvPr>
                  <p:cNvSpPr/>
                  <p:nvPr/>
                </p:nvSpPr>
                <p:spPr>
                  <a:xfrm>
                    <a:off x="419720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6" name="Rectangle 205">
                    <a:extLst>
                      <a:ext uri="{FF2B5EF4-FFF2-40B4-BE49-F238E27FC236}">
                        <a16:creationId xmlns:a16="http://schemas.microsoft.com/office/drawing/2014/main" id="{604F059A-9143-4576-8E00-EA6F3493DC95}"/>
                      </a:ext>
                    </a:extLst>
                  </p:cNvPr>
                  <p:cNvSpPr/>
                  <p:nvPr/>
                </p:nvSpPr>
                <p:spPr>
                  <a:xfrm>
                    <a:off x="468543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7" name="Rectangle 206">
                    <a:extLst>
                      <a:ext uri="{FF2B5EF4-FFF2-40B4-BE49-F238E27FC236}">
                        <a16:creationId xmlns:a16="http://schemas.microsoft.com/office/drawing/2014/main" id="{ED5D1826-756E-4331-B31C-1B63E4553B70}"/>
                      </a:ext>
                    </a:extLst>
                  </p:cNvPr>
                  <p:cNvSpPr/>
                  <p:nvPr/>
                </p:nvSpPr>
                <p:spPr>
                  <a:xfrm>
                    <a:off x="517366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8" name="Rectangle 207">
                    <a:extLst>
                      <a:ext uri="{FF2B5EF4-FFF2-40B4-BE49-F238E27FC236}">
                        <a16:creationId xmlns:a16="http://schemas.microsoft.com/office/drawing/2014/main" id="{EE0E52F3-8242-416D-9E20-6E168E939673}"/>
                      </a:ext>
                    </a:extLst>
                  </p:cNvPr>
                  <p:cNvSpPr/>
                  <p:nvPr/>
                </p:nvSpPr>
                <p:spPr>
                  <a:xfrm>
                    <a:off x="566189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09" name="Group 208">
                    <a:extLst>
                      <a:ext uri="{FF2B5EF4-FFF2-40B4-BE49-F238E27FC236}">
                        <a16:creationId xmlns:a16="http://schemas.microsoft.com/office/drawing/2014/main" id="{BCFA5BF1-CF62-4FA8-AF00-97A5531875BF}"/>
                      </a:ext>
                    </a:extLst>
                  </p:cNvPr>
                  <p:cNvGrpSpPr/>
                  <p:nvPr/>
                </p:nvGrpSpPr>
                <p:grpSpPr>
                  <a:xfrm>
                    <a:off x="2224701" y="2499744"/>
                    <a:ext cx="5443643" cy="3160913"/>
                    <a:chOff x="2224701" y="2499744"/>
                    <a:chExt cx="5443643" cy="3160913"/>
                  </a:xfrm>
                </p:grpSpPr>
                <p:sp>
                  <p:nvSpPr>
                    <p:cNvPr id="210" name="Rectangle 209">
                      <a:extLst>
                        <a:ext uri="{FF2B5EF4-FFF2-40B4-BE49-F238E27FC236}">
                          <a16:creationId xmlns:a16="http://schemas.microsoft.com/office/drawing/2014/main" id="{9FDF4544-4EF0-43FA-9B2A-4CA57E50A4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32513" y="5571578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1" name="Rectangle 210">
                      <a:extLst>
                        <a:ext uri="{FF2B5EF4-FFF2-40B4-BE49-F238E27FC236}">
                          <a16:creationId xmlns:a16="http://schemas.microsoft.com/office/drawing/2014/main" id="{8C453181-009E-47EF-9268-7C765C56E6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8353" y="5571578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212" name="Group 211">
                      <a:extLst>
                        <a:ext uri="{FF2B5EF4-FFF2-40B4-BE49-F238E27FC236}">
                          <a16:creationId xmlns:a16="http://schemas.microsoft.com/office/drawing/2014/main" id="{54D138E8-9D9C-4831-A3DE-D1D8C385265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24701" y="2499744"/>
                      <a:ext cx="5443643" cy="3160913"/>
                      <a:chOff x="2224701" y="2499744"/>
                      <a:chExt cx="5443643" cy="3160913"/>
                    </a:xfrm>
                  </p:grpSpPr>
                  <p:sp>
                    <p:nvSpPr>
                      <p:cNvPr id="213" name="Rectangle 212">
                        <a:extLst>
                          <a:ext uri="{FF2B5EF4-FFF2-40B4-BE49-F238E27FC236}">
                            <a16:creationId xmlns:a16="http://schemas.microsoft.com/office/drawing/2014/main" id="{73CF0AE0-BA32-4A13-BEE9-563DFB8C60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3251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4" name="Rectangle 213">
                        <a:extLst>
                          <a:ext uri="{FF2B5EF4-FFF2-40B4-BE49-F238E27FC236}">
                            <a16:creationId xmlns:a16="http://schemas.microsoft.com/office/drawing/2014/main" id="{B3799FDD-C492-4702-A593-CE1474A873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2074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5" name="Rectangle 214">
                        <a:extLst>
                          <a:ext uri="{FF2B5EF4-FFF2-40B4-BE49-F238E27FC236}">
                            <a16:creationId xmlns:a16="http://schemas.microsoft.com/office/drawing/2014/main" id="{74E21CB9-C05D-440A-AB61-80291419D3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0897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6" name="Rectangle 215">
                        <a:extLst>
                          <a:ext uri="{FF2B5EF4-FFF2-40B4-BE49-F238E27FC236}">
                            <a16:creationId xmlns:a16="http://schemas.microsoft.com/office/drawing/2014/main" id="{EA925843-35D9-497D-8C25-225B9BE161D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9720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7" name="Rectangle 216">
                        <a:extLst>
                          <a:ext uri="{FF2B5EF4-FFF2-40B4-BE49-F238E27FC236}">
                            <a16:creationId xmlns:a16="http://schemas.microsoft.com/office/drawing/2014/main" id="{81DDA8AE-540F-498B-926F-EE2B28E19E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8543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8" name="Rectangle 217">
                        <a:extLst>
                          <a:ext uri="{FF2B5EF4-FFF2-40B4-BE49-F238E27FC236}">
                            <a16:creationId xmlns:a16="http://schemas.microsoft.com/office/drawing/2014/main" id="{88979992-6338-49C1-B5C8-224BA7F901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7366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9" name="Rectangle 218">
                        <a:extLst>
                          <a:ext uri="{FF2B5EF4-FFF2-40B4-BE49-F238E27FC236}">
                            <a16:creationId xmlns:a16="http://schemas.microsoft.com/office/drawing/2014/main" id="{B4D1F0D3-0A5D-44D9-BB51-9509322C1EC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6189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0" name="Rectangle 219">
                        <a:extLst>
                          <a:ext uri="{FF2B5EF4-FFF2-40B4-BE49-F238E27FC236}">
                            <a16:creationId xmlns:a16="http://schemas.microsoft.com/office/drawing/2014/main" id="{6FCD9C49-1483-45DB-A6D2-09F96BAD9C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5012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1" name="Rectangle 220">
                        <a:extLst>
                          <a:ext uri="{FF2B5EF4-FFF2-40B4-BE49-F238E27FC236}">
                            <a16:creationId xmlns:a16="http://schemas.microsoft.com/office/drawing/2014/main" id="{BB0AA875-8809-4A19-B1C2-A50D03B6B3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3835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2" name="Rectangle 221">
                        <a:extLst>
                          <a:ext uri="{FF2B5EF4-FFF2-40B4-BE49-F238E27FC236}">
                            <a16:creationId xmlns:a16="http://schemas.microsoft.com/office/drawing/2014/main" id="{11FE5C09-8112-499C-80E4-DCE0114075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24701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3" name="Rectangle 222">
                        <a:extLst>
                          <a:ext uri="{FF2B5EF4-FFF2-40B4-BE49-F238E27FC236}">
                            <a16:creationId xmlns:a16="http://schemas.microsoft.com/office/drawing/2014/main" id="{5C79F458-3D64-48A6-A8B5-ED04A9AF0F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24701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4" name="Rectangle 223">
                        <a:extLst>
                          <a:ext uri="{FF2B5EF4-FFF2-40B4-BE49-F238E27FC236}">
                            <a16:creationId xmlns:a16="http://schemas.microsoft.com/office/drawing/2014/main" id="{A12D045D-7720-4D85-B783-38B78CFB4A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57947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5" name="Rectangle 224">
                        <a:extLst>
                          <a:ext uri="{FF2B5EF4-FFF2-40B4-BE49-F238E27FC236}">
                            <a16:creationId xmlns:a16="http://schemas.microsoft.com/office/drawing/2014/main" id="{FD538B39-FCC9-4ABF-BCFE-A6C698AC2D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57947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226" name="Group 225">
                        <a:extLst>
                          <a:ext uri="{FF2B5EF4-FFF2-40B4-BE49-F238E27FC236}">
                            <a16:creationId xmlns:a16="http://schemas.microsoft.com/office/drawing/2014/main" id="{10EA4EC2-9912-4534-9876-98C00CE4A30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267752" y="2499744"/>
                        <a:ext cx="5400592" cy="3155843"/>
                        <a:chOff x="2267752" y="2499744"/>
                        <a:chExt cx="5400592" cy="3155843"/>
                      </a:xfrm>
                    </p:grpSpPr>
                    <p:sp>
                      <p:nvSpPr>
                        <p:cNvPr id="228" name="Rectangle 227">
                          <a:extLst>
                            <a:ext uri="{FF2B5EF4-FFF2-40B4-BE49-F238E27FC236}">
                              <a16:creationId xmlns:a16="http://schemas.microsoft.com/office/drawing/2014/main" id="{314037F3-6FFF-4CA7-AC01-E42FE8D0C68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267752" y="2499744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29" name="Rectangle 228">
                          <a:extLst>
                            <a:ext uri="{FF2B5EF4-FFF2-40B4-BE49-F238E27FC236}">
                              <a16:creationId xmlns:a16="http://schemas.microsoft.com/office/drawing/2014/main" id="{EF87CA53-535B-428F-AC60-43A578AFFDB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3251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30" name="Rectangle 229">
                          <a:extLst>
                            <a:ext uri="{FF2B5EF4-FFF2-40B4-BE49-F238E27FC236}">
                              <a16:creationId xmlns:a16="http://schemas.microsoft.com/office/drawing/2014/main" id="{01DD77FE-A860-4502-95C7-F47B61790B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2074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31" name="Rectangle 230">
                          <a:extLst>
                            <a:ext uri="{FF2B5EF4-FFF2-40B4-BE49-F238E27FC236}">
                              <a16:creationId xmlns:a16="http://schemas.microsoft.com/office/drawing/2014/main" id="{16526027-3FAE-4054-B2E9-8E1CF3120A5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0897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32" name="Rectangle 231">
                          <a:extLst>
                            <a:ext uri="{FF2B5EF4-FFF2-40B4-BE49-F238E27FC236}">
                              <a16:creationId xmlns:a16="http://schemas.microsoft.com/office/drawing/2014/main" id="{EC6A60DB-7B1E-492F-A1F8-DB5D5671FF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9720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33" name="Rectangle 232">
                          <a:extLst>
                            <a:ext uri="{FF2B5EF4-FFF2-40B4-BE49-F238E27FC236}">
                              <a16:creationId xmlns:a16="http://schemas.microsoft.com/office/drawing/2014/main" id="{5EFD99CD-4B1C-48F1-BC0A-9812816B82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8543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34" name="Rectangle 233">
                          <a:extLst>
                            <a:ext uri="{FF2B5EF4-FFF2-40B4-BE49-F238E27FC236}">
                              <a16:creationId xmlns:a16="http://schemas.microsoft.com/office/drawing/2014/main" id="{B03E132E-9E3D-4E35-A94E-6D56B254563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366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35" name="Rectangle 234">
                          <a:extLst>
                            <a:ext uri="{FF2B5EF4-FFF2-40B4-BE49-F238E27FC236}">
                              <a16:creationId xmlns:a16="http://schemas.microsoft.com/office/drawing/2014/main" id="{C6194ABC-F480-435A-8F0E-8CB7F8A553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6189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36" name="Rectangle 235">
                          <a:extLst>
                            <a:ext uri="{FF2B5EF4-FFF2-40B4-BE49-F238E27FC236}">
                              <a16:creationId xmlns:a16="http://schemas.microsoft.com/office/drawing/2014/main" id="{9FAC6312-BDAA-4F73-8118-9E8219A361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5012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37" name="Rectangle 236">
                          <a:extLst>
                            <a:ext uri="{FF2B5EF4-FFF2-40B4-BE49-F238E27FC236}">
                              <a16:creationId xmlns:a16="http://schemas.microsoft.com/office/drawing/2014/main" id="{951514D6-0255-4B8A-95B8-1CF4FBD386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3835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38" name="Rectangle 237">
                          <a:extLst>
                            <a:ext uri="{FF2B5EF4-FFF2-40B4-BE49-F238E27FC236}">
                              <a16:creationId xmlns:a16="http://schemas.microsoft.com/office/drawing/2014/main" id="{6AD4CC48-708C-4464-A59B-80193A7D732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1589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39" name="Rectangle 238">
                          <a:extLst>
                            <a:ext uri="{FF2B5EF4-FFF2-40B4-BE49-F238E27FC236}">
                              <a16:creationId xmlns:a16="http://schemas.microsoft.com/office/drawing/2014/main" id="{7C7ED892-0068-4934-BFEA-C7C774C50B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0412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0" name="Rectangle 239">
                          <a:extLst>
                            <a:ext uri="{FF2B5EF4-FFF2-40B4-BE49-F238E27FC236}">
                              <a16:creationId xmlns:a16="http://schemas.microsoft.com/office/drawing/2014/main" id="{35FF1B92-71EC-49E6-8356-1106BB496C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9235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1" name="Rectangle 240">
                          <a:extLst>
                            <a:ext uri="{FF2B5EF4-FFF2-40B4-BE49-F238E27FC236}">
                              <a16:creationId xmlns:a16="http://schemas.microsoft.com/office/drawing/2014/main" id="{F316E52F-F8AE-4A09-AFDD-B296D04BCE9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8058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2" name="Rectangle 241">
                          <a:extLst>
                            <a:ext uri="{FF2B5EF4-FFF2-40B4-BE49-F238E27FC236}">
                              <a16:creationId xmlns:a16="http://schemas.microsoft.com/office/drawing/2014/main" id="{F40E4508-FA8C-45BF-B713-CB1117ECEE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6881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3" name="Rectangle 242">
                          <a:extLst>
                            <a:ext uri="{FF2B5EF4-FFF2-40B4-BE49-F238E27FC236}">
                              <a16:creationId xmlns:a16="http://schemas.microsoft.com/office/drawing/2014/main" id="{8EF915D7-C170-4288-93BB-44F800097AB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5704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4" name="Rectangle 243">
                          <a:extLst>
                            <a:ext uri="{FF2B5EF4-FFF2-40B4-BE49-F238E27FC236}">
                              <a16:creationId xmlns:a16="http://schemas.microsoft.com/office/drawing/2014/main" id="{603A6D60-BC21-453B-951F-7528BFC23E5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4527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5" name="Rectangle 244">
                          <a:extLst>
                            <a:ext uri="{FF2B5EF4-FFF2-40B4-BE49-F238E27FC236}">
                              <a16:creationId xmlns:a16="http://schemas.microsoft.com/office/drawing/2014/main" id="{2F49BD4E-451C-4872-8B98-BFF699CC948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3350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6" name="Rectangle 245">
                          <a:extLst>
                            <a:ext uri="{FF2B5EF4-FFF2-40B4-BE49-F238E27FC236}">
                              <a16:creationId xmlns:a16="http://schemas.microsoft.com/office/drawing/2014/main" id="{13145038-BD5B-4B7F-8D07-656D25DAD8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2173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7" name="Rectangle 246">
                          <a:extLst>
                            <a:ext uri="{FF2B5EF4-FFF2-40B4-BE49-F238E27FC236}">
                              <a16:creationId xmlns:a16="http://schemas.microsoft.com/office/drawing/2014/main" id="{76BB4403-48E6-4E51-A4DF-58FD2336DF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1589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8" name="Rectangle 247">
                          <a:extLst>
                            <a:ext uri="{FF2B5EF4-FFF2-40B4-BE49-F238E27FC236}">
                              <a16:creationId xmlns:a16="http://schemas.microsoft.com/office/drawing/2014/main" id="{A4A0B089-E218-42CC-B253-7965BA4D69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0412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9" name="Rectangle 248">
                          <a:extLst>
                            <a:ext uri="{FF2B5EF4-FFF2-40B4-BE49-F238E27FC236}">
                              <a16:creationId xmlns:a16="http://schemas.microsoft.com/office/drawing/2014/main" id="{3C66F751-9C3B-40F3-84D9-10105A24B0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9235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0" name="Rectangle 249">
                          <a:extLst>
                            <a:ext uri="{FF2B5EF4-FFF2-40B4-BE49-F238E27FC236}">
                              <a16:creationId xmlns:a16="http://schemas.microsoft.com/office/drawing/2014/main" id="{3350B566-D499-486D-9FC3-3E2FF150BC8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8058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1" name="Rectangle 250">
                          <a:extLst>
                            <a:ext uri="{FF2B5EF4-FFF2-40B4-BE49-F238E27FC236}">
                              <a16:creationId xmlns:a16="http://schemas.microsoft.com/office/drawing/2014/main" id="{335BC33C-9026-4008-86D4-7369AEDF0A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6881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2" name="Rectangle 251">
                          <a:extLst>
                            <a:ext uri="{FF2B5EF4-FFF2-40B4-BE49-F238E27FC236}">
                              <a16:creationId xmlns:a16="http://schemas.microsoft.com/office/drawing/2014/main" id="{51E4BF06-2AA2-460C-A2A9-37326E1242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5704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3" name="Rectangle 252">
                          <a:extLst>
                            <a:ext uri="{FF2B5EF4-FFF2-40B4-BE49-F238E27FC236}">
                              <a16:creationId xmlns:a16="http://schemas.microsoft.com/office/drawing/2014/main" id="{65806272-15C1-4700-872C-FD0129110E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4527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4" name="Rectangle 253">
                          <a:extLst>
                            <a:ext uri="{FF2B5EF4-FFF2-40B4-BE49-F238E27FC236}">
                              <a16:creationId xmlns:a16="http://schemas.microsoft.com/office/drawing/2014/main" id="{E18A3381-2FE8-450B-98D4-EDE1E62B8AD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3350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5" name="Rectangle 254">
                          <a:extLst>
                            <a:ext uri="{FF2B5EF4-FFF2-40B4-BE49-F238E27FC236}">
                              <a16:creationId xmlns:a16="http://schemas.microsoft.com/office/drawing/2014/main" id="{87E3A9AF-8B3C-41A7-BDAE-50BE63D5A29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2173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6" name="Rectangle 255">
                          <a:extLst>
                            <a:ext uri="{FF2B5EF4-FFF2-40B4-BE49-F238E27FC236}">
                              <a16:creationId xmlns:a16="http://schemas.microsoft.com/office/drawing/2014/main" id="{4F5B350C-719D-4A04-BD8B-861075099C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4913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7" name="Rectangle 256">
                          <a:extLst>
                            <a:ext uri="{FF2B5EF4-FFF2-40B4-BE49-F238E27FC236}">
                              <a16:creationId xmlns:a16="http://schemas.microsoft.com/office/drawing/2014/main" id="{9C273619-2AB4-4F63-B8C4-760F6FE3AD2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3736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8" name="Rectangle 257">
                          <a:extLst>
                            <a:ext uri="{FF2B5EF4-FFF2-40B4-BE49-F238E27FC236}">
                              <a16:creationId xmlns:a16="http://schemas.microsoft.com/office/drawing/2014/main" id="{AC95FFB5-704A-4349-984F-F063CC1E74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2559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9" name="Rectangle 258">
                          <a:extLst>
                            <a:ext uri="{FF2B5EF4-FFF2-40B4-BE49-F238E27FC236}">
                              <a16:creationId xmlns:a16="http://schemas.microsoft.com/office/drawing/2014/main" id="{07618D25-07AA-4361-B4BF-ED8A99DC79E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1382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0" name="Rectangle 259">
                          <a:extLst>
                            <a:ext uri="{FF2B5EF4-FFF2-40B4-BE49-F238E27FC236}">
                              <a16:creationId xmlns:a16="http://schemas.microsoft.com/office/drawing/2014/main" id="{9CD09B70-BE28-4DA1-937D-762362ECA68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0205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1" name="Rectangle 260">
                          <a:extLst>
                            <a:ext uri="{FF2B5EF4-FFF2-40B4-BE49-F238E27FC236}">
                              <a16:creationId xmlns:a16="http://schemas.microsoft.com/office/drawing/2014/main" id="{8253F662-2AF1-4217-95C9-1C94605F9E2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028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2" name="Rectangle 261">
                          <a:extLst>
                            <a:ext uri="{FF2B5EF4-FFF2-40B4-BE49-F238E27FC236}">
                              <a16:creationId xmlns:a16="http://schemas.microsoft.com/office/drawing/2014/main" id="{2903E0C5-DBFE-447C-B02F-CA5951640C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7851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3" name="Rectangle 262">
                          <a:extLst>
                            <a:ext uri="{FF2B5EF4-FFF2-40B4-BE49-F238E27FC236}">
                              <a16:creationId xmlns:a16="http://schemas.microsoft.com/office/drawing/2014/main" id="{19E92D9A-2D91-478B-A984-54498BA2FEC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6674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4" name="Rectangle 263">
                          <a:extLst>
                            <a:ext uri="{FF2B5EF4-FFF2-40B4-BE49-F238E27FC236}">
                              <a16:creationId xmlns:a16="http://schemas.microsoft.com/office/drawing/2014/main" id="{66C2E3F1-A7AE-4A5E-B5A8-BF9ADD7DE4D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5497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5" name="Rectangle 264">
                          <a:extLst>
                            <a:ext uri="{FF2B5EF4-FFF2-40B4-BE49-F238E27FC236}">
                              <a16:creationId xmlns:a16="http://schemas.microsoft.com/office/drawing/2014/main" id="{64A39B0D-BC21-4433-9E1B-8082A2B55A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4913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6" name="Rectangle 265">
                          <a:extLst>
                            <a:ext uri="{FF2B5EF4-FFF2-40B4-BE49-F238E27FC236}">
                              <a16:creationId xmlns:a16="http://schemas.microsoft.com/office/drawing/2014/main" id="{20CBA542-8512-4E3B-9ADE-787DA820B5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3736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7" name="Rectangle 266">
                          <a:extLst>
                            <a:ext uri="{FF2B5EF4-FFF2-40B4-BE49-F238E27FC236}">
                              <a16:creationId xmlns:a16="http://schemas.microsoft.com/office/drawing/2014/main" id="{A2B59FC8-72FF-4CC9-8F29-B39A2F1D95E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2559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8" name="Rectangle 267">
                          <a:extLst>
                            <a:ext uri="{FF2B5EF4-FFF2-40B4-BE49-F238E27FC236}">
                              <a16:creationId xmlns:a16="http://schemas.microsoft.com/office/drawing/2014/main" id="{042547D4-B4AC-4DCF-AA3F-348F036703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1382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9" name="Rectangle 268">
                          <a:extLst>
                            <a:ext uri="{FF2B5EF4-FFF2-40B4-BE49-F238E27FC236}">
                              <a16:creationId xmlns:a16="http://schemas.microsoft.com/office/drawing/2014/main" id="{4B08A16F-EFAC-4A52-9F25-2DFD6170A62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0205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70" name="Rectangle 269">
                          <a:extLst>
                            <a:ext uri="{FF2B5EF4-FFF2-40B4-BE49-F238E27FC236}">
                              <a16:creationId xmlns:a16="http://schemas.microsoft.com/office/drawing/2014/main" id="{0591D6C0-7090-4C5F-B0A4-D05D2491685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028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71" name="Rectangle 270">
                          <a:extLst>
                            <a:ext uri="{FF2B5EF4-FFF2-40B4-BE49-F238E27FC236}">
                              <a16:creationId xmlns:a16="http://schemas.microsoft.com/office/drawing/2014/main" id="{3E8ED7E4-F3D3-495B-9B79-006B1F91BF4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7851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72" name="Rectangle 271">
                          <a:extLst>
                            <a:ext uri="{FF2B5EF4-FFF2-40B4-BE49-F238E27FC236}">
                              <a16:creationId xmlns:a16="http://schemas.microsoft.com/office/drawing/2014/main" id="{9A6058CA-707F-46C5-AF4F-E21494D4C64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6674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73" name="Rectangle 272">
                          <a:extLst>
                            <a:ext uri="{FF2B5EF4-FFF2-40B4-BE49-F238E27FC236}">
                              <a16:creationId xmlns:a16="http://schemas.microsoft.com/office/drawing/2014/main" id="{CD1DFD31-86BC-4691-A336-465A5FE3C28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5497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74" name="Rectangle 273">
                          <a:extLst>
                            <a:ext uri="{FF2B5EF4-FFF2-40B4-BE49-F238E27FC236}">
                              <a16:creationId xmlns:a16="http://schemas.microsoft.com/office/drawing/2014/main" id="{A45AB1F6-8B79-4526-B965-4BC4698AB4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20743" y="557157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cxnSp>
                      <p:nvCxnSpPr>
                        <p:cNvPr id="275" name="Straight Connector 274">
                          <a:extLst>
                            <a:ext uri="{FF2B5EF4-FFF2-40B4-BE49-F238E27FC236}">
                              <a16:creationId xmlns:a16="http://schemas.microsoft.com/office/drawing/2014/main" id="{F095D2D4-E26D-4B39-96C5-829351A90191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303752" y="2507688"/>
                          <a:ext cx="5364592" cy="21208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76" name="Straight Connector 275">
                          <a:extLst>
                            <a:ext uri="{FF2B5EF4-FFF2-40B4-BE49-F238E27FC236}">
                              <a16:creationId xmlns:a16="http://schemas.microsoft.com/office/drawing/2014/main" id="{FBBBD2C8-0F02-48E8-B3E3-1E0329F92DC0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rot="5400000">
                          <a:off x="6094459" y="4051646"/>
                          <a:ext cx="3071834" cy="1588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77" name="Straight Connector 276">
                          <a:extLst>
                            <a:ext uri="{FF2B5EF4-FFF2-40B4-BE49-F238E27FC236}">
                              <a16:creationId xmlns:a16="http://schemas.microsoft.com/office/drawing/2014/main" id="{E79C7CE2-5D1B-4CFF-8FC0-1F77C179DDF7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 flipV="1">
                          <a:off x="2268090" y="5622517"/>
                          <a:ext cx="5364254" cy="3307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227" name="Straight Connector 226">
                        <a:extLst>
                          <a:ext uri="{FF2B5EF4-FFF2-40B4-BE49-F238E27FC236}">
                            <a16:creationId xmlns:a16="http://schemas.microsoft.com/office/drawing/2014/main" id="{285224E7-8D42-4D6F-854A-6643D7CB1DB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5400000" flipH="1">
                        <a:off x="726039" y="4087946"/>
                        <a:ext cx="3143834" cy="158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</p:grpSp>
        <p:sp>
          <p:nvSpPr>
            <p:cNvPr id="2" name="Rectangle 1"/>
            <p:cNvSpPr/>
            <p:nvPr/>
          </p:nvSpPr>
          <p:spPr>
            <a:xfrm>
              <a:off x="4774048" y="2924943"/>
              <a:ext cx="382984" cy="151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240308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1311138"/>
            <a:ext cx="7786742" cy="1200329"/>
          </a:xfrm>
          <a:prstGeom prst="rect">
            <a:avLst/>
          </a:prstGeom>
          <a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FF0000"/>
                </a:solidFill>
              </a:rPr>
              <a:t>Step 4: </a:t>
            </a:r>
            <a:r>
              <a:rPr lang="en-SG" sz="2400" b="1" dirty="0"/>
              <a:t>Cut squares of side 1 unit from the other three sides in succession</a:t>
            </a:r>
            <a:r>
              <a:rPr lang="en-US" sz="2400" b="1" dirty="0"/>
              <a:t> </a:t>
            </a:r>
            <a:r>
              <a:rPr lang="en-SG" sz="2400" b="1" dirty="0"/>
              <a:t>and each time record the perimeter and area of the shape (Refer diagram below).</a:t>
            </a: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>
          <a:xfrm>
            <a:off x="3214678" y="357166"/>
            <a:ext cx="2560320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US" sz="3600" b="1" dirty="0">
                <a:solidFill>
                  <a:schemeClr val="bg1"/>
                </a:solidFill>
              </a:rPr>
              <a:t>Procedure</a:t>
            </a:r>
            <a:endParaRPr lang="en-IN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grpSp>
        <p:nvGrpSpPr>
          <p:cNvPr id="112" name="Group 111"/>
          <p:cNvGrpSpPr/>
          <p:nvPr/>
        </p:nvGrpSpPr>
        <p:grpSpPr>
          <a:xfrm>
            <a:off x="2167437" y="2930893"/>
            <a:ext cx="5399934" cy="3135213"/>
            <a:chOff x="8315829" y="2855786"/>
            <a:chExt cx="5399934" cy="3135213"/>
          </a:xfrm>
        </p:grpSpPr>
        <p:cxnSp>
          <p:nvCxnSpPr>
            <p:cNvPr id="101" name="Straight Connector 100"/>
            <p:cNvCxnSpPr/>
            <p:nvPr/>
          </p:nvCxnSpPr>
          <p:spPr>
            <a:xfrm rot="10800000" flipH="1">
              <a:off x="13670191" y="2883444"/>
              <a:ext cx="10881" cy="207170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Group 110"/>
            <p:cNvGrpSpPr/>
            <p:nvPr/>
          </p:nvGrpSpPr>
          <p:grpSpPr>
            <a:xfrm>
              <a:off x="8315829" y="2855786"/>
              <a:ext cx="5399934" cy="3135213"/>
              <a:chOff x="8315829" y="2855786"/>
              <a:chExt cx="5399934" cy="3135213"/>
            </a:xfrm>
          </p:grpSpPr>
          <p:cxnSp>
            <p:nvCxnSpPr>
              <p:cNvPr id="97" name="Straight Connector 96"/>
              <p:cNvCxnSpPr>
                <a:cxnSpLocks/>
                <a:endCxn id="137" idx="3"/>
              </p:cNvCxnSpPr>
              <p:nvPr/>
            </p:nvCxnSpPr>
            <p:spPr>
              <a:xfrm>
                <a:off x="8349166" y="2885907"/>
                <a:ext cx="1479226" cy="12439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>
                <a:cxnSpLocks/>
              </p:cNvCxnSpPr>
              <p:nvPr/>
            </p:nvCxnSpPr>
            <p:spPr>
              <a:xfrm>
                <a:off x="10333245" y="2898421"/>
                <a:ext cx="3345610" cy="1588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rot="16200000" flipH="1" flipV="1">
                <a:off x="10027828" y="3114497"/>
                <a:ext cx="1588" cy="57600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flipH="1" flipV="1">
                <a:off x="9787067" y="2855786"/>
                <a:ext cx="1588" cy="57600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 flipH="1" flipV="1">
                <a:off x="10277785" y="2861918"/>
                <a:ext cx="1588" cy="57600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>
                <a:cxnSpLocks/>
                <a:endCxn id="206" idx="3"/>
              </p:cNvCxnSpPr>
              <p:nvPr/>
            </p:nvCxnSpPr>
            <p:spPr>
              <a:xfrm>
                <a:off x="8359307" y="5960736"/>
                <a:ext cx="5356456" cy="21453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>
                <a:cxnSpLocks/>
              </p:cNvCxnSpPr>
              <p:nvPr/>
            </p:nvCxnSpPr>
            <p:spPr>
              <a:xfrm rot="16200000" flipH="1">
                <a:off x="6771298" y="4420519"/>
                <a:ext cx="3099309" cy="10248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flipH="1" flipV="1">
                <a:off x="13679615" y="5414999"/>
                <a:ext cx="1588" cy="57600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flipH="1" flipV="1">
                <a:off x="13226338" y="4925166"/>
                <a:ext cx="1588" cy="57600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>
                <a:cxnSpLocks/>
                <a:endCxn id="124" idx="3"/>
              </p:cNvCxnSpPr>
              <p:nvPr/>
            </p:nvCxnSpPr>
            <p:spPr>
              <a:xfrm flipH="1">
                <a:off x="13262625" y="4961493"/>
                <a:ext cx="424188" cy="8555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>
                <a:cxnSpLocks/>
                <a:endCxn id="117" idx="3"/>
              </p:cNvCxnSpPr>
              <p:nvPr/>
            </p:nvCxnSpPr>
            <p:spPr>
              <a:xfrm flipH="1">
                <a:off x="13262625" y="5450450"/>
                <a:ext cx="445080" cy="19102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4C44B304-E1C7-4E06-B6FA-AE37E882E2AB}"/>
              </a:ext>
            </a:extLst>
          </p:cNvPr>
          <p:cNvSpPr/>
          <p:nvPr/>
        </p:nvSpPr>
        <p:spPr>
          <a:xfrm>
            <a:off x="6049158" y="6003626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CE363F3F-6BA2-4291-B737-2380404CCC99}"/>
              </a:ext>
            </a:extLst>
          </p:cNvPr>
          <p:cNvSpPr/>
          <p:nvPr/>
        </p:nvSpPr>
        <p:spPr>
          <a:xfrm>
            <a:off x="7495379" y="2924944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AC370665-A47E-48A8-A2A3-90D67BFB6141}"/>
              </a:ext>
            </a:extLst>
          </p:cNvPr>
          <p:cNvSpPr/>
          <p:nvPr/>
        </p:nvSpPr>
        <p:spPr>
          <a:xfrm>
            <a:off x="7495371" y="3429000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8382C50B-6A45-405F-9388-5AF9E2B438CD}"/>
              </a:ext>
            </a:extLst>
          </p:cNvPr>
          <p:cNvSpPr/>
          <p:nvPr/>
        </p:nvSpPr>
        <p:spPr>
          <a:xfrm>
            <a:off x="7495371" y="3933064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169D18FD-172C-4647-AE51-9F36554CAA10}"/>
              </a:ext>
            </a:extLst>
          </p:cNvPr>
          <p:cNvSpPr/>
          <p:nvPr/>
        </p:nvSpPr>
        <p:spPr>
          <a:xfrm>
            <a:off x="7495371" y="4437120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9FC0EC42-9D82-48E8-A962-E18142EE61D4}"/>
              </a:ext>
            </a:extLst>
          </p:cNvPr>
          <p:cNvSpPr/>
          <p:nvPr/>
        </p:nvSpPr>
        <p:spPr>
          <a:xfrm>
            <a:off x="7495371" y="5013184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943DAE2-FF73-4C7B-B9D3-38C39FEBD035}"/>
              </a:ext>
            </a:extLst>
          </p:cNvPr>
          <p:cNvSpPr/>
          <p:nvPr/>
        </p:nvSpPr>
        <p:spPr>
          <a:xfrm>
            <a:off x="7495371" y="5517240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B6AB9EB9-58F1-4A07-BF1D-F944FB93296A}"/>
              </a:ext>
            </a:extLst>
          </p:cNvPr>
          <p:cNvSpPr/>
          <p:nvPr/>
        </p:nvSpPr>
        <p:spPr>
          <a:xfrm>
            <a:off x="7495371" y="6021296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081789" y="2924944"/>
            <a:ext cx="5669016" cy="3173422"/>
            <a:chOff x="2081789" y="2924944"/>
            <a:chExt cx="5669016" cy="3173422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11A7E115-F79B-4185-92CC-02A26996C7DD}"/>
                </a:ext>
              </a:extLst>
            </p:cNvPr>
            <p:cNvGrpSpPr/>
            <p:nvPr/>
          </p:nvGrpSpPr>
          <p:grpSpPr>
            <a:xfrm>
              <a:off x="2081789" y="2937453"/>
              <a:ext cx="5497737" cy="3160913"/>
              <a:chOff x="2182762" y="2499744"/>
              <a:chExt cx="5497737" cy="3160913"/>
            </a:xfrm>
          </p:grpSpPr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226D8639-077A-4295-AAD1-6C2C817703B3}"/>
                  </a:ext>
                </a:extLst>
              </p:cNvPr>
              <p:cNvSpPr/>
              <p:nvPr/>
            </p:nvSpPr>
            <p:spPr>
              <a:xfrm>
                <a:off x="7126583" y="2499744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6AC70276-85BB-41B5-BC56-328B8DB92C64}"/>
                  </a:ext>
                </a:extLst>
              </p:cNvPr>
              <p:cNvSpPr/>
              <p:nvPr/>
            </p:nvSpPr>
            <p:spPr>
              <a:xfrm>
                <a:off x="2241324" y="299924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C750499-91C0-44A2-A6DD-5FB1B6461ECA}"/>
                  </a:ext>
                </a:extLst>
              </p:cNvPr>
              <p:cNvSpPr/>
              <p:nvPr/>
            </p:nvSpPr>
            <p:spPr>
              <a:xfrm>
                <a:off x="7143206" y="5070950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3565E0F7-E37D-4F5D-9F89-A62E1FB29711}"/>
                  </a:ext>
                </a:extLst>
              </p:cNvPr>
              <p:cNvSpPr/>
              <p:nvPr/>
            </p:nvSpPr>
            <p:spPr>
              <a:xfrm>
                <a:off x="2241324" y="557157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DFD9A632-AE8F-40ED-9E43-D118EC702BDB}"/>
                  </a:ext>
                </a:extLst>
              </p:cNvPr>
              <p:cNvSpPr/>
              <p:nvPr/>
            </p:nvSpPr>
            <p:spPr>
              <a:xfrm>
                <a:off x="7126583" y="557157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DEC024F2-E80E-47CA-B42E-FA75C881E3F6}"/>
                  </a:ext>
                </a:extLst>
              </p:cNvPr>
              <p:cNvGrpSpPr/>
              <p:nvPr/>
            </p:nvGrpSpPr>
            <p:grpSpPr>
              <a:xfrm>
                <a:off x="2182762" y="2499744"/>
                <a:ext cx="5497737" cy="3160913"/>
                <a:chOff x="2182762" y="2499744"/>
                <a:chExt cx="5497737" cy="3160913"/>
              </a:xfrm>
            </p:grpSpPr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099FF37B-80D7-47B2-9B85-7F2851750FD4}"/>
                    </a:ext>
                  </a:extLst>
                </p:cNvPr>
                <p:cNvSpPr/>
                <p:nvPr/>
              </p:nvSpPr>
              <p:spPr>
                <a:xfrm>
                  <a:off x="7126583" y="299924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89BF2B91-70A0-432F-8829-5959C81C355C}"/>
                    </a:ext>
                  </a:extLst>
                </p:cNvPr>
                <p:cNvSpPr/>
                <p:nvPr/>
              </p:nvSpPr>
              <p:spPr>
                <a:xfrm>
                  <a:off x="7109960" y="3499876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DDD7F99E-2BB1-4752-8074-0DFB3056A9CE}"/>
                    </a:ext>
                  </a:extLst>
                </p:cNvPr>
                <p:cNvSpPr/>
                <p:nvPr/>
              </p:nvSpPr>
              <p:spPr>
                <a:xfrm>
                  <a:off x="7109960" y="3999380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5E4B25D8-43D2-4CCB-AB92-24795F0288F2}"/>
                    </a:ext>
                  </a:extLst>
                </p:cNvPr>
                <p:cNvSpPr/>
                <p:nvPr/>
              </p:nvSpPr>
              <p:spPr>
                <a:xfrm>
                  <a:off x="7143206" y="4571446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499D7EFC-6330-4FAC-9526-039F96220101}"/>
                    </a:ext>
                  </a:extLst>
                </p:cNvPr>
                <p:cNvGrpSpPr/>
                <p:nvPr/>
              </p:nvGrpSpPr>
              <p:grpSpPr>
                <a:xfrm>
                  <a:off x="2182762" y="2499744"/>
                  <a:ext cx="5497737" cy="3160913"/>
                  <a:chOff x="2182762" y="2499744"/>
                  <a:chExt cx="5497737" cy="3160913"/>
                </a:xfrm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BC9459F7-E346-4274-A5E9-0CBD507355BA}"/>
                      </a:ext>
                    </a:extLst>
                  </p:cNvPr>
                  <p:cNvSpPr/>
                  <p:nvPr/>
                </p:nvSpPr>
                <p:spPr>
                  <a:xfrm>
                    <a:off x="370897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8A886FD4-59B1-4C2B-831C-EEC58FEDE80A}"/>
                      </a:ext>
                    </a:extLst>
                  </p:cNvPr>
                  <p:cNvSpPr/>
                  <p:nvPr/>
                </p:nvSpPr>
                <p:spPr>
                  <a:xfrm>
                    <a:off x="419720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94479B18-D0D6-41C9-A7ED-7C15ED70B2E4}"/>
                      </a:ext>
                    </a:extLst>
                  </p:cNvPr>
                  <p:cNvSpPr/>
                  <p:nvPr/>
                </p:nvSpPr>
                <p:spPr>
                  <a:xfrm>
                    <a:off x="468543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8BAA47CB-22C6-4383-97AD-E6C852AC109C}"/>
                      </a:ext>
                    </a:extLst>
                  </p:cNvPr>
                  <p:cNvSpPr/>
                  <p:nvPr/>
                </p:nvSpPr>
                <p:spPr>
                  <a:xfrm>
                    <a:off x="517366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0487497B-4C1B-4CBE-988F-676EEA5CFAA4}"/>
                      </a:ext>
                    </a:extLst>
                  </p:cNvPr>
                  <p:cNvSpPr/>
                  <p:nvPr/>
                </p:nvSpPr>
                <p:spPr>
                  <a:xfrm>
                    <a:off x="566189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31" name="Group 130">
                    <a:extLst>
                      <a:ext uri="{FF2B5EF4-FFF2-40B4-BE49-F238E27FC236}">
                        <a16:creationId xmlns:a16="http://schemas.microsoft.com/office/drawing/2014/main" id="{143330F7-075C-4587-9C8E-7568D8FCDD86}"/>
                      </a:ext>
                    </a:extLst>
                  </p:cNvPr>
                  <p:cNvGrpSpPr/>
                  <p:nvPr/>
                </p:nvGrpSpPr>
                <p:grpSpPr>
                  <a:xfrm>
                    <a:off x="2182762" y="2499744"/>
                    <a:ext cx="5497737" cy="3160913"/>
                    <a:chOff x="2182762" y="2499744"/>
                    <a:chExt cx="5497737" cy="3160913"/>
                  </a:xfrm>
                </p:grpSpPr>
                <p:sp>
                  <p:nvSpPr>
                    <p:cNvPr id="132" name="Rectangle 131">
                      <a:extLst>
                        <a:ext uri="{FF2B5EF4-FFF2-40B4-BE49-F238E27FC236}">
                          <a16:creationId xmlns:a16="http://schemas.microsoft.com/office/drawing/2014/main" id="{515C4033-D482-4957-946A-59B1CFCD52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32513" y="5571578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" name="Rectangle 132">
                      <a:extLst>
                        <a:ext uri="{FF2B5EF4-FFF2-40B4-BE49-F238E27FC236}">
                          <a16:creationId xmlns:a16="http://schemas.microsoft.com/office/drawing/2014/main" id="{6743CD28-5365-402E-AE00-CC97CF6811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8353" y="5571578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134" name="Group 133">
                      <a:extLst>
                        <a:ext uri="{FF2B5EF4-FFF2-40B4-BE49-F238E27FC236}">
                          <a16:creationId xmlns:a16="http://schemas.microsoft.com/office/drawing/2014/main" id="{D3C2E054-52ED-427C-8416-6633B1F4EF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82762" y="2499744"/>
                      <a:ext cx="5497737" cy="3160913"/>
                      <a:chOff x="2182762" y="2499744"/>
                      <a:chExt cx="5497737" cy="3160913"/>
                    </a:xfrm>
                  </p:grpSpPr>
                  <p:sp>
                    <p:nvSpPr>
                      <p:cNvPr id="135" name="Rectangle 134">
                        <a:extLst>
                          <a:ext uri="{FF2B5EF4-FFF2-40B4-BE49-F238E27FC236}">
                            <a16:creationId xmlns:a16="http://schemas.microsoft.com/office/drawing/2014/main" id="{3B080DDC-C2EF-4C6D-8E91-521E47DF75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3251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6" name="Rectangle 135">
                        <a:extLst>
                          <a:ext uri="{FF2B5EF4-FFF2-40B4-BE49-F238E27FC236}">
                            <a16:creationId xmlns:a16="http://schemas.microsoft.com/office/drawing/2014/main" id="{F758DB5A-FD54-4FE0-8AB7-EC43B04E01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2074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7" name="Rectangle 136">
                        <a:extLst>
                          <a:ext uri="{FF2B5EF4-FFF2-40B4-BE49-F238E27FC236}">
                            <a16:creationId xmlns:a16="http://schemas.microsoft.com/office/drawing/2014/main" id="{B059B760-2ABD-4CB7-B451-BC58B2AAD7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0897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8" name="Rectangle 137">
                        <a:extLst>
                          <a:ext uri="{FF2B5EF4-FFF2-40B4-BE49-F238E27FC236}">
                            <a16:creationId xmlns:a16="http://schemas.microsoft.com/office/drawing/2014/main" id="{C11A4829-A615-4E74-AC56-4E2F41EEDC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9720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9" name="Rectangle 138">
                        <a:extLst>
                          <a:ext uri="{FF2B5EF4-FFF2-40B4-BE49-F238E27FC236}">
                            <a16:creationId xmlns:a16="http://schemas.microsoft.com/office/drawing/2014/main" id="{B1D9AA11-054F-4FDB-9C62-9EBA288068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8543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0" name="Rectangle 139">
                        <a:extLst>
                          <a:ext uri="{FF2B5EF4-FFF2-40B4-BE49-F238E27FC236}">
                            <a16:creationId xmlns:a16="http://schemas.microsoft.com/office/drawing/2014/main" id="{D82ADF02-A0BF-46E6-916B-AF2E8769A6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7366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1" name="Rectangle 140">
                        <a:extLst>
                          <a:ext uri="{FF2B5EF4-FFF2-40B4-BE49-F238E27FC236}">
                            <a16:creationId xmlns:a16="http://schemas.microsoft.com/office/drawing/2014/main" id="{D242CF81-AB37-4067-9BD3-60B2274D71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6189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2" name="Rectangle 141">
                        <a:extLst>
                          <a:ext uri="{FF2B5EF4-FFF2-40B4-BE49-F238E27FC236}">
                            <a16:creationId xmlns:a16="http://schemas.microsoft.com/office/drawing/2014/main" id="{6880BD99-8888-42FB-9FEC-055B9F2845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5012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3" name="Rectangle 142">
                        <a:extLst>
                          <a:ext uri="{FF2B5EF4-FFF2-40B4-BE49-F238E27FC236}">
                            <a16:creationId xmlns:a16="http://schemas.microsoft.com/office/drawing/2014/main" id="{C21426D2-B4FA-4BB8-8011-8FBB32025D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3835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4" name="Rectangle 143">
                        <a:extLst>
                          <a:ext uri="{FF2B5EF4-FFF2-40B4-BE49-F238E27FC236}">
                            <a16:creationId xmlns:a16="http://schemas.microsoft.com/office/drawing/2014/main" id="{977BBAEB-0FFF-45B3-B1E8-9F8B15000E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24701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5" name="Rectangle 144">
                        <a:extLst>
                          <a:ext uri="{FF2B5EF4-FFF2-40B4-BE49-F238E27FC236}">
                            <a16:creationId xmlns:a16="http://schemas.microsoft.com/office/drawing/2014/main" id="{56D75B14-B2B3-4AFF-AFD1-016A4F34EC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24701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6" name="Rectangle 145">
                        <a:extLst>
                          <a:ext uri="{FF2B5EF4-FFF2-40B4-BE49-F238E27FC236}">
                            <a16:creationId xmlns:a16="http://schemas.microsoft.com/office/drawing/2014/main" id="{E098FBB2-9541-4142-BD8D-BC2C2AD1B9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57947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7" name="Rectangle 146">
                        <a:extLst>
                          <a:ext uri="{FF2B5EF4-FFF2-40B4-BE49-F238E27FC236}">
                            <a16:creationId xmlns:a16="http://schemas.microsoft.com/office/drawing/2014/main" id="{6BDFEA36-64DE-45E5-8EA7-D7B2A1922E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57947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148" name="Group 147">
                        <a:extLst>
                          <a:ext uri="{FF2B5EF4-FFF2-40B4-BE49-F238E27FC236}">
                            <a16:creationId xmlns:a16="http://schemas.microsoft.com/office/drawing/2014/main" id="{8D64BCB7-BD55-4CA3-95E2-1965879BB16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82762" y="2499744"/>
                        <a:ext cx="5497737" cy="3155843"/>
                        <a:chOff x="2182762" y="2499744"/>
                        <a:chExt cx="5497737" cy="3155843"/>
                      </a:xfrm>
                    </p:grpSpPr>
                    <p:sp>
                      <p:nvSpPr>
                        <p:cNvPr id="150" name="Rectangle 149">
                          <a:extLst>
                            <a:ext uri="{FF2B5EF4-FFF2-40B4-BE49-F238E27FC236}">
                              <a16:creationId xmlns:a16="http://schemas.microsoft.com/office/drawing/2014/main" id="{4981E327-80CF-4CDE-8CBF-34B325CF02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267752" y="2499744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1" name="Rectangle 150">
                          <a:extLst>
                            <a:ext uri="{FF2B5EF4-FFF2-40B4-BE49-F238E27FC236}">
                              <a16:creationId xmlns:a16="http://schemas.microsoft.com/office/drawing/2014/main" id="{DF5E974A-514F-4A68-84AD-E1209B96EF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3251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2" name="Rectangle 151">
                          <a:extLst>
                            <a:ext uri="{FF2B5EF4-FFF2-40B4-BE49-F238E27FC236}">
                              <a16:creationId xmlns:a16="http://schemas.microsoft.com/office/drawing/2014/main" id="{664B4BCF-26E8-47DB-9FB1-A744CE5EBFE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2074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3" name="Rectangle 152">
                          <a:extLst>
                            <a:ext uri="{FF2B5EF4-FFF2-40B4-BE49-F238E27FC236}">
                              <a16:creationId xmlns:a16="http://schemas.microsoft.com/office/drawing/2014/main" id="{4B01D5FC-4097-48F4-9084-8761226A6B3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0897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4" name="Rectangle 153">
                          <a:extLst>
                            <a:ext uri="{FF2B5EF4-FFF2-40B4-BE49-F238E27FC236}">
                              <a16:creationId xmlns:a16="http://schemas.microsoft.com/office/drawing/2014/main" id="{341582AE-1972-4DC5-94FE-BD8B86E7E8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9720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5" name="Rectangle 154">
                          <a:extLst>
                            <a:ext uri="{FF2B5EF4-FFF2-40B4-BE49-F238E27FC236}">
                              <a16:creationId xmlns:a16="http://schemas.microsoft.com/office/drawing/2014/main" id="{26D90A79-9BEC-493A-B623-87B57F13DD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8543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6" name="Rectangle 155">
                          <a:extLst>
                            <a:ext uri="{FF2B5EF4-FFF2-40B4-BE49-F238E27FC236}">
                              <a16:creationId xmlns:a16="http://schemas.microsoft.com/office/drawing/2014/main" id="{F0DA0E58-F3AA-4CD4-B633-1638BB05322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366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7" name="Rectangle 156">
                          <a:extLst>
                            <a:ext uri="{FF2B5EF4-FFF2-40B4-BE49-F238E27FC236}">
                              <a16:creationId xmlns:a16="http://schemas.microsoft.com/office/drawing/2014/main" id="{AAFFA7E1-F566-480D-9FD5-54D7AF2716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6189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8" name="Rectangle 157">
                          <a:extLst>
                            <a:ext uri="{FF2B5EF4-FFF2-40B4-BE49-F238E27FC236}">
                              <a16:creationId xmlns:a16="http://schemas.microsoft.com/office/drawing/2014/main" id="{B789AD93-427B-462E-95DC-59294597F13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5012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9" name="Rectangle 158">
                          <a:extLst>
                            <a:ext uri="{FF2B5EF4-FFF2-40B4-BE49-F238E27FC236}">
                              <a16:creationId xmlns:a16="http://schemas.microsoft.com/office/drawing/2014/main" id="{5DF581F1-F7FD-4388-8131-6140B5672F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3835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0" name="Rectangle 159">
                          <a:extLst>
                            <a:ext uri="{FF2B5EF4-FFF2-40B4-BE49-F238E27FC236}">
                              <a16:creationId xmlns:a16="http://schemas.microsoft.com/office/drawing/2014/main" id="{0400040F-A4FD-4DB0-ABDB-A744B06B68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1589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1" name="Rectangle 160">
                          <a:extLst>
                            <a:ext uri="{FF2B5EF4-FFF2-40B4-BE49-F238E27FC236}">
                              <a16:creationId xmlns:a16="http://schemas.microsoft.com/office/drawing/2014/main" id="{9FAAAB8A-243A-4E6A-AF5A-CB21B70F822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0412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2" name="Rectangle 161">
                          <a:extLst>
                            <a:ext uri="{FF2B5EF4-FFF2-40B4-BE49-F238E27FC236}">
                              <a16:creationId xmlns:a16="http://schemas.microsoft.com/office/drawing/2014/main" id="{B535A16F-1A65-4536-B37E-76FAF017E2A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9235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3" name="Rectangle 162">
                          <a:extLst>
                            <a:ext uri="{FF2B5EF4-FFF2-40B4-BE49-F238E27FC236}">
                              <a16:creationId xmlns:a16="http://schemas.microsoft.com/office/drawing/2014/main" id="{B4B830F6-CA31-48E4-98AC-32A690C12DD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8058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4" name="Rectangle 163">
                          <a:extLst>
                            <a:ext uri="{FF2B5EF4-FFF2-40B4-BE49-F238E27FC236}">
                              <a16:creationId xmlns:a16="http://schemas.microsoft.com/office/drawing/2014/main" id="{C8A5B346-B0EF-4535-A9B4-07CEA5B3D1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6881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5" name="Rectangle 164">
                          <a:extLst>
                            <a:ext uri="{FF2B5EF4-FFF2-40B4-BE49-F238E27FC236}">
                              <a16:creationId xmlns:a16="http://schemas.microsoft.com/office/drawing/2014/main" id="{666704D7-D051-4B5A-AB22-491E04F25DB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5704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6" name="Rectangle 165">
                          <a:extLst>
                            <a:ext uri="{FF2B5EF4-FFF2-40B4-BE49-F238E27FC236}">
                              <a16:creationId xmlns:a16="http://schemas.microsoft.com/office/drawing/2014/main" id="{3A932038-14E6-4142-9D9F-88E75BFFF92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4527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7" name="Rectangle 166">
                          <a:extLst>
                            <a:ext uri="{FF2B5EF4-FFF2-40B4-BE49-F238E27FC236}">
                              <a16:creationId xmlns:a16="http://schemas.microsoft.com/office/drawing/2014/main" id="{15086ED9-0182-4C4D-9CEA-1BCB0E4FF07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3350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8" name="Rectangle 167">
                          <a:extLst>
                            <a:ext uri="{FF2B5EF4-FFF2-40B4-BE49-F238E27FC236}">
                              <a16:creationId xmlns:a16="http://schemas.microsoft.com/office/drawing/2014/main" id="{0F03E057-0392-47FD-A25A-D6E89781912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2173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9" name="Rectangle 168">
                          <a:extLst>
                            <a:ext uri="{FF2B5EF4-FFF2-40B4-BE49-F238E27FC236}">
                              <a16:creationId xmlns:a16="http://schemas.microsoft.com/office/drawing/2014/main" id="{23A20DBA-C1AD-4771-A84C-8182B0E13B7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1589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0" name="Rectangle 169">
                          <a:extLst>
                            <a:ext uri="{FF2B5EF4-FFF2-40B4-BE49-F238E27FC236}">
                              <a16:creationId xmlns:a16="http://schemas.microsoft.com/office/drawing/2014/main" id="{BDAEC8D0-A65E-45BA-A222-88895FB6596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0412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1" name="Rectangle 170">
                          <a:extLst>
                            <a:ext uri="{FF2B5EF4-FFF2-40B4-BE49-F238E27FC236}">
                              <a16:creationId xmlns:a16="http://schemas.microsoft.com/office/drawing/2014/main" id="{CAF5C1FC-4A66-454D-9BC4-40D4BFBB44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9235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2" name="Rectangle 171">
                          <a:extLst>
                            <a:ext uri="{FF2B5EF4-FFF2-40B4-BE49-F238E27FC236}">
                              <a16:creationId xmlns:a16="http://schemas.microsoft.com/office/drawing/2014/main" id="{1FA2DFB5-7A94-4B84-B97D-5C2F160C91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8058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3" name="Rectangle 172">
                          <a:extLst>
                            <a:ext uri="{FF2B5EF4-FFF2-40B4-BE49-F238E27FC236}">
                              <a16:creationId xmlns:a16="http://schemas.microsoft.com/office/drawing/2014/main" id="{2CEB9081-A3CF-423F-A9F4-3DCB16EAB4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6881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4" name="Rectangle 173">
                          <a:extLst>
                            <a:ext uri="{FF2B5EF4-FFF2-40B4-BE49-F238E27FC236}">
                              <a16:creationId xmlns:a16="http://schemas.microsoft.com/office/drawing/2014/main" id="{572D3E59-DF85-4204-A76D-16F6C31B701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5704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5" name="Rectangle 174">
                          <a:extLst>
                            <a:ext uri="{FF2B5EF4-FFF2-40B4-BE49-F238E27FC236}">
                              <a16:creationId xmlns:a16="http://schemas.microsoft.com/office/drawing/2014/main" id="{C92F0D12-2990-4CDA-8912-D56C5BC183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4527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6" name="Rectangle 175">
                          <a:extLst>
                            <a:ext uri="{FF2B5EF4-FFF2-40B4-BE49-F238E27FC236}">
                              <a16:creationId xmlns:a16="http://schemas.microsoft.com/office/drawing/2014/main" id="{310BC3B9-7F2E-4935-9353-155D59922CB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3350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7" name="Rectangle 176">
                          <a:extLst>
                            <a:ext uri="{FF2B5EF4-FFF2-40B4-BE49-F238E27FC236}">
                              <a16:creationId xmlns:a16="http://schemas.microsoft.com/office/drawing/2014/main" id="{CCC02F31-8190-434F-BA52-4FA3B632DE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2173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8" name="Rectangle 177">
                          <a:extLst>
                            <a:ext uri="{FF2B5EF4-FFF2-40B4-BE49-F238E27FC236}">
                              <a16:creationId xmlns:a16="http://schemas.microsoft.com/office/drawing/2014/main" id="{C21918F0-7698-46A2-980B-2276844740A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4913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9" name="Rectangle 178">
                          <a:extLst>
                            <a:ext uri="{FF2B5EF4-FFF2-40B4-BE49-F238E27FC236}">
                              <a16:creationId xmlns:a16="http://schemas.microsoft.com/office/drawing/2014/main" id="{43ABCE2E-1D22-4884-BFCC-B502E9DB06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3736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0" name="Rectangle 179">
                          <a:extLst>
                            <a:ext uri="{FF2B5EF4-FFF2-40B4-BE49-F238E27FC236}">
                              <a16:creationId xmlns:a16="http://schemas.microsoft.com/office/drawing/2014/main" id="{71677AD4-DAFB-4AFA-B7E7-B6B731CEA6B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2559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1" name="Rectangle 180">
                          <a:extLst>
                            <a:ext uri="{FF2B5EF4-FFF2-40B4-BE49-F238E27FC236}">
                              <a16:creationId xmlns:a16="http://schemas.microsoft.com/office/drawing/2014/main" id="{76B128DB-2A97-4F32-B8E3-47122BAB35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1382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2" name="Rectangle 181">
                          <a:extLst>
                            <a:ext uri="{FF2B5EF4-FFF2-40B4-BE49-F238E27FC236}">
                              <a16:creationId xmlns:a16="http://schemas.microsoft.com/office/drawing/2014/main" id="{034C38AA-362A-4B0D-8C19-EB6CD8824D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0205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3" name="Rectangle 182">
                          <a:extLst>
                            <a:ext uri="{FF2B5EF4-FFF2-40B4-BE49-F238E27FC236}">
                              <a16:creationId xmlns:a16="http://schemas.microsoft.com/office/drawing/2014/main" id="{209D2BF1-343D-41E3-AD31-1A27ABD4E5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028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4" name="Rectangle 183">
                          <a:extLst>
                            <a:ext uri="{FF2B5EF4-FFF2-40B4-BE49-F238E27FC236}">
                              <a16:creationId xmlns:a16="http://schemas.microsoft.com/office/drawing/2014/main" id="{554B39C4-8CD2-47B6-9402-894F604B01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7851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5" name="Rectangle 184">
                          <a:extLst>
                            <a:ext uri="{FF2B5EF4-FFF2-40B4-BE49-F238E27FC236}">
                              <a16:creationId xmlns:a16="http://schemas.microsoft.com/office/drawing/2014/main" id="{DAF74D2B-DFE3-48A2-A0C1-929D94EA57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6674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6" name="Rectangle 185">
                          <a:extLst>
                            <a:ext uri="{FF2B5EF4-FFF2-40B4-BE49-F238E27FC236}">
                              <a16:creationId xmlns:a16="http://schemas.microsoft.com/office/drawing/2014/main" id="{947D12B2-DD2B-4807-A9F0-E4B1876010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5497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7" name="Rectangle 186">
                          <a:extLst>
                            <a:ext uri="{FF2B5EF4-FFF2-40B4-BE49-F238E27FC236}">
                              <a16:creationId xmlns:a16="http://schemas.microsoft.com/office/drawing/2014/main" id="{DAC1BE64-3119-4DA1-B858-1DEAF5B264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4913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8" name="Rectangle 187">
                          <a:extLst>
                            <a:ext uri="{FF2B5EF4-FFF2-40B4-BE49-F238E27FC236}">
                              <a16:creationId xmlns:a16="http://schemas.microsoft.com/office/drawing/2014/main" id="{B0B7B398-62B2-4C82-86D0-514AB9A335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3736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9" name="Rectangle 188">
                          <a:extLst>
                            <a:ext uri="{FF2B5EF4-FFF2-40B4-BE49-F238E27FC236}">
                              <a16:creationId xmlns:a16="http://schemas.microsoft.com/office/drawing/2014/main" id="{7AFCC55E-8A2A-4591-B2EF-3932C51A7C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2559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0" name="Rectangle 189">
                          <a:extLst>
                            <a:ext uri="{FF2B5EF4-FFF2-40B4-BE49-F238E27FC236}">
                              <a16:creationId xmlns:a16="http://schemas.microsoft.com/office/drawing/2014/main" id="{4F401FBC-3DDC-4234-B9C7-3A90D06D626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1382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1" name="Rectangle 190">
                          <a:extLst>
                            <a:ext uri="{FF2B5EF4-FFF2-40B4-BE49-F238E27FC236}">
                              <a16:creationId xmlns:a16="http://schemas.microsoft.com/office/drawing/2014/main" id="{D6B54080-C298-43E7-8157-09AA33C6849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0205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2" name="Rectangle 191">
                          <a:extLst>
                            <a:ext uri="{FF2B5EF4-FFF2-40B4-BE49-F238E27FC236}">
                              <a16:creationId xmlns:a16="http://schemas.microsoft.com/office/drawing/2014/main" id="{2C67A7EE-F3CC-4771-9031-856985EC7F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028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3" name="Rectangle 192">
                          <a:extLst>
                            <a:ext uri="{FF2B5EF4-FFF2-40B4-BE49-F238E27FC236}">
                              <a16:creationId xmlns:a16="http://schemas.microsoft.com/office/drawing/2014/main" id="{ED2F2CFC-7048-4BB3-BC9A-2F7D21D669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7851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4" name="Rectangle 193">
                          <a:extLst>
                            <a:ext uri="{FF2B5EF4-FFF2-40B4-BE49-F238E27FC236}">
                              <a16:creationId xmlns:a16="http://schemas.microsoft.com/office/drawing/2014/main" id="{0E55C2EF-C70C-4CC4-AF74-2872A73A37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6674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5" name="Rectangle 194">
                          <a:extLst>
                            <a:ext uri="{FF2B5EF4-FFF2-40B4-BE49-F238E27FC236}">
                              <a16:creationId xmlns:a16="http://schemas.microsoft.com/office/drawing/2014/main" id="{E57B1FD6-3F38-4ED9-960A-9AA80BABA8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5497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6" name="Rectangle 195">
                          <a:extLst>
                            <a:ext uri="{FF2B5EF4-FFF2-40B4-BE49-F238E27FC236}">
                              <a16:creationId xmlns:a16="http://schemas.microsoft.com/office/drawing/2014/main" id="{EFE42E22-EFD1-4778-869B-6345E32BBF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20743" y="557157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cxnSp>
                      <p:nvCxnSpPr>
                        <p:cNvPr id="197" name="Straight Connector 196">
                          <a:extLst>
                            <a:ext uri="{FF2B5EF4-FFF2-40B4-BE49-F238E27FC236}">
                              <a16:creationId xmlns:a16="http://schemas.microsoft.com/office/drawing/2014/main" id="{0B92D56F-6096-4E76-89E1-2A77CFC10A5B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315907" y="2533659"/>
                          <a:ext cx="5364592" cy="21208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98" name="Straight Connector 197">
                          <a:extLst>
                            <a:ext uri="{FF2B5EF4-FFF2-40B4-BE49-F238E27FC236}">
                              <a16:creationId xmlns:a16="http://schemas.microsoft.com/office/drawing/2014/main" id="{BFF51F87-B06F-4824-8501-D03DED69BC77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rot="5400000">
                          <a:off x="6094459" y="4051646"/>
                          <a:ext cx="3071834" cy="1588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99" name="Straight Connector 198">
                          <a:extLst>
                            <a:ext uri="{FF2B5EF4-FFF2-40B4-BE49-F238E27FC236}">
                              <a16:creationId xmlns:a16="http://schemas.microsoft.com/office/drawing/2014/main" id="{7F2705B6-04E4-44E0-8C53-A9A2366DB91C}"/>
                            </a:ext>
                          </a:extLst>
                        </p:cNvPr>
                        <p:cNvCxnSpPr>
                          <a:cxnSpLocks/>
                          <a:stCxn id="206" idx="2"/>
                        </p:cNvCxnSpPr>
                        <p:nvPr/>
                      </p:nvCxnSpPr>
                      <p:spPr>
                        <a:xfrm flipH="1" flipV="1">
                          <a:off x="2182762" y="5603053"/>
                          <a:ext cx="5449582" cy="52534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149" name="Straight Connector 148">
                        <a:extLst>
                          <a:ext uri="{FF2B5EF4-FFF2-40B4-BE49-F238E27FC236}">
                            <a16:creationId xmlns:a16="http://schemas.microsoft.com/office/drawing/2014/main" id="{B608C28A-FA7B-453F-9404-1B208131F8F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5400000" flipH="1">
                        <a:off x="726039" y="4087946"/>
                        <a:ext cx="3143834" cy="158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</p:grpSp>
        <p:sp>
          <p:nvSpPr>
            <p:cNvPr id="2" name="Rectangle 1"/>
            <p:cNvSpPr/>
            <p:nvPr/>
          </p:nvSpPr>
          <p:spPr>
            <a:xfrm>
              <a:off x="3696623" y="2924944"/>
              <a:ext cx="38298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7367821" y="5085184"/>
              <a:ext cx="382984" cy="404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240308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Rectangle 251"/>
          <p:cNvSpPr/>
          <p:nvPr/>
        </p:nvSpPr>
        <p:spPr>
          <a:xfrm>
            <a:off x="3214678" y="353777"/>
            <a:ext cx="2560320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US" sz="3600" b="1" dirty="0">
                <a:solidFill>
                  <a:schemeClr val="bg1"/>
                </a:solidFill>
              </a:rPr>
              <a:t>Procedure</a:t>
            </a:r>
            <a:endParaRPr lang="en-IN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77DB185-E9D7-4B4F-BA15-F9C128D24FD4}"/>
              </a:ext>
            </a:extLst>
          </p:cNvPr>
          <p:cNvSpPr/>
          <p:nvPr/>
        </p:nvSpPr>
        <p:spPr>
          <a:xfrm>
            <a:off x="6150123" y="5571578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F680696-8A27-4AB4-BAE5-92F9ED894F1A}"/>
              </a:ext>
            </a:extLst>
          </p:cNvPr>
          <p:cNvGrpSpPr/>
          <p:nvPr/>
        </p:nvGrpSpPr>
        <p:grpSpPr>
          <a:xfrm>
            <a:off x="2224693" y="2505405"/>
            <a:ext cx="5443643" cy="3160913"/>
            <a:chOff x="2224701" y="2499744"/>
            <a:chExt cx="5443643" cy="3160913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6E51238-005C-4C30-A79C-42AC9B880E5E}"/>
                </a:ext>
              </a:extLst>
            </p:cNvPr>
            <p:cNvSpPr/>
            <p:nvPr/>
          </p:nvSpPr>
          <p:spPr>
            <a:xfrm>
              <a:off x="7126583" y="2499744"/>
              <a:ext cx="72000" cy="7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B2201B3-A118-4973-BC9F-AB757A8687CF}"/>
                </a:ext>
              </a:extLst>
            </p:cNvPr>
            <p:cNvSpPr/>
            <p:nvPr/>
          </p:nvSpPr>
          <p:spPr>
            <a:xfrm>
              <a:off x="2241324" y="2999248"/>
              <a:ext cx="72000" cy="7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5B508E07-7D98-4B17-90F2-F38448079EFD}"/>
                </a:ext>
              </a:extLst>
            </p:cNvPr>
            <p:cNvSpPr/>
            <p:nvPr/>
          </p:nvSpPr>
          <p:spPr>
            <a:xfrm>
              <a:off x="7143206" y="5070950"/>
              <a:ext cx="72000" cy="7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B6B4928A-24D4-4710-AE01-DDB4257FF406}"/>
                </a:ext>
              </a:extLst>
            </p:cNvPr>
            <p:cNvSpPr/>
            <p:nvPr/>
          </p:nvSpPr>
          <p:spPr>
            <a:xfrm>
              <a:off x="2241324" y="5571578"/>
              <a:ext cx="72000" cy="7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5FED4C00-04D8-4CE2-8883-3DA6D697183D}"/>
                </a:ext>
              </a:extLst>
            </p:cNvPr>
            <p:cNvSpPr/>
            <p:nvPr/>
          </p:nvSpPr>
          <p:spPr>
            <a:xfrm>
              <a:off x="7126583" y="5571578"/>
              <a:ext cx="72000" cy="7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724DDB54-3523-433E-90D8-6AAEAD38E84E}"/>
                </a:ext>
              </a:extLst>
            </p:cNvPr>
            <p:cNvGrpSpPr/>
            <p:nvPr/>
          </p:nvGrpSpPr>
          <p:grpSpPr>
            <a:xfrm>
              <a:off x="2224701" y="2499744"/>
              <a:ext cx="5443643" cy="3160913"/>
              <a:chOff x="2224701" y="2499744"/>
              <a:chExt cx="5443643" cy="3160913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CA07CB74-2E09-45A5-BA19-1C6FDEA09BBA}"/>
                  </a:ext>
                </a:extLst>
              </p:cNvPr>
              <p:cNvSpPr/>
              <p:nvPr/>
            </p:nvSpPr>
            <p:spPr>
              <a:xfrm>
                <a:off x="7126583" y="299924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1D8AA027-6C99-4A0F-A515-9D28A00DC4EC}"/>
                  </a:ext>
                </a:extLst>
              </p:cNvPr>
              <p:cNvSpPr/>
              <p:nvPr/>
            </p:nvSpPr>
            <p:spPr>
              <a:xfrm>
                <a:off x="7109960" y="3499876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4F626588-4D42-419D-A927-0D17115F3F83}"/>
                  </a:ext>
                </a:extLst>
              </p:cNvPr>
              <p:cNvSpPr/>
              <p:nvPr/>
            </p:nvSpPr>
            <p:spPr>
              <a:xfrm>
                <a:off x="7109960" y="3999380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A1988449-83C7-4E8A-A35B-06A8BD609BBC}"/>
                  </a:ext>
                </a:extLst>
              </p:cNvPr>
              <p:cNvSpPr/>
              <p:nvPr/>
            </p:nvSpPr>
            <p:spPr>
              <a:xfrm>
                <a:off x="7143206" y="4571446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BBD8A9AC-6D95-4FC0-8A0B-925B8AD19B37}"/>
                  </a:ext>
                </a:extLst>
              </p:cNvPr>
              <p:cNvGrpSpPr/>
              <p:nvPr/>
            </p:nvGrpSpPr>
            <p:grpSpPr>
              <a:xfrm>
                <a:off x="2224701" y="2499744"/>
                <a:ext cx="5443643" cy="3160913"/>
                <a:chOff x="2224701" y="2499744"/>
                <a:chExt cx="5443643" cy="3160913"/>
              </a:xfrm>
            </p:grpSpPr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C939A87C-151A-4A82-91E7-A98341B7807F}"/>
                    </a:ext>
                  </a:extLst>
                </p:cNvPr>
                <p:cNvSpPr/>
                <p:nvPr/>
              </p:nvSpPr>
              <p:spPr>
                <a:xfrm>
                  <a:off x="3708973" y="557157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BD67FFDD-57F7-4A36-A384-87692115E3C5}"/>
                    </a:ext>
                  </a:extLst>
                </p:cNvPr>
                <p:cNvSpPr/>
                <p:nvPr/>
              </p:nvSpPr>
              <p:spPr>
                <a:xfrm>
                  <a:off x="4197203" y="557157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26D949FA-F1DA-44B5-AC1C-5ADB089417CC}"/>
                    </a:ext>
                  </a:extLst>
                </p:cNvPr>
                <p:cNvSpPr/>
                <p:nvPr/>
              </p:nvSpPr>
              <p:spPr>
                <a:xfrm>
                  <a:off x="4685433" y="557157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FD30C0E-1448-4B1B-A52A-9799D5D13CDA}"/>
                    </a:ext>
                  </a:extLst>
                </p:cNvPr>
                <p:cNvSpPr/>
                <p:nvPr/>
              </p:nvSpPr>
              <p:spPr>
                <a:xfrm>
                  <a:off x="5173663" y="557157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A9D39E3F-9CB6-4783-8BD6-C1F902172F6A}"/>
                    </a:ext>
                  </a:extLst>
                </p:cNvPr>
                <p:cNvSpPr/>
                <p:nvPr/>
              </p:nvSpPr>
              <p:spPr>
                <a:xfrm>
                  <a:off x="5661893" y="557157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5720484F-5639-4909-8FD0-677948A9D780}"/>
                    </a:ext>
                  </a:extLst>
                </p:cNvPr>
                <p:cNvGrpSpPr/>
                <p:nvPr/>
              </p:nvGrpSpPr>
              <p:grpSpPr>
                <a:xfrm>
                  <a:off x="2224701" y="2499744"/>
                  <a:ext cx="5443643" cy="3160913"/>
                  <a:chOff x="2224701" y="2499744"/>
                  <a:chExt cx="5443643" cy="3160913"/>
                </a:xfrm>
              </p:grpSpPr>
              <p:sp>
                <p:nvSpPr>
                  <p:cNvPr id="118" name="Rectangle 117">
                    <a:extLst>
                      <a:ext uri="{FF2B5EF4-FFF2-40B4-BE49-F238E27FC236}">
                        <a16:creationId xmlns:a16="http://schemas.microsoft.com/office/drawing/2014/main" id="{99D83352-B3D4-47A6-8E56-E53E670634E5}"/>
                      </a:ext>
                    </a:extLst>
                  </p:cNvPr>
                  <p:cNvSpPr/>
                  <p:nvPr/>
                </p:nvSpPr>
                <p:spPr>
                  <a:xfrm>
                    <a:off x="273251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A4A4DB38-391E-4F15-8832-A683488F9CC7}"/>
                      </a:ext>
                    </a:extLst>
                  </p:cNvPr>
                  <p:cNvSpPr/>
                  <p:nvPr/>
                </p:nvSpPr>
                <p:spPr>
                  <a:xfrm>
                    <a:off x="663835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20" name="Group 119">
                    <a:extLst>
                      <a:ext uri="{FF2B5EF4-FFF2-40B4-BE49-F238E27FC236}">
                        <a16:creationId xmlns:a16="http://schemas.microsoft.com/office/drawing/2014/main" id="{E8DAE92D-7EC5-46A5-A29E-60E10DCDE49D}"/>
                      </a:ext>
                    </a:extLst>
                  </p:cNvPr>
                  <p:cNvGrpSpPr/>
                  <p:nvPr/>
                </p:nvGrpSpPr>
                <p:grpSpPr>
                  <a:xfrm>
                    <a:off x="2224701" y="2499744"/>
                    <a:ext cx="5443643" cy="3160913"/>
                    <a:chOff x="2224701" y="2499744"/>
                    <a:chExt cx="5443643" cy="3160913"/>
                  </a:xfrm>
                </p:grpSpPr>
                <p:sp>
                  <p:nvSpPr>
                    <p:cNvPr id="121" name="Rectangle 120">
                      <a:extLst>
                        <a:ext uri="{FF2B5EF4-FFF2-40B4-BE49-F238E27FC236}">
                          <a16:creationId xmlns:a16="http://schemas.microsoft.com/office/drawing/2014/main" id="{DBA83022-0B97-4097-BBCC-753A851C9F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3251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" name="Rectangle 121">
                      <a:extLst>
                        <a:ext uri="{FF2B5EF4-FFF2-40B4-BE49-F238E27FC236}">
                          <a16:creationId xmlns:a16="http://schemas.microsoft.com/office/drawing/2014/main" id="{8A087BF5-66C3-4E89-AFF9-66E57B6313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2074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" name="Rectangle 122">
                      <a:extLst>
                        <a:ext uri="{FF2B5EF4-FFF2-40B4-BE49-F238E27FC236}">
                          <a16:creationId xmlns:a16="http://schemas.microsoft.com/office/drawing/2014/main" id="{19AF57F4-4082-403B-B2D0-402786DE6E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0897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" name="Rectangle 123">
                      <a:extLst>
                        <a:ext uri="{FF2B5EF4-FFF2-40B4-BE49-F238E27FC236}">
                          <a16:creationId xmlns:a16="http://schemas.microsoft.com/office/drawing/2014/main" id="{BC3FD286-0EBE-4B35-AB03-E9009E89CE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9720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1C9C4CD0-6321-4D58-BDEA-C2D85AD400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8543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E3A51915-999B-4DB6-9027-34F84BC183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7366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6F037285-EF35-44E8-A334-8BF213001A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189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234E3D02-1CE6-46B6-BC72-2C885B0081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012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9ADE024C-DC7C-45A9-A682-5F18704401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8353" y="2499744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2DA4159F-0114-4366-BF51-A2CDC90E71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701" y="3499876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" name="Rectangle 130">
                      <a:extLst>
                        <a:ext uri="{FF2B5EF4-FFF2-40B4-BE49-F238E27FC236}">
                          <a16:creationId xmlns:a16="http://schemas.microsoft.com/office/drawing/2014/main" id="{A1013B19-7D28-45C3-846A-C3A04C08C0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4701" y="3999380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" name="Rectangle 131">
                      <a:extLst>
                        <a:ext uri="{FF2B5EF4-FFF2-40B4-BE49-F238E27FC236}">
                          <a16:creationId xmlns:a16="http://schemas.microsoft.com/office/drawing/2014/main" id="{483B5451-38FE-448F-AC81-B16E5F0DD2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7947" y="4571446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" name="Rectangle 132">
                      <a:extLst>
                        <a:ext uri="{FF2B5EF4-FFF2-40B4-BE49-F238E27FC236}">
                          <a16:creationId xmlns:a16="http://schemas.microsoft.com/office/drawing/2014/main" id="{43CE36BB-4AC3-4193-A0B7-502D78ABDE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7947" y="5070950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134" name="Group 133">
                      <a:extLst>
                        <a:ext uri="{FF2B5EF4-FFF2-40B4-BE49-F238E27FC236}">
                          <a16:creationId xmlns:a16="http://schemas.microsoft.com/office/drawing/2014/main" id="{A9F91491-18D2-4A89-A494-80FED578265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67752" y="2499744"/>
                      <a:ext cx="5400592" cy="3155843"/>
                      <a:chOff x="2267752" y="2499744"/>
                      <a:chExt cx="5400592" cy="3155843"/>
                    </a:xfrm>
                  </p:grpSpPr>
                  <p:sp>
                    <p:nvSpPr>
                      <p:cNvPr id="136" name="Rectangle 135">
                        <a:extLst>
                          <a:ext uri="{FF2B5EF4-FFF2-40B4-BE49-F238E27FC236}">
                            <a16:creationId xmlns:a16="http://schemas.microsoft.com/office/drawing/2014/main" id="{EEFA844C-F35F-4DA4-9D7D-1609DD29B6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67752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7" name="Rectangle 136">
                        <a:extLst>
                          <a:ext uri="{FF2B5EF4-FFF2-40B4-BE49-F238E27FC236}">
                            <a16:creationId xmlns:a16="http://schemas.microsoft.com/office/drawing/2014/main" id="{DE1CE0B1-E7A1-4E7F-8AC8-3CD57AEBE83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3251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8" name="Rectangle 137">
                        <a:extLst>
                          <a:ext uri="{FF2B5EF4-FFF2-40B4-BE49-F238E27FC236}">
                            <a16:creationId xmlns:a16="http://schemas.microsoft.com/office/drawing/2014/main" id="{DCBEC4EE-1759-4BCE-82C0-32745A1A924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2074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9" name="Rectangle 138">
                        <a:extLst>
                          <a:ext uri="{FF2B5EF4-FFF2-40B4-BE49-F238E27FC236}">
                            <a16:creationId xmlns:a16="http://schemas.microsoft.com/office/drawing/2014/main" id="{17C52714-4956-486A-A5B9-51A4B845E5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0897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0" name="Rectangle 139">
                        <a:extLst>
                          <a:ext uri="{FF2B5EF4-FFF2-40B4-BE49-F238E27FC236}">
                            <a16:creationId xmlns:a16="http://schemas.microsoft.com/office/drawing/2014/main" id="{37E8086C-55BC-48B6-8568-CA2069E7B4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9720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1" name="Rectangle 140">
                        <a:extLst>
                          <a:ext uri="{FF2B5EF4-FFF2-40B4-BE49-F238E27FC236}">
                            <a16:creationId xmlns:a16="http://schemas.microsoft.com/office/drawing/2014/main" id="{12DDEFB4-D65B-4DB6-98CA-2ED558831E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8543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2" name="Rectangle 141">
                        <a:extLst>
                          <a:ext uri="{FF2B5EF4-FFF2-40B4-BE49-F238E27FC236}">
                            <a16:creationId xmlns:a16="http://schemas.microsoft.com/office/drawing/2014/main" id="{9C388151-4127-491E-B703-A7BE67586D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7366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3" name="Rectangle 142">
                        <a:extLst>
                          <a:ext uri="{FF2B5EF4-FFF2-40B4-BE49-F238E27FC236}">
                            <a16:creationId xmlns:a16="http://schemas.microsoft.com/office/drawing/2014/main" id="{2DFB84DD-EA72-4DBE-BA2D-D3957680E2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6189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4" name="Rectangle 143">
                        <a:extLst>
                          <a:ext uri="{FF2B5EF4-FFF2-40B4-BE49-F238E27FC236}">
                            <a16:creationId xmlns:a16="http://schemas.microsoft.com/office/drawing/2014/main" id="{3461599B-EB48-4C42-8289-40994D4415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5012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5" name="Rectangle 144">
                        <a:extLst>
                          <a:ext uri="{FF2B5EF4-FFF2-40B4-BE49-F238E27FC236}">
                            <a16:creationId xmlns:a16="http://schemas.microsoft.com/office/drawing/2014/main" id="{CA3B766F-85C1-4447-9CCA-5A85887FC3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38353" y="299924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6" name="Rectangle 145">
                        <a:extLst>
                          <a:ext uri="{FF2B5EF4-FFF2-40B4-BE49-F238E27FC236}">
                            <a16:creationId xmlns:a16="http://schemas.microsoft.com/office/drawing/2014/main" id="{C85CE08D-A9B9-454A-9F01-6C92EF8CD3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1589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7" name="Rectangle 146">
                        <a:extLst>
                          <a:ext uri="{FF2B5EF4-FFF2-40B4-BE49-F238E27FC236}">
                            <a16:creationId xmlns:a16="http://schemas.microsoft.com/office/drawing/2014/main" id="{73B16ED5-875E-40F2-BF07-56B86E2A92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0412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8" name="Rectangle 147">
                        <a:extLst>
                          <a:ext uri="{FF2B5EF4-FFF2-40B4-BE49-F238E27FC236}">
                            <a16:creationId xmlns:a16="http://schemas.microsoft.com/office/drawing/2014/main" id="{D8BAFD30-4786-4685-B57C-C5CCC8A217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9235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9" name="Rectangle 148">
                        <a:extLst>
                          <a:ext uri="{FF2B5EF4-FFF2-40B4-BE49-F238E27FC236}">
                            <a16:creationId xmlns:a16="http://schemas.microsoft.com/office/drawing/2014/main" id="{0599A42B-4A6A-4B69-BAA9-03B66B5F7D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8058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0" name="Rectangle 149">
                        <a:extLst>
                          <a:ext uri="{FF2B5EF4-FFF2-40B4-BE49-F238E27FC236}">
                            <a16:creationId xmlns:a16="http://schemas.microsoft.com/office/drawing/2014/main" id="{CB16898E-49A9-46A9-8A8A-EB65432319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6881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1" name="Rectangle 150">
                        <a:extLst>
                          <a:ext uri="{FF2B5EF4-FFF2-40B4-BE49-F238E27FC236}">
                            <a16:creationId xmlns:a16="http://schemas.microsoft.com/office/drawing/2014/main" id="{949FA583-928B-4747-87F6-0DB0BFFCC2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5704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2" name="Rectangle 151">
                        <a:extLst>
                          <a:ext uri="{FF2B5EF4-FFF2-40B4-BE49-F238E27FC236}">
                            <a16:creationId xmlns:a16="http://schemas.microsoft.com/office/drawing/2014/main" id="{8545A816-40E6-4CC0-A652-717DDD106A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4527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3" name="Rectangle 152">
                        <a:extLst>
                          <a:ext uri="{FF2B5EF4-FFF2-40B4-BE49-F238E27FC236}">
                            <a16:creationId xmlns:a16="http://schemas.microsoft.com/office/drawing/2014/main" id="{6ED51CD8-7333-47EB-A16A-F6E8EFB24A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3350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4" name="Rectangle 153">
                        <a:extLst>
                          <a:ext uri="{FF2B5EF4-FFF2-40B4-BE49-F238E27FC236}">
                            <a16:creationId xmlns:a16="http://schemas.microsoft.com/office/drawing/2014/main" id="{22A1D0BB-9D7E-4D0F-98E6-D32DC9B2E9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21730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5" name="Rectangle 154">
                        <a:extLst>
                          <a:ext uri="{FF2B5EF4-FFF2-40B4-BE49-F238E27FC236}">
                            <a16:creationId xmlns:a16="http://schemas.microsoft.com/office/drawing/2014/main" id="{2B893804-31FE-40C1-AE7F-FB76802C9E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1589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6" name="Rectangle 155">
                        <a:extLst>
                          <a:ext uri="{FF2B5EF4-FFF2-40B4-BE49-F238E27FC236}">
                            <a16:creationId xmlns:a16="http://schemas.microsoft.com/office/drawing/2014/main" id="{ABA8871D-A276-4B06-BA5C-3A13C91C6A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0412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7" name="Rectangle 156">
                        <a:extLst>
                          <a:ext uri="{FF2B5EF4-FFF2-40B4-BE49-F238E27FC236}">
                            <a16:creationId xmlns:a16="http://schemas.microsoft.com/office/drawing/2014/main" id="{EDA147EC-3151-4453-BE7D-659EFE7815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9235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8" name="Rectangle 157">
                        <a:extLst>
                          <a:ext uri="{FF2B5EF4-FFF2-40B4-BE49-F238E27FC236}">
                            <a16:creationId xmlns:a16="http://schemas.microsoft.com/office/drawing/2014/main" id="{E9C0DABB-B84B-4DFE-A3A3-52124AEBF32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8058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9" name="Rectangle 158">
                        <a:extLst>
                          <a:ext uri="{FF2B5EF4-FFF2-40B4-BE49-F238E27FC236}">
                            <a16:creationId xmlns:a16="http://schemas.microsoft.com/office/drawing/2014/main" id="{2F864E8E-587C-4925-94B3-0E1922D7F7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6881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0" name="Rectangle 159">
                        <a:extLst>
                          <a:ext uri="{FF2B5EF4-FFF2-40B4-BE49-F238E27FC236}">
                            <a16:creationId xmlns:a16="http://schemas.microsoft.com/office/drawing/2014/main" id="{7D82E5B7-E3D8-4E1E-8D45-9E4C22EB54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5704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1" name="Rectangle 160">
                        <a:extLst>
                          <a:ext uri="{FF2B5EF4-FFF2-40B4-BE49-F238E27FC236}">
                            <a16:creationId xmlns:a16="http://schemas.microsoft.com/office/drawing/2014/main" id="{F7A22903-A108-4EA6-9E3A-11EE524CEC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4527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2" name="Rectangle 161">
                        <a:extLst>
                          <a:ext uri="{FF2B5EF4-FFF2-40B4-BE49-F238E27FC236}">
                            <a16:creationId xmlns:a16="http://schemas.microsoft.com/office/drawing/2014/main" id="{D7874950-560A-4639-AA1C-2D2D130A33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3350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3" name="Rectangle 162">
                        <a:extLst>
                          <a:ext uri="{FF2B5EF4-FFF2-40B4-BE49-F238E27FC236}">
                            <a16:creationId xmlns:a16="http://schemas.microsoft.com/office/drawing/2014/main" id="{C7B15A74-706C-4BAA-99DD-6009B718C0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21730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4" name="Rectangle 163">
                        <a:extLst>
                          <a:ext uri="{FF2B5EF4-FFF2-40B4-BE49-F238E27FC236}">
                            <a16:creationId xmlns:a16="http://schemas.microsoft.com/office/drawing/2014/main" id="{B711B3C2-494B-4446-8CFC-F6C44F9CD4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4913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5" name="Rectangle 164">
                        <a:extLst>
                          <a:ext uri="{FF2B5EF4-FFF2-40B4-BE49-F238E27FC236}">
                            <a16:creationId xmlns:a16="http://schemas.microsoft.com/office/drawing/2014/main" id="{42D8A7F9-DD9E-4990-B263-B6CA537CE7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3736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6" name="Rectangle 165">
                        <a:extLst>
                          <a:ext uri="{FF2B5EF4-FFF2-40B4-BE49-F238E27FC236}">
                            <a16:creationId xmlns:a16="http://schemas.microsoft.com/office/drawing/2014/main" id="{CE9B75F9-7381-417D-A31E-1E9EC291EA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2559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7" name="Rectangle 166">
                        <a:extLst>
                          <a:ext uri="{FF2B5EF4-FFF2-40B4-BE49-F238E27FC236}">
                            <a16:creationId xmlns:a16="http://schemas.microsoft.com/office/drawing/2014/main" id="{F0964F98-FE6D-4CB4-AFC2-E60EED5F57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1382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8" name="Rectangle 167">
                        <a:extLst>
                          <a:ext uri="{FF2B5EF4-FFF2-40B4-BE49-F238E27FC236}">
                            <a16:creationId xmlns:a16="http://schemas.microsoft.com/office/drawing/2014/main" id="{F6716A4B-B0F5-4BCB-9851-F8A5D09F6A8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0205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9" name="Rectangle 168">
                        <a:extLst>
                          <a:ext uri="{FF2B5EF4-FFF2-40B4-BE49-F238E27FC236}">
                            <a16:creationId xmlns:a16="http://schemas.microsoft.com/office/drawing/2014/main" id="{25369D57-1BDD-4E7D-8866-6A2BC0C5512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9028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0" name="Rectangle 169">
                        <a:extLst>
                          <a:ext uri="{FF2B5EF4-FFF2-40B4-BE49-F238E27FC236}">
                            <a16:creationId xmlns:a16="http://schemas.microsoft.com/office/drawing/2014/main" id="{82D29EC7-B042-4DFE-986E-40CD1627BC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7851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1" name="Rectangle 170">
                        <a:extLst>
                          <a:ext uri="{FF2B5EF4-FFF2-40B4-BE49-F238E27FC236}">
                            <a16:creationId xmlns:a16="http://schemas.microsoft.com/office/drawing/2014/main" id="{59643058-B7A2-48CB-AF13-F8294647F7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6674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2" name="Rectangle 171">
                        <a:extLst>
                          <a:ext uri="{FF2B5EF4-FFF2-40B4-BE49-F238E27FC236}">
                            <a16:creationId xmlns:a16="http://schemas.microsoft.com/office/drawing/2014/main" id="{ECB3B05D-2F49-4670-BFD8-3EE9322664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54976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3" name="Rectangle 172">
                        <a:extLst>
                          <a:ext uri="{FF2B5EF4-FFF2-40B4-BE49-F238E27FC236}">
                            <a16:creationId xmlns:a16="http://schemas.microsoft.com/office/drawing/2014/main" id="{D0257039-A00B-46D6-9552-9673846181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4913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4" name="Rectangle 173">
                        <a:extLst>
                          <a:ext uri="{FF2B5EF4-FFF2-40B4-BE49-F238E27FC236}">
                            <a16:creationId xmlns:a16="http://schemas.microsoft.com/office/drawing/2014/main" id="{3DA95472-56BC-483B-8B3A-42D9C5589C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3736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5" name="Rectangle 174">
                        <a:extLst>
                          <a:ext uri="{FF2B5EF4-FFF2-40B4-BE49-F238E27FC236}">
                            <a16:creationId xmlns:a16="http://schemas.microsoft.com/office/drawing/2014/main" id="{317BB512-B9F1-414B-A39D-38C92C0E74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2559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6" name="Rectangle 175">
                        <a:extLst>
                          <a:ext uri="{FF2B5EF4-FFF2-40B4-BE49-F238E27FC236}">
                            <a16:creationId xmlns:a16="http://schemas.microsoft.com/office/drawing/2014/main" id="{2EAE79C7-9502-494B-896B-46845FD2FD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1382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7" name="Rectangle 176">
                        <a:extLst>
                          <a:ext uri="{FF2B5EF4-FFF2-40B4-BE49-F238E27FC236}">
                            <a16:creationId xmlns:a16="http://schemas.microsoft.com/office/drawing/2014/main" id="{57528EDE-53DE-4325-96A6-F6DB1016F2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0205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8" name="Rectangle 177">
                        <a:extLst>
                          <a:ext uri="{FF2B5EF4-FFF2-40B4-BE49-F238E27FC236}">
                            <a16:creationId xmlns:a16="http://schemas.microsoft.com/office/drawing/2014/main" id="{EF894724-41C7-46B1-83EE-C8AF317FAD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9028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9" name="Rectangle 178">
                        <a:extLst>
                          <a:ext uri="{FF2B5EF4-FFF2-40B4-BE49-F238E27FC236}">
                            <a16:creationId xmlns:a16="http://schemas.microsoft.com/office/drawing/2014/main" id="{1F5B3C23-4331-47D0-B78B-68E4923D73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7851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80" name="Rectangle 179">
                        <a:extLst>
                          <a:ext uri="{FF2B5EF4-FFF2-40B4-BE49-F238E27FC236}">
                            <a16:creationId xmlns:a16="http://schemas.microsoft.com/office/drawing/2014/main" id="{677FD72B-6394-4065-BA2F-B72EEAE57E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6674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81" name="Rectangle 180">
                        <a:extLst>
                          <a:ext uri="{FF2B5EF4-FFF2-40B4-BE49-F238E27FC236}">
                            <a16:creationId xmlns:a16="http://schemas.microsoft.com/office/drawing/2014/main" id="{B64BB9F8-1223-4AD4-96BA-89004ED682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54976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82" name="Rectangle 181">
                        <a:extLst>
                          <a:ext uri="{FF2B5EF4-FFF2-40B4-BE49-F238E27FC236}">
                            <a16:creationId xmlns:a16="http://schemas.microsoft.com/office/drawing/2014/main" id="{A0F2E65D-739C-495F-B769-54E1730DA5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20743" y="5571578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183" name="Straight Connector 182">
                        <a:extLst>
                          <a:ext uri="{FF2B5EF4-FFF2-40B4-BE49-F238E27FC236}">
                            <a16:creationId xmlns:a16="http://schemas.microsoft.com/office/drawing/2014/main" id="{DD304C0F-ABDA-48CF-B30F-7C6495E06431}"/>
                          </a:ext>
                        </a:extLst>
                      </p:cNvPr>
                      <p:cNvCxnSpPr>
                        <a:cxnSpLocks/>
                        <a:endCxn id="186" idx="3"/>
                      </p:cNvCxnSpPr>
                      <p:nvPr/>
                    </p:nvCxnSpPr>
                    <p:spPr>
                      <a:xfrm>
                        <a:off x="2303752" y="2507688"/>
                        <a:ext cx="5364592" cy="2120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4" name="Straight Connector 183">
                        <a:extLst>
                          <a:ext uri="{FF2B5EF4-FFF2-40B4-BE49-F238E27FC236}">
                            <a16:creationId xmlns:a16="http://schemas.microsoft.com/office/drawing/2014/main" id="{72D9C2ED-F76E-44EA-B6F7-1EA672D9DF3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5400000">
                        <a:off x="6094459" y="4051646"/>
                        <a:ext cx="3071834" cy="158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5" name="Straight Connector 184">
                        <a:extLst>
                          <a:ext uri="{FF2B5EF4-FFF2-40B4-BE49-F238E27FC236}">
                            <a16:creationId xmlns:a16="http://schemas.microsoft.com/office/drawing/2014/main" id="{31369A75-5FEF-4029-9121-B4EC5F940E84}"/>
                          </a:ext>
                        </a:extLst>
                      </p:cNvPr>
                      <p:cNvCxnSpPr>
                        <a:cxnSpLocks/>
                        <a:stCxn id="192" idx="2"/>
                      </p:cNvCxnSpPr>
                      <p:nvPr/>
                    </p:nvCxnSpPr>
                    <p:spPr>
                      <a:xfrm flipH="1" flipV="1">
                        <a:off x="2268090" y="5622517"/>
                        <a:ext cx="5364254" cy="3307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35" name="Straight Connector 134">
                      <a:extLst>
                        <a:ext uri="{FF2B5EF4-FFF2-40B4-BE49-F238E27FC236}">
                          <a16:creationId xmlns:a16="http://schemas.microsoft.com/office/drawing/2014/main" id="{006A5658-2640-4070-80BB-63D6CBF67C3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5400000" flipH="1">
                      <a:off x="726039" y="4087946"/>
                      <a:ext cx="3143834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</p:grpSp>
      <p:sp>
        <p:nvSpPr>
          <p:cNvPr id="186" name="Rectangle 185">
            <a:extLst>
              <a:ext uri="{FF2B5EF4-FFF2-40B4-BE49-F238E27FC236}">
                <a16:creationId xmlns:a16="http://schemas.microsoft.com/office/drawing/2014/main" id="{4337DFD1-B815-496B-8584-243EC0ECFF48}"/>
              </a:ext>
            </a:extLst>
          </p:cNvPr>
          <p:cNvSpPr/>
          <p:nvPr/>
        </p:nvSpPr>
        <p:spPr>
          <a:xfrm>
            <a:off x="7596344" y="2492896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AABFC940-53EA-4997-8611-901A4B1E2D4A}"/>
              </a:ext>
            </a:extLst>
          </p:cNvPr>
          <p:cNvSpPr/>
          <p:nvPr/>
        </p:nvSpPr>
        <p:spPr>
          <a:xfrm>
            <a:off x="7596336" y="2996952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381F1FFA-34F5-4311-A27D-9682C9734766}"/>
              </a:ext>
            </a:extLst>
          </p:cNvPr>
          <p:cNvSpPr/>
          <p:nvPr/>
        </p:nvSpPr>
        <p:spPr>
          <a:xfrm>
            <a:off x="7596336" y="3501016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DB6E9AB-52B4-492E-B026-3BC0422BAD96}"/>
              </a:ext>
            </a:extLst>
          </p:cNvPr>
          <p:cNvSpPr/>
          <p:nvPr/>
        </p:nvSpPr>
        <p:spPr>
          <a:xfrm>
            <a:off x="7596336" y="4005072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7375D324-8C57-48E2-8A31-5938CB0E22BC}"/>
              </a:ext>
            </a:extLst>
          </p:cNvPr>
          <p:cNvSpPr/>
          <p:nvPr/>
        </p:nvSpPr>
        <p:spPr>
          <a:xfrm>
            <a:off x="7596336" y="4581136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E632D3B6-6E3B-4663-9BB2-1A8E113F1694}"/>
              </a:ext>
            </a:extLst>
          </p:cNvPr>
          <p:cNvSpPr/>
          <p:nvPr/>
        </p:nvSpPr>
        <p:spPr>
          <a:xfrm>
            <a:off x="7596336" y="5085192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C7E0DEA4-78B6-4524-89FF-B6859D561700}"/>
              </a:ext>
            </a:extLst>
          </p:cNvPr>
          <p:cNvSpPr/>
          <p:nvPr/>
        </p:nvSpPr>
        <p:spPr>
          <a:xfrm>
            <a:off x="7596336" y="5589248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235171" y="2456884"/>
            <a:ext cx="5580894" cy="3295841"/>
            <a:chOff x="2235171" y="2456884"/>
            <a:chExt cx="5580894" cy="3295841"/>
          </a:xfrm>
        </p:grpSpPr>
        <p:grpSp>
          <p:nvGrpSpPr>
            <p:cNvPr id="2" name="Group 1"/>
            <p:cNvGrpSpPr/>
            <p:nvPr/>
          </p:nvGrpSpPr>
          <p:grpSpPr>
            <a:xfrm>
              <a:off x="2235171" y="2456884"/>
              <a:ext cx="5580894" cy="3183803"/>
              <a:chOff x="2235171" y="2456884"/>
              <a:chExt cx="5580894" cy="3183803"/>
            </a:xfrm>
          </p:grpSpPr>
          <p:grpSp>
            <p:nvGrpSpPr>
              <p:cNvPr id="98" name="Group 97"/>
              <p:cNvGrpSpPr/>
              <p:nvPr/>
            </p:nvGrpSpPr>
            <p:grpSpPr>
              <a:xfrm>
                <a:off x="2235171" y="2489966"/>
                <a:ext cx="5400992" cy="3150721"/>
                <a:chOff x="8175282" y="2285912"/>
                <a:chExt cx="5400992" cy="3150721"/>
              </a:xfrm>
            </p:grpSpPr>
            <p:cxnSp>
              <p:nvCxnSpPr>
                <p:cNvPr id="330" name="Straight Connector 329"/>
                <p:cNvCxnSpPr>
                  <a:cxnSpLocks/>
                  <a:endCxn id="123" idx="3"/>
                </p:cNvCxnSpPr>
                <p:nvPr/>
              </p:nvCxnSpPr>
              <p:spPr>
                <a:xfrm>
                  <a:off x="8246836" y="2324144"/>
                  <a:ext cx="1474240" cy="13207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/>
                <p:cNvCxnSpPr>
                  <a:cxnSpLocks/>
                </p:cNvCxnSpPr>
                <p:nvPr/>
              </p:nvCxnSpPr>
              <p:spPr>
                <a:xfrm>
                  <a:off x="10209306" y="2323254"/>
                  <a:ext cx="3345610" cy="1588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/>
                <p:cNvCxnSpPr/>
                <p:nvPr/>
              </p:nvCxnSpPr>
              <p:spPr>
                <a:xfrm rot="10800000" flipH="1">
                  <a:off x="13565393" y="2285912"/>
                  <a:ext cx="10881" cy="2071701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/>
                <p:cNvCxnSpPr/>
                <p:nvPr/>
              </p:nvCxnSpPr>
              <p:spPr>
                <a:xfrm rot="16200000" flipH="1" flipV="1">
                  <a:off x="9925130" y="2540079"/>
                  <a:ext cx="1588" cy="576000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/>
                <p:cNvCxnSpPr/>
                <p:nvPr/>
              </p:nvCxnSpPr>
              <p:spPr>
                <a:xfrm flipH="1" flipV="1">
                  <a:off x="9679961" y="2316549"/>
                  <a:ext cx="1588" cy="576000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/>
                <p:cNvCxnSpPr/>
                <p:nvPr/>
              </p:nvCxnSpPr>
              <p:spPr>
                <a:xfrm flipH="1" flipV="1">
                  <a:off x="10172479" y="2304194"/>
                  <a:ext cx="1588" cy="576000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/>
                <p:cNvCxnSpPr>
                  <a:cxnSpLocks/>
                  <a:endCxn id="112" idx="0"/>
                </p:cNvCxnSpPr>
                <p:nvPr/>
              </p:nvCxnSpPr>
              <p:spPr>
                <a:xfrm flipV="1">
                  <a:off x="8175282" y="5373185"/>
                  <a:ext cx="1509794" cy="12428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/>
                <p:cNvCxnSpPr>
                  <a:cxnSpLocks/>
                </p:cNvCxnSpPr>
                <p:nvPr/>
              </p:nvCxnSpPr>
              <p:spPr>
                <a:xfrm rot="16200000" flipH="1">
                  <a:off x="6663325" y="3881855"/>
                  <a:ext cx="3099309" cy="10248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/>
                <p:cNvCxnSpPr/>
                <p:nvPr/>
              </p:nvCxnSpPr>
              <p:spPr>
                <a:xfrm flipH="1" flipV="1">
                  <a:off x="13563890" y="4828659"/>
                  <a:ext cx="1588" cy="576000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/>
                <p:cNvCxnSpPr/>
                <p:nvPr/>
              </p:nvCxnSpPr>
              <p:spPr>
                <a:xfrm flipH="1" flipV="1">
                  <a:off x="13099381" y="4341138"/>
                  <a:ext cx="1588" cy="576000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/>
                <p:cNvCxnSpPr>
                  <a:cxnSpLocks/>
                  <a:stCxn id="190" idx="1"/>
                  <a:endCxn id="110" idx="3"/>
                </p:cNvCxnSpPr>
                <p:nvPr/>
              </p:nvCxnSpPr>
              <p:spPr>
                <a:xfrm flipH="1" flipV="1">
                  <a:off x="13155309" y="4409053"/>
                  <a:ext cx="381138" cy="4029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/>
                <p:cNvCxnSpPr>
                  <a:cxnSpLocks/>
                  <a:stCxn id="191" idx="1"/>
                  <a:endCxn id="103" idx="1"/>
                </p:cNvCxnSpPr>
                <p:nvPr/>
              </p:nvCxnSpPr>
              <p:spPr>
                <a:xfrm flipH="1" flipV="1">
                  <a:off x="13083309" y="4908557"/>
                  <a:ext cx="453138" cy="8581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/>
                <p:cNvCxnSpPr/>
                <p:nvPr/>
              </p:nvCxnSpPr>
              <p:spPr>
                <a:xfrm flipH="1" flipV="1">
                  <a:off x="9694686" y="4847853"/>
                  <a:ext cx="1588" cy="576000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/>
                <p:cNvCxnSpPr/>
                <p:nvPr/>
              </p:nvCxnSpPr>
              <p:spPr>
                <a:xfrm flipH="1" flipV="1">
                  <a:off x="10158628" y="4844085"/>
                  <a:ext cx="1588" cy="576000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6" name="Straight Connector 345"/>
                <p:cNvCxnSpPr>
                  <a:cxnSpLocks/>
                  <a:stCxn id="176" idx="1"/>
                </p:cNvCxnSpPr>
                <p:nvPr/>
              </p:nvCxnSpPr>
              <p:spPr>
                <a:xfrm flipH="1" flipV="1">
                  <a:off x="9667439" y="4894563"/>
                  <a:ext cx="486490" cy="13994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0" name="Straight Connector 349"/>
                <p:cNvCxnSpPr/>
                <p:nvPr/>
              </p:nvCxnSpPr>
              <p:spPr>
                <a:xfrm>
                  <a:off x="10195884" y="5395250"/>
                  <a:ext cx="3345610" cy="1588"/>
                </a:xfrm>
                <a:prstGeom prst="line">
                  <a:avLst/>
                </a:prstGeom>
                <a:ln w="762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3" name="Rectangle 192"/>
              <p:cNvSpPr/>
              <p:nvPr/>
            </p:nvSpPr>
            <p:spPr>
              <a:xfrm>
                <a:off x="3800624" y="2456884"/>
                <a:ext cx="382984" cy="2160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94" name="Rectangle 193"/>
              <p:cNvSpPr/>
              <p:nvPr/>
            </p:nvSpPr>
            <p:spPr>
              <a:xfrm>
                <a:off x="7433081" y="4653137"/>
                <a:ext cx="382984" cy="3795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  <p:sp>
          <p:nvSpPr>
            <p:cNvPr id="195" name="Rectangle 194"/>
            <p:cNvSpPr/>
            <p:nvPr/>
          </p:nvSpPr>
          <p:spPr>
            <a:xfrm>
              <a:off x="3800624" y="5536701"/>
              <a:ext cx="38298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240308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14678" y="353777"/>
            <a:ext cx="2560320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US" sz="3600" b="1" dirty="0">
                <a:solidFill>
                  <a:schemeClr val="bg1"/>
                </a:solidFill>
              </a:rPr>
              <a:t>Procedure</a:t>
            </a:r>
            <a:endParaRPr lang="en-IN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7952" y="5252033"/>
            <a:ext cx="6546946" cy="830997"/>
          </a:xfrm>
          <a:prstGeom prst="rect">
            <a:avLst/>
          </a:prstGeom>
          <a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en-US" sz="2400" b="1" dirty="0">
                <a:solidFill>
                  <a:srgbClr val="FF0000"/>
                </a:solidFill>
              </a:rPr>
              <a:t>Step 5: </a:t>
            </a:r>
            <a:r>
              <a:rPr lang="en-SG" sz="2400" b="1" dirty="0"/>
              <a:t>Students in the group should take turns to perform the activity and record the values.</a:t>
            </a:r>
            <a:endParaRPr lang="en-US" sz="2400" b="1" dirty="0"/>
          </a:p>
        </p:txBody>
      </p:sp>
      <p:grpSp>
        <p:nvGrpSpPr>
          <p:cNvPr id="150" name="Group 149"/>
          <p:cNvGrpSpPr/>
          <p:nvPr/>
        </p:nvGrpSpPr>
        <p:grpSpPr>
          <a:xfrm>
            <a:off x="2193919" y="1689023"/>
            <a:ext cx="5448261" cy="3150105"/>
            <a:chOff x="8179682" y="1852780"/>
            <a:chExt cx="5448261" cy="3150105"/>
          </a:xfrm>
        </p:grpSpPr>
        <p:cxnSp>
          <p:nvCxnSpPr>
            <p:cNvPr id="110" name="Straight Connector 109"/>
            <p:cNvCxnSpPr>
              <a:cxnSpLocks/>
              <a:endCxn id="155" idx="3"/>
            </p:cNvCxnSpPr>
            <p:nvPr/>
          </p:nvCxnSpPr>
          <p:spPr>
            <a:xfrm>
              <a:off x="8289507" y="1892474"/>
              <a:ext cx="1477221" cy="206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cxnSpLocks/>
            </p:cNvCxnSpPr>
            <p:nvPr/>
          </p:nvCxnSpPr>
          <p:spPr>
            <a:xfrm>
              <a:off x="10254958" y="1895558"/>
              <a:ext cx="3345610" cy="1588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rot="10800000" flipH="1">
              <a:off x="13617062" y="1859362"/>
              <a:ext cx="10881" cy="207170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16200000" flipH="1" flipV="1">
              <a:off x="9978927" y="2132673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H="1" flipV="1">
              <a:off x="9723877" y="1875435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H="1" flipV="1">
              <a:off x="10214071" y="1852780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cxnSpLocks/>
              <a:endCxn id="143" idx="1"/>
            </p:cNvCxnSpPr>
            <p:nvPr/>
          </p:nvCxnSpPr>
          <p:spPr>
            <a:xfrm>
              <a:off x="8217828" y="4980137"/>
              <a:ext cx="1476900" cy="477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cxnSpLocks/>
              <a:endCxn id="162" idx="2"/>
            </p:cNvCxnSpPr>
            <p:nvPr/>
          </p:nvCxnSpPr>
          <p:spPr>
            <a:xfrm flipH="1">
              <a:off x="8246456" y="1873520"/>
              <a:ext cx="8774" cy="1075686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 flipV="1">
              <a:off x="13618570" y="4412508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H="1" flipV="1">
              <a:off x="13140771" y="3912550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>
              <a:cxnSpLocks/>
              <a:endCxn id="141" idx="1"/>
            </p:cNvCxnSpPr>
            <p:nvPr/>
          </p:nvCxnSpPr>
          <p:spPr>
            <a:xfrm flipH="1">
              <a:off x="13128961" y="3981771"/>
              <a:ext cx="471300" cy="3005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>
              <a:cxnSpLocks/>
              <a:endCxn id="134" idx="1"/>
            </p:cNvCxnSpPr>
            <p:nvPr/>
          </p:nvCxnSpPr>
          <p:spPr>
            <a:xfrm flipH="1">
              <a:off x="13128961" y="4469795"/>
              <a:ext cx="493542" cy="14485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 flipV="1">
              <a:off x="9737297" y="4420091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H="1" flipV="1">
              <a:off x="10248708" y="4426885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rot="16200000" flipH="1" flipV="1">
              <a:off x="9965283" y="4155573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0272020" y="4979547"/>
              <a:ext cx="3345610" cy="1588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cxnSpLocks/>
              <a:stCxn id="178" idx="1"/>
            </p:cNvCxnSpPr>
            <p:nvPr/>
          </p:nvCxnSpPr>
          <p:spPr>
            <a:xfrm flipH="1" flipV="1">
              <a:off x="8233719" y="2904942"/>
              <a:ext cx="467926" cy="8264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rot="16200000" flipH="1" flipV="1">
              <a:off x="8466888" y="3120047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H="1" flipV="1">
              <a:off x="8727414" y="2885619"/>
              <a:ext cx="1588" cy="5760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cxnSpLocks/>
              <a:endCxn id="163" idx="2"/>
            </p:cNvCxnSpPr>
            <p:nvPr/>
          </p:nvCxnSpPr>
          <p:spPr>
            <a:xfrm flipH="1" flipV="1">
              <a:off x="8246456" y="3448710"/>
              <a:ext cx="2794" cy="1497708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1E58860-4CD8-47D8-8060-605A80774FAD}"/>
              </a:ext>
            </a:extLst>
          </p:cNvPr>
          <p:cNvSpPr/>
          <p:nvPr/>
        </p:nvSpPr>
        <p:spPr>
          <a:xfrm>
            <a:off x="6150123" y="4779490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28F89BC8-3F6F-48A7-A8D1-1B61E95DE3E5}"/>
              </a:ext>
            </a:extLst>
          </p:cNvPr>
          <p:cNvSpPr/>
          <p:nvPr/>
        </p:nvSpPr>
        <p:spPr>
          <a:xfrm>
            <a:off x="7596344" y="1700808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DF68931A-FD85-4B59-8FB9-A5C1BDA54EAD}"/>
              </a:ext>
            </a:extLst>
          </p:cNvPr>
          <p:cNvSpPr/>
          <p:nvPr/>
        </p:nvSpPr>
        <p:spPr>
          <a:xfrm>
            <a:off x="7596336" y="2204864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7E6A58C6-679F-44AB-904F-9D67D1CFB776}"/>
              </a:ext>
            </a:extLst>
          </p:cNvPr>
          <p:cNvSpPr/>
          <p:nvPr/>
        </p:nvSpPr>
        <p:spPr>
          <a:xfrm>
            <a:off x="7596336" y="2708928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2C157A4C-A24E-4A87-83E5-A71EC6FD3214}"/>
              </a:ext>
            </a:extLst>
          </p:cNvPr>
          <p:cNvSpPr/>
          <p:nvPr/>
        </p:nvSpPr>
        <p:spPr>
          <a:xfrm>
            <a:off x="7596336" y="3212984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BC09180D-A2D6-4A65-B6FB-EFD39057C10A}"/>
              </a:ext>
            </a:extLst>
          </p:cNvPr>
          <p:cNvSpPr/>
          <p:nvPr/>
        </p:nvSpPr>
        <p:spPr>
          <a:xfrm>
            <a:off x="7596336" y="3789048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60F41430-8D4D-477A-8E84-F37D1E78BE5A}"/>
              </a:ext>
            </a:extLst>
          </p:cNvPr>
          <p:cNvSpPr/>
          <p:nvPr/>
        </p:nvSpPr>
        <p:spPr>
          <a:xfrm>
            <a:off x="7596336" y="4293104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F970D35B-A02D-4548-BD1D-8472F01D04ED}"/>
              </a:ext>
            </a:extLst>
          </p:cNvPr>
          <p:cNvSpPr/>
          <p:nvPr/>
        </p:nvSpPr>
        <p:spPr>
          <a:xfrm>
            <a:off x="7596336" y="4797160"/>
            <a:ext cx="72000" cy="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098935" y="1711678"/>
            <a:ext cx="5696189" cy="3162552"/>
            <a:chOff x="2098935" y="1711678"/>
            <a:chExt cx="5696189" cy="3162552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DB91ED2F-02EB-4F86-8519-BD8DCBE898F9}"/>
                </a:ext>
              </a:extLst>
            </p:cNvPr>
            <p:cNvGrpSpPr/>
            <p:nvPr/>
          </p:nvGrpSpPr>
          <p:grpSpPr>
            <a:xfrm>
              <a:off x="2224693" y="1713317"/>
              <a:ext cx="5406469" cy="3160913"/>
              <a:chOff x="2224701" y="2499744"/>
              <a:chExt cx="5406469" cy="3160913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CC1A3488-DE5B-44B5-BF1B-B50563D9AF59}"/>
                  </a:ext>
                </a:extLst>
              </p:cNvPr>
              <p:cNvSpPr/>
              <p:nvPr/>
            </p:nvSpPr>
            <p:spPr>
              <a:xfrm>
                <a:off x="7126583" y="2499744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6C561EB2-9967-4134-9907-98EDECB40912}"/>
                  </a:ext>
                </a:extLst>
              </p:cNvPr>
              <p:cNvSpPr/>
              <p:nvPr/>
            </p:nvSpPr>
            <p:spPr>
              <a:xfrm>
                <a:off x="2241324" y="299924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971CA6C-2A2D-466B-BA33-0B50047E0C99}"/>
                  </a:ext>
                </a:extLst>
              </p:cNvPr>
              <p:cNvSpPr/>
              <p:nvPr/>
            </p:nvSpPr>
            <p:spPr>
              <a:xfrm>
                <a:off x="7143206" y="5070950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59C4CF05-237A-4F39-AB77-B52967230CA0}"/>
                  </a:ext>
                </a:extLst>
              </p:cNvPr>
              <p:cNvSpPr/>
              <p:nvPr/>
            </p:nvSpPr>
            <p:spPr>
              <a:xfrm>
                <a:off x="2241324" y="557157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50A836A6-3D3E-4D3C-A151-470BF662653C}"/>
                  </a:ext>
                </a:extLst>
              </p:cNvPr>
              <p:cNvSpPr/>
              <p:nvPr/>
            </p:nvSpPr>
            <p:spPr>
              <a:xfrm>
                <a:off x="7126583" y="5571578"/>
                <a:ext cx="72000" cy="72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3F74C44F-23D9-4A2B-B9C6-DCB145E4B796}"/>
                  </a:ext>
                </a:extLst>
              </p:cNvPr>
              <p:cNvGrpSpPr/>
              <p:nvPr/>
            </p:nvGrpSpPr>
            <p:grpSpPr>
              <a:xfrm>
                <a:off x="2224701" y="2499744"/>
                <a:ext cx="5406469" cy="3160913"/>
                <a:chOff x="2224701" y="2499744"/>
                <a:chExt cx="5406469" cy="3160913"/>
              </a:xfrm>
            </p:grpSpPr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3A0FFF84-DB4B-4DFA-8AA4-3D8B2D658783}"/>
                    </a:ext>
                  </a:extLst>
                </p:cNvPr>
                <p:cNvSpPr/>
                <p:nvPr/>
              </p:nvSpPr>
              <p:spPr>
                <a:xfrm>
                  <a:off x="7126583" y="2999248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8EC331CB-8212-4DF7-84EF-F9D950FCF8DF}"/>
                    </a:ext>
                  </a:extLst>
                </p:cNvPr>
                <p:cNvSpPr/>
                <p:nvPr/>
              </p:nvSpPr>
              <p:spPr>
                <a:xfrm>
                  <a:off x="7109960" y="3499876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CB4F23A6-6D7F-40F4-8958-1A50F103975F}"/>
                    </a:ext>
                  </a:extLst>
                </p:cNvPr>
                <p:cNvSpPr/>
                <p:nvPr/>
              </p:nvSpPr>
              <p:spPr>
                <a:xfrm>
                  <a:off x="7109960" y="3999380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F45B2439-472C-43EB-B85E-09420D828E45}"/>
                    </a:ext>
                  </a:extLst>
                </p:cNvPr>
                <p:cNvSpPr/>
                <p:nvPr/>
              </p:nvSpPr>
              <p:spPr>
                <a:xfrm>
                  <a:off x="7143206" y="4571446"/>
                  <a:ext cx="72000" cy="72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6A24BF6A-5A84-4C47-AA35-C9E115BB0683}"/>
                    </a:ext>
                  </a:extLst>
                </p:cNvPr>
                <p:cNvGrpSpPr/>
                <p:nvPr/>
              </p:nvGrpSpPr>
              <p:grpSpPr>
                <a:xfrm>
                  <a:off x="2224701" y="2499744"/>
                  <a:ext cx="5406469" cy="3160913"/>
                  <a:chOff x="2224701" y="2499744"/>
                  <a:chExt cx="5406469" cy="3160913"/>
                </a:xfrm>
              </p:grpSpPr>
              <p:sp>
                <p:nvSpPr>
                  <p:cNvPr id="143" name="Rectangle 142">
                    <a:extLst>
                      <a:ext uri="{FF2B5EF4-FFF2-40B4-BE49-F238E27FC236}">
                        <a16:creationId xmlns:a16="http://schemas.microsoft.com/office/drawing/2014/main" id="{23B50890-4BE0-4BB8-B479-EB0E86874133}"/>
                      </a:ext>
                    </a:extLst>
                  </p:cNvPr>
                  <p:cNvSpPr/>
                  <p:nvPr/>
                </p:nvSpPr>
                <p:spPr>
                  <a:xfrm>
                    <a:off x="370897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4" name="Rectangle 143">
                    <a:extLst>
                      <a:ext uri="{FF2B5EF4-FFF2-40B4-BE49-F238E27FC236}">
                        <a16:creationId xmlns:a16="http://schemas.microsoft.com/office/drawing/2014/main" id="{82BEA443-B647-49A7-9E8C-07DA2259FBD8}"/>
                      </a:ext>
                    </a:extLst>
                  </p:cNvPr>
                  <p:cNvSpPr/>
                  <p:nvPr/>
                </p:nvSpPr>
                <p:spPr>
                  <a:xfrm>
                    <a:off x="419720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 144">
                    <a:extLst>
                      <a:ext uri="{FF2B5EF4-FFF2-40B4-BE49-F238E27FC236}">
                        <a16:creationId xmlns:a16="http://schemas.microsoft.com/office/drawing/2014/main" id="{E22B6795-336F-4C8C-8409-6A3AE6BB5AB4}"/>
                      </a:ext>
                    </a:extLst>
                  </p:cNvPr>
                  <p:cNvSpPr/>
                  <p:nvPr/>
                </p:nvSpPr>
                <p:spPr>
                  <a:xfrm>
                    <a:off x="468543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 145">
                    <a:extLst>
                      <a:ext uri="{FF2B5EF4-FFF2-40B4-BE49-F238E27FC236}">
                        <a16:creationId xmlns:a16="http://schemas.microsoft.com/office/drawing/2014/main" id="{4570C9ED-0EA9-41F5-BAE7-24F7E6F91633}"/>
                      </a:ext>
                    </a:extLst>
                  </p:cNvPr>
                  <p:cNvSpPr/>
                  <p:nvPr/>
                </p:nvSpPr>
                <p:spPr>
                  <a:xfrm>
                    <a:off x="517366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F7E8B027-13F7-478D-9D04-35463698580C}"/>
                      </a:ext>
                    </a:extLst>
                  </p:cNvPr>
                  <p:cNvSpPr/>
                  <p:nvPr/>
                </p:nvSpPr>
                <p:spPr>
                  <a:xfrm>
                    <a:off x="5661893" y="5571578"/>
                    <a:ext cx="72000" cy="7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BF26205F-716C-4B60-B1D1-95797809A590}"/>
                      </a:ext>
                    </a:extLst>
                  </p:cNvPr>
                  <p:cNvGrpSpPr/>
                  <p:nvPr/>
                </p:nvGrpSpPr>
                <p:grpSpPr>
                  <a:xfrm>
                    <a:off x="2224701" y="2499744"/>
                    <a:ext cx="5406469" cy="3160913"/>
                    <a:chOff x="2224701" y="2499744"/>
                    <a:chExt cx="5406469" cy="3160913"/>
                  </a:xfrm>
                </p:grpSpPr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C698F529-79B7-4A88-B152-C0B4948A5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32513" y="5571578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774B5C5F-AC2A-4992-8035-B3EFEF296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8353" y="5571578"/>
                      <a:ext cx="72000" cy="7200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152" name="Group 151">
                      <a:extLst>
                        <a:ext uri="{FF2B5EF4-FFF2-40B4-BE49-F238E27FC236}">
                          <a16:creationId xmlns:a16="http://schemas.microsoft.com/office/drawing/2014/main" id="{009DE740-A177-49DE-8D46-109F096B444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24701" y="2499744"/>
                      <a:ext cx="5406469" cy="3160913"/>
                      <a:chOff x="2224701" y="2499744"/>
                      <a:chExt cx="5406469" cy="3160913"/>
                    </a:xfrm>
                  </p:grpSpPr>
                  <p:sp>
                    <p:nvSpPr>
                      <p:cNvPr id="153" name="Rectangle 152">
                        <a:extLst>
                          <a:ext uri="{FF2B5EF4-FFF2-40B4-BE49-F238E27FC236}">
                            <a16:creationId xmlns:a16="http://schemas.microsoft.com/office/drawing/2014/main" id="{5DDF7B42-FEC1-43B5-A80A-9ED35639A24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3251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4" name="Rectangle 153">
                        <a:extLst>
                          <a:ext uri="{FF2B5EF4-FFF2-40B4-BE49-F238E27FC236}">
                            <a16:creationId xmlns:a16="http://schemas.microsoft.com/office/drawing/2014/main" id="{5AB9AAD6-28EB-4078-972D-03D57E8FF3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2074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5" name="Rectangle 154">
                        <a:extLst>
                          <a:ext uri="{FF2B5EF4-FFF2-40B4-BE49-F238E27FC236}">
                            <a16:creationId xmlns:a16="http://schemas.microsoft.com/office/drawing/2014/main" id="{C829EBBA-46C5-4C59-A9BA-74279A7D04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0897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6" name="Rectangle 155">
                        <a:extLst>
                          <a:ext uri="{FF2B5EF4-FFF2-40B4-BE49-F238E27FC236}">
                            <a16:creationId xmlns:a16="http://schemas.microsoft.com/office/drawing/2014/main" id="{8BE207D7-D574-42E9-97BA-88E0C2F488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9720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7" name="Rectangle 156">
                        <a:extLst>
                          <a:ext uri="{FF2B5EF4-FFF2-40B4-BE49-F238E27FC236}">
                            <a16:creationId xmlns:a16="http://schemas.microsoft.com/office/drawing/2014/main" id="{477ABF91-DA20-4CAE-9770-5C1F7EDB47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8543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8" name="Rectangle 157">
                        <a:extLst>
                          <a:ext uri="{FF2B5EF4-FFF2-40B4-BE49-F238E27FC236}">
                            <a16:creationId xmlns:a16="http://schemas.microsoft.com/office/drawing/2014/main" id="{9F026C46-B796-4520-B2D3-16AC6518B3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7366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9" name="Rectangle 158">
                        <a:extLst>
                          <a:ext uri="{FF2B5EF4-FFF2-40B4-BE49-F238E27FC236}">
                            <a16:creationId xmlns:a16="http://schemas.microsoft.com/office/drawing/2014/main" id="{42035BAC-52BE-49C5-A822-8B9B4F80BE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6189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0" name="Rectangle 159">
                        <a:extLst>
                          <a:ext uri="{FF2B5EF4-FFF2-40B4-BE49-F238E27FC236}">
                            <a16:creationId xmlns:a16="http://schemas.microsoft.com/office/drawing/2014/main" id="{1A9EA40B-52D0-4035-AD04-0841611884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5012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1" name="Rectangle 160">
                        <a:extLst>
                          <a:ext uri="{FF2B5EF4-FFF2-40B4-BE49-F238E27FC236}">
                            <a16:creationId xmlns:a16="http://schemas.microsoft.com/office/drawing/2014/main" id="{EA2E9F19-75F7-4B8B-B985-689996C81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38353" y="2499744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2" name="Rectangle 161">
                        <a:extLst>
                          <a:ext uri="{FF2B5EF4-FFF2-40B4-BE49-F238E27FC236}">
                            <a16:creationId xmlns:a16="http://schemas.microsoft.com/office/drawing/2014/main" id="{D7EFAE37-CECC-4411-9D21-BF9F1E9388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24701" y="349987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3" name="Rectangle 162">
                        <a:extLst>
                          <a:ext uri="{FF2B5EF4-FFF2-40B4-BE49-F238E27FC236}">
                            <a16:creationId xmlns:a16="http://schemas.microsoft.com/office/drawing/2014/main" id="{5EE7509B-D716-48B7-AF42-E1D8B148F0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24701" y="399938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4" name="Rectangle 163">
                        <a:extLst>
                          <a:ext uri="{FF2B5EF4-FFF2-40B4-BE49-F238E27FC236}">
                            <a16:creationId xmlns:a16="http://schemas.microsoft.com/office/drawing/2014/main" id="{862C8E7E-B119-4A2F-845A-CE3CF2514F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57947" y="4571446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5" name="Rectangle 164">
                        <a:extLst>
                          <a:ext uri="{FF2B5EF4-FFF2-40B4-BE49-F238E27FC236}">
                            <a16:creationId xmlns:a16="http://schemas.microsoft.com/office/drawing/2014/main" id="{A439F920-4D98-4F3F-85B2-E93AE67454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57947" y="5070950"/>
                        <a:ext cx="72000" cy="72000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166" name="Group 165">
                        <a:extLst>
                          <a:ext uri="{FF2B5EF4-FFF2-40B4-BE49-F238E27FC236}">
                            <a16:creationId xmlns:a16="http://schemas.microsoft.com/office/drawing/2014/main" id="{FFD60CDF-965C-4510-8F2A-D1F23C562DE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234047" y="2499744"/>
                        <a:ext cx="5397123" cy="3143834"/>
                        <a:chOff x="2234047" y="2499744"/>
                        <a:chExt cx="5397123" cy="3143834"/>
                      </a:xfrm>
                    </p:grpSpPr>
                    <p:sp>
                      <p:nvSpPr>
                        <p:cNvPr id="168" name="Rectangle 167">
                          <a:extLst>
                            <a:ext uri="{FF2B5EF4-FFF2-40B4-BE49-F238E27FC236}">
                              <a16:creationId xmlns:a16="http://schemas.microsoft.com/office/drawing/2014/main" id="{B8087492-D0D7-438D-AE44-0F1E6CC4EE7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267752" y="2499744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9" name="Rectangle 168">
                          <a:extLst>
                            <a:ext uri="{FF2B5EF4-FFF2-40B4-BE49-F238E27FC236}">
                              <a16:creationId xmlns:a16="http://schemas.microsoft.com/office/drawing/2014/main" id="{C2A7E398-0999-45FB-88BE-019856C510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3251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0" name="Rectangle 169">
                          <a:extLst>
                            <a:ext uri="{FF2B5EF4-FFF2-40B4-BE49-F238E27FC236}">
                              <a16:creationId xmlns:a16="http://schemas.microsoft.com/office/drawing/2014/main" id="{F62E3E89-0E2F-4399-80A5-F57B95AE42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2074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1" name="Rectangle 170">
                          <a:extLst>
                            <a:ext uri="{FF2B5EF4-FFF2-40B4-BE49-F238E27FC236}">
                              <a16:creationId xmlns:a16="http://schemas.microsoft.com/office/drawing/2014/main" id="{B509FF1F-0E5D-4DAF-AB5F-D829BD3353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0897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2" name="Rectangle 171">
                          <a:extLst>
                            <a:ext uri="{FF2B5EF4-FFF2-40B4-BE49-F238E27FC236}">
                              <a16:creationId xmlns:a16="http://schemas.microsoft.com/office/drawing/2014/main" id="{8F0EC105-5FCA-4B14-9949-A480B493046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9720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3" name="Rectangle 172">
                          <a:extLst>
                            <a:ext uri="{FF2B5EF4-FFF2-40B4-BE49-F238E27FC236}">
                              <a16:creationId xmlns:a16="http://schemas.microsoft.com/office/drawing/2014/main" id="{5CF7CB5F-DFB8-4239-A124-19A991B759B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8543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4" name="Rectangle 173">
                          <a:extLst>
                            <a:ext uri="{FF2B5EF4-FFF2-40B4-BE49-F238E27FC236}">
                              <a16:creationId xmlns:a16="http://schemas.microsoft.com/office/drawing/2014/main" id="{35F5A31C-9578-4D77-A5F7-D4CA18544EF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7366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5" name="Rectangle 174">
                          <a:extLst>
                            <a:ext uri="{FF2B5EF4-FFF2-40B4-BE49-F238E27FC236}">
                              <a16:creationId xmlns:a16="http://schemas.microsoft.com/office/drawing/2014/main" id="{5AA44210-C2CC-4CBC-8689-F2287ABC1B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6189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6" name="Rectangle 175">
                          <a:extLst>
                            <a:ext uri="{FF2B5EF4-FFF2-40B4-BE49-F238E27FC236}">
                              <a16:creationId xmlns:a16="http://schemas.microsoft.com/office/drawing/2014/main" id="{C1D9C1FD-9E25-4992-8926-2EF83A0DED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5012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7" name="Rectangle 176">
                          <a:extLst>
                            <a:ext uri="{FF2B5EF4-FFF2-40B4-BE49-F238E27FC236}">
                              <a16:creationId xmlns:a16="http://schemas.microsoft.com/office/drawing/2014/main" id="{632CB916-6A92-4A31-BEB0-97F3CE5064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38353" y="299924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8" name="Rectangle 177">
                          <a:extLst>
                            <a:ext uri="{FF2B5EF4-FFF2-40B4-BE49-F238E27FC236}">
                              <a16:creationId xmlns:a16="http://schemas.microsoft.com/office/drawing/2014/main" id="{895773C1-EE9C-4AAF-B366-BD28BE63B5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1589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9" name="Rectangle 178">
                          <a:extLst>
                            <a:ext uri="{FF2B5EF4-FFF2-40B4-BE49-F238E27FC236}">
                              <a16:creationId xmlns:a16="http://schemas.microsoft.com/office/drawing/2014/main" id="{B82E3DB1-1377-4DAB-8A63-48E035873F6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0412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0" name="Rectangle 179">
                          <a:extLst>
                            <a:ext uri="{FF2B5EF4-FFF2-40B4-BE49-F238E27FC236}">
                              <a16:creationId xmlns:a16="http://schemas.microsoft.com/office/drawing/2014/main" id="{1E9BECE8-1ABE-4A18-ABBC-EC1CDDC664D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9235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1" name="Rectangle 180">
                          <a:extLst>
                            <a:ext uri="{FF2B5EF4-FFF2-40B4-BE49-F238E27FC236}">
                              <a16:creationId xmlns:a16="http://schemas.microsoft.com/office/drawing/2014/main" id="{E8CE90DC-9E39-45C3-A9D6-23EB02C9A8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8058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2" name="Rectangle 181">
                          <a:extLst>
                            <a:ext uri="{FF2B5EF4-FFF2-40B4-BE49-F238E27FC236}">
                              <a16:creationId xmlns:a16="http://schemas.microsoft.com/office/drawing/2014/main" id="{2E53CC9E-75BB-41F6-B0FB-BB0849F893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6881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3" name="Rectangle 182">
                          <a:extLst>
                            <a:ext uri="{FF2B5EF4-FFF2-40B4-BE49-F238E27FC236}">
                              <a16:creationId xmlns:a16="http://schemas.microsoft.com/office/drawing/2014/main" id="{3F91DC16-BCFE-4EEE-BFEF-68B5427A007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5704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4" name="Rectangle 183">
                          <a:extLst>
                            <a:ext uri="{FF2B5EF4-FFF2-40B4-BE49-F238E27FC236}">
                              <a16:creationId xmlns:a16="http://schemas.microsoft.com/office/drawing/2014/main" id="{1C4479E3-AFFB-48E9-BF88-0638CDC128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4527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5" name="Rectangle 184">
                          <a:extLst>
                            <a:ext uri="{FF2B5EF4-FFF2-40B4-BE49-F238E27FC236}">
                              <a16:creationId xmlns:a16="http://schemas.microsoft.com/office/drawing/2014/main" id="{0C090EDB-9ECB-447C-8856-4D2B5FB901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3350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6" name="Rectangle 185">
                          <a:extLst>
                            <a:ext uri="{FF2B5EF4-FFF2-40B4-BE49-F238E27FC236}">
                              <a16:creationId xmlns:a16="http://schemas.microsoft.com/office/drawing/2014/main" id="{6586551F-0F62-4A10-8601-E98A2569227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21730" y="349987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7" name="Rectangle 186">
                          <a:extLst>
                            <a:ext uri="{FF2B5EF4-FFF2-40B4-BE49-F238E27FC236}">
                              <a16:creationId xmlns:a16="http://schemas.microsoft.com/office/drawing/2014/main" id="{B3C8D4E8-1BF9-40C0-BA10-5C7326DED6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1589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8" name="Rectangle 187">
                          <a:extLst>
                            <a:ext uri="{FF2B5EF4-FFF2-40B4-BE49-F238E27FC236}">
                              <a16:creationId xmlns:a16="http://schemas.microsoft.com/office/drawing/2014/main" id="{1A53F80D-0BF3-4041-B7F2-CC3BE815A4A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0412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89" name="Rectangle 188">
                          <a:extLst>
                            <a:ext uri="{FF2B5EF4-FFF2-40B4-BE49-F238E27FC236}">
                              <a16:creationId xmlns:a16="http://schemas.microsoft.com/office/drawing/2014/main" id="{76744167-C46C-4D90-B239-031E0F980A7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9235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0" name="Rectangle 189">
                          <a:extLst>
                            <a:ext uri="{FF2B5EF4-FFF2-40B4-BE49-F238E27FC236}">
                              <a16:creationId xmlns:a16="http://schemas.microsoft.com/office/drawing/2014/main" id="{57D7FA86-F74F-42DA-A32A-397CFB85F9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8058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1" name="Rectangle 190">
                          <a:extLst>
                            <a:ext uri="{FF2B5EF4-FFF2-40B4-BE49-F238E27FC236}">
                              <a16:creationId xmlns:a16="http://schemas.microsoft.com/office/drawing/2014/main" id="{C5433F3B-D160-428F-AF1F-66C4832323E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6881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2" name="Rectangle 191">
                          <a:extLst>
                            <a:ext uri="{FF2B5EF4-FFF2-40B4-BE49-F238E27FC236}">
                              <a16:creationId xmlns:a16="http://schemas.microsoft.com/office/drawing/2014/main" id="{F734865C-5B92-49DF-904B-38227AFBC5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5704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3" name="Rectangle 192">
                          <a:extLst>
                            <a:ext uri="{FF2B5EF4-FFF2-40B4-BE49-F238E27FC236}">
                              <a16:creationId xmlns:a16="http://schemas.microsoft.com/office/drawing/2014/main" id="{C2672E96-8308-4EA3-A411-9C50188C6FF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4527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4" name="Rectangle 193">
                          <a:extLst>
                            <a:ext uri="{FF2B5EF4-FFF2-40B4-BE49-F238E27FC236}">
                              <a16:creationId xmlns:a16="http://schemas.microsoft.com/office/drawing/2014/main" id="{5CC53F46-6678-4759-8471-A5801DDA54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3350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5" name="Rectangle 194">
                          <a:extLst>
                            <a:ext uri="{FF2B5EF4-FFF2-40B4-BE49-F238E27FC236}">
                              <a16:creationId xmlns:a16="http://schemas.microsoft.com/office/drawing/2014/main" id="{73BD0A65-5A65-4AEB-AD64-97D8FEA993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21730" y="399938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6" name="Rectangle 195">
                          <a:extLst>
                            <a:ext uri="{FF2B5EF4-FFF2-40B4-BE49-F238E27FC236}">
                              <a16:creationId xmlns:a16="http://schemas.microsoft.com/office/drawing/2014/main" id="{3EE7BF85-1C46-4B6B-ACFB-D1C9B6B541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4913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7" name="Rectangle 196">
                          <a:extLst>
                            <a:ext uri="{FF2B5EF4-FFF2-40B4-BE49-F238E27FC236}">
                              <a16:creationId xmlns:a16="http://schemas.microsoft.com/office/drawing/2014/main" id="{E0EE4801-219D-40EC-BE7A-A9098B4D7F6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3736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8" name="Rectangle 197">
                          <a:extLst>
                            <a:ext uri="{FF2B5EF4-FFF2-40B4-BE49-F238E27FC236}">
                              <a16:creationId xmlns:a16="http://schemas.microsoft.com/office/drawing/2014/main" id="{BED4D208-C247-4220-9A5B-C2974FB8AE9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2559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99" name="Rectangle 198">
                          <a:extLst>
                            <a:ext uri="{FF2B5EF4-FFF2-40B4-BE49-F238E27FC236}">
                              <a16:creationId xmlns:a16="http://schemas.microsoft.com/office/drawing/2014/main" id="{D9C3619A-F309-4CD6-ABC2-3E8BF61A0C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1382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00" name="Rectangle 199">
                          <a:extLst>
                            <a:ext uri="{FF2B5EF4-FFF2-40B4-BE49-F238E27FC236}">
                              <a16:creationId xmlns:a16="http://schemas.microsoft.com/office/drawing/2014/main" id="{20F56364-C9A9-4B1D-AC65-8040AD4D43D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0205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01" name="Rectangle 200">
                          <a:extLst>
                            <a:ext uri="{FF2B5EF4-FFF2-40B4-BE49-F238E27FC236}">
                              <a16:creationId xmlns:a16="http://schemas.microsoft.com/office/drawing/2014/main" id="{34744026-CAFB-4FC0-89F4-A3725EDBEF5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028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02" name="Rectangle 201">
                          <a:extLst>
                            <a:ext uri="{FF2B5EF4-FFF2-40B4-BE49-F238E27FC236}">
                              <a16:creationId xmlns:a16="http://schemas.microsoft.com/office/drawing/2014/main" id="{301C4670-43B4-41ED-B8ED-9121BAFE1C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7851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03" name="Rectangle 202">
                          <a:extLst>
                            <a:ext uri="{FF2B5EF4-FFF2-40B4-BE49-F238E27FC236}">
                              <a16:creationId xmlns:a16="http://schemas.microsoft.com/office/drawing/2014/main" id="{D9320C00-8FC9-4414-8F07-0BE41796C4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6674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04" name="Rectangle 203">
                          <a:extLst>
                            <a:ext uri="{FF2B5EF4-FFF2-40B4-BE49-F238E27FC236}">
                              <a16:creationId xmlns:a16="http://schemas.microsoft.com/office/drawing/2014/main" id="{1EB39CED-13EF-48CE-B10E-A400C02D3B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54976" y="4571446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05" name="Rectangle 204">
                          <a:extLst>
                            <a:ext uri="{FF2B5EF4-FFF2-40B4-BE49-F238E27FC236}">
                              <a16:creationId xmlns:a16="http://schemas.microsoft.com/office/drawing/2014/main" id="{A0B8F8A1-1FF6-4B95-9BBA-5EBFA479499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74913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06" name="Rectangle 205">
                          <a:extLst>
                            <a:ext uri="{FF2B5EF4-FFF2-40B4-BE49-F238E27FC236}">
                              <a16:creationId xmlns:a16="http://schemas.microsoft.com/office/drawing/2014/main" id="{74EF5C0C-76D5-478D-A77F-373FFB40AB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3736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07" name="Rectangle 206">
                          <a:extLst>
                            <a:ext uri="{FF2B5EF4-FFF2-40B4-BE49-F238E27FC236}">
                              <a16:creationId xmlns:a16="http://schemas.microsoft.com/office/drawing/2014/main" id="{705165B2-0FD2-428F-9C5E-A80E028862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2559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08" name="Rectangle 207">
                          <a:extLst>
                            <a:ext uri="{FF2B5EF4-FFF2-40B4-BE49-F238E27FC236}">
                              <a16:creationId xmlns:a16="http://schemas.microsoft.com/office/drawing/2014/main" id="{7446F8B1-AEBE-4922-9E7A-E7482E2428E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1382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09" name="Rectangle 208">
                          <a:extLst>
                            <a:ext uri="{FF2B5EF4-FFF2-40B4-BE49-F238E27FC236}">
                              <a16:creationId xmlns:a16="http://schemas.microsoft.com/office/drawing/2014/main" id="{645D39F1-FD9D-4CA8-B755-E4F2427BEC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0205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10" name="Rectangle 209">
                          <a:extLst>
                            <a:ext uri="{FF2B5EF4-FFF2-40B4-BE49-F238E27FC236}">
                              <a16:creationId xmlns:a16="http://schemas.microsoft.com/office/drawing/2014/main" id="{1884A98D-7A1D-407A-816E-230E6CD7080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9028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11" name="Rectangle 210">
                          <a:extLst>
                            <a:ext uri="{FF2B5EF4-FFF2-40B4-BE49-F238E27FC236}">
                              <a16:creationId xmlns:a16="http://schemas.microsoft.com/office/drawing/2014/main" id="{D77F1DC8-3079-4337-A498-C914DD6194A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7851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12" name="Rectangle 211">
                          <a:extLst>
                            <a:ext uri="{FF2B5EF4-FFF2-40B4-BE49-F238E27FC236}">
                              <a16:creationId xmlns:a16="http://schemas.microsoft.com/office/drawing/2014/main" id="{D5788917-244B-4F97-B861-F58572AD7E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6674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13" name="Rectangle 212">
                          <a:extLst>
                            <a:ext uri="{FF2B5EF4-FFF2-40B4-BE49-F238E27FC236}">
                              <a16:creationId xmlns:a16="http://schemas.microsoft.com/office/drawing/2014/main" id="{769D5338-A2E5-4EC3-B9E5-3F941BAD941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54976" y="5070950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14" name="Rectangle 213">
                          <a:extLst>
                            <a:ext uri="{FF2B5EF4-FFF2-40B4-BE49-F238E27FC236}">
                              <a16:creationId xmlns:a16="http://schemas.microsoft.com/office/drawing/2014/main" id="{FDA276D0-3D36-4E29-B38D-0E8B6F0495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220743" y="5571578"/>
                          <a:ext cx="72000" cy="72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cxnSp>
                      <p:nvCxnSpPr>
                        <p:cNvPr id="215" name="Straight Connector 214">
                          <a:extLst>
                            <a:ext uri="{FF2B5EF4-FFF2-40B4-BE49-F238E27FC236}">
                              <a16:creationId xmlns:a16="http://schemas.microsoft.com/office/drawing/2014/main" id="{2227100E-207B-4D50-B3A6-63485CD55D19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257947" y="2511158"/>
                          <a:ext cx="5364592" cy="21208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16" name="Straight Connector 215">
                          <a:extLst>
                            <a:ext uri="{FF2B5EF4-FFF2-40B4-BE49-F238E27FC236}">
                              <a16:creationId xmlns:a16="http://schemas.microsoft.com/office/drawing/2014/main" id="{F561DBA9-BC2C-40A3-ADA0-49FF8088C78E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rot="5400000">
                          <a:off x="6094459" y="4051646"/>
                          <a:ext cx="3071834" cy="1588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17" name="Straight Connector 216">
                          <a:extLst>
                            <a:ext uri="{FF2B5EF4-FFF2-40B4-BE49-F238E27FC236}">
                              <a16:creationId xmlns:a16="http://schemas.microsoft.com/office/drawing/2014/main" id="{0CA560FA-F0E4-44F8-AA7C-AD35E1641BEC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 flipV="1">
                          <a:off x="2234047" y="5588572"/>
                          <a:ext cx="5364254" cy="3307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167" name="Straight Connector 166">
                        <a:extLst>
                          <a:ext uri="{FF2B5EF4-FFF2-40B4-BE49-F238E27FC236}">
                            <a16:creationId xmlns:a16="http://schemas.microsoft.com/office/drawing/2014/main" id="{1531F553-9E68-4E80-9C20-88B0575DF9A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5400000" flipH="1">
                        <a:off x="726039" y="4087946"/>
                        <a:ext cx="3143834" cy="1588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</p:grpSp>
        <p:sp>
          <p:nvSpPr>
            <p:cNvPr id="225" name="Rectangle 224"/>
            <p:cNvSpPr/>
            <p:nvPr/>
          </p:nvSpPr>
          <p:spPr>
            <a:xfrm>
              <a:off x="3802094" y="1711678"/>
              <a:ext cx="38298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7412140" y="3861048"/>
              <a:ext cx="382984" cy="3877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2098935" y="2785449"/>
              <a:ext cx="382984" cy="427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3788822" y="4671478"/>
              <a:ext cx="391750" cy="202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240308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4678" y="357166"/>
            <a:ext cx="3071834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IN" sz="3600" b="1" dirty="0">
                <a:solidFill>
                  <a:schemeClr val="bg1"/>
                </a:solidFill>
                <a:cs typeface="Calibri" panose="020F0502020204030204" pitchFamily="34" charset="0"/>
              </a:rPr>
              <a:t>Observation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78629" y="1292281"/>
            <a:ext cx="7786742" cy="830997"/>
          </a:xfrm>
          <a:prstGeom prst="rect">
            <a:avLst/>
          </a:prstGeom>
          <a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r>
              <a:rPr lang="en-SG" sz="2400" b="1" dirty="0"/>
              <a:t>The variation in area and perimeter in the rectangle is observed and noted in the table.</a:t>
            </a:r>
            <a:endParaRPr lang="en-US" sz="24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460311"/>
              </p:ext>
            </p:extLst>
          </p:nvPr>
        </p:nvGraphicFramePr>
        <p:xfrm>
          <a:off x="539552" y="2494954"/>
          <a:ext cx="3786213" cy="2664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20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815">
                <a:tc>
                  <a:txBody>
                    <a:bodyPr/>
                    <a:lstStyle/>
                    <a:p>
                      <a:r>
                        <a:rPr lang="en-IN" dirty="0"/>
                        <a:t>Observed</a:t>
                      </a:r>
                      <a:r>
                        <a:rPr lang="en-IN" baseline="0" dirty="0"/>
                        <a:t> Shape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Area (unit</a:t>
                      </a:r>
                      <a:r>
                        <a:rPr lang="en-IN" baseline="30000" dirty="0"/>
                        <a:t>2</a:t>
                      </a:r>
                      <a:r>
                        <a:rPr lang="en-IN" dirty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Perimeter</a:t>
                      </a:r>
                      <a:r>
                        <a:rPr lang="en-IN" baseline="0" dirty="0"/>
                        <a:t> (units)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r>
                        <a:rPr lang="en-IN" dirty="0"/>
                        <a:t>Rectangle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r>
                        <a:rPr lang="en-IN" dirty="0"/>
                        <a:t>Fig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r>
                        <a:rPr lang="en-IN" dirty="0"/>
                        <a:t>Fig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64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r>
                        <a:rPr lang="en-IN" dirty="0"/>
                        <a:t>Fig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r>
                        <a:rPr lang="en-IN" dirty="0"/>
                        <a:t>Fig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004048" y="2501337"/>
            <a:ext cx="3357586" cy="2677656"/>
          </a:xfrm>
          <a:prstGeom prst="rect">
            <a:avLst/>
          </a:prstGeom>
          <a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400" b="1" dirty="0">
                <a:solidFill>
                  <a:srgbClr val="0C0C0C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The first rectangle has the largest area but least perimeter.</a:t>
            </a:r>
            <a:endParaRPr lang="en-IN" sz="2400" b="1" dirty="0">
              <a:solidFill>
                <a:srgbClr val="0C0C0C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sz="2400" b="1" dirty="0">
              <a:solidFill>
                <a:srgbClr val="0C0C0C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sz="2400" b="1" dirty="0">
                <a:solidFill>
                  <a:srgbClr val="0C0C0C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The last figure has the least area and largest perimeter.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C4EDEA-7514-46C5-A1A9-DA61E310880E}"/>
              </a:ext>
            </a:extLst>
          </p:cNvPr>
          <p:cNvSpPr/>
          <p:nvPr/>
        </p:nvSpPr>
        <p:spPr>
          <a:xfrm>
            <a:off x="1636434" y="5648936"/>
            <a:ext cx="6228322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SG" sz="2400" b="1" dirty="0">
                <a:latin typeface="Calibri" panose="020F0502020204030204" pitchFamily="34" charset="0"/>
                <a:cs typeface="Calibri" panose="020F0502020204030204" pitchFamily="34" charset="0"/>
              </a:rPr>
              <a:t>As the perimeter of the figure increases, the area of the figure decreases.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75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" accel="100000" fill="hold">
                                          <p:stCondLst>
                                            <p:cond delay="15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7839" y="5472041"/>
            <a:ext cx="6228322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SG" sz="2800" b="1" dirty="0"/>
              <a:t>As the perimeter of the figure increases, the area of the figure increases.</a:t>
            </a:r>
            <a:endParaRPr 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1763688" y="76200"/>
            <a:ext cx="4438992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US" sz="3600" b="1" dirty="0"/>
              <a:t>Question to Ponder</a:t>
            </a:r>
            <a:endParaRPr lang="en-IN" sz="3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66910" y="908905"/>
            <a:ext cx="84296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C0C0C"/>
                </a:solidFill>
                <a:ea typeface="Times New Roman" pitchFamily="18" charset="0"/>
                <a:cs typeface="Arial" pitchFamily="34" charset="0"/>
              </a:rPr>
              <a:t>1)</a:t>
            </a:r>
            <a:r>
              <a:rPr lang="en-US" sz="2800" dirty="0">
                <a:solidFill>
                  <a:srgbClr val="0C0C0C"/>
                </a:solidFill>
                <a:ea typeface="Times New Roman" pitchFamily="18" charset="0"/>
                <a:cs typeface="Arial" pitchFamily="34" charset="0"/>
              </a:rPr>
              <a:t>Observe the figures given below and state the relation between the area and perimeter.</a:t>
            </a:r>
            <a:endParaRPr lang="en-US" sz="2800" dirty="0"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466305" y="2156861"/>
            <a:ext cx="6219856" cy="2714644"/>
            <a:chOff x="2071670" y="3500438"/>
            <a:chExt cx="6219856" cy="2714644"/>
          </a:xfrm>
        </p:grpSpPr>
        <p:sp>
          <p:nvSpPr>
            <p:cNvPr id="12" name="Rectangle 11"/>
            <p:cNvSpPr/>
            <p:nvPr/>
          </p:nvSpPr>
          <p:spPr>
            <a:xfrm>
              <a:off x="2071670" y="3714752"/>
              <a:ext cx="1643074" cy="8572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500826" y="3571876"/>
              <a:ext cx="1790700" cy="1000132"/>
            </a:xfrm>
            <a:custGeom>
              <a:avLst/>
              <a:gdLst>
                <a:gd name="connsiteX0" fmla="*/ 0 w 1790700"/>
                <a:gd name="connsiteY0" fmla="*/ 177800 h 977900"/>
                <a:gd name="connsiteX1" fmla="*/ 698500 w 1790700"/>
                <a:gd name="connsiteY1" fmla="*/ 177800 h 977900"/>
                <a:gd name="connsiteX2" fmla="*/ 698500 w 1790700"/>
                <a:gd name="connsiteY2" fmla="*/ 0 h 977900"/>
                <a:gd name="connsiteX3" fmla="*/ 1155700 w 1790700"/>
                <a:gd name="connsiteY3" fmla="*/ 0 h 977900"/>
                <a:gd name="connsiteX4" fmla="*/ 1155700 w 1790700"/>
                <a:gd name="connsiteY4" fmla="*/ 190500 h 977900"/>
                <a:gd name="connsiteX5" fmla="*/ 1574800 w 1790700"/>
                <a:gd name="connsiteY5" fmla="*/ 190500 h 977900"/>
                <a:gd name="connsiteX6" fmla="*/ 1574800 w 1790700"/>
                <a:gd name="connsiteY6" fmla="*/ 495300 h 977900"/>
                <a:gd name="connsiteX7" fmla="*/ 1790700 w 1790700"/>
                <a:gd name="connsiteY7" fmla="*/ 495300 h 977900"/>
                <a:gd name="connsiteX8" fmla="*/ 1790700 w 1790700"/>
                <a:gd name="connsiteY8" fmla="*/ 723900 h 977900"/>
                <a:gd name="connsiteX9" fmla="*/ 1587500 w 1790700"/>
                <a:gd name="connsiteY9" fmla="*/ 723900 h 977900"/>
                <a:gd name="connsiteX10" fmla="*/ 1587500 w 1790700"/>
                <a:gd name="connsiteY10" fmla="*/ 977900 h 977900"/>
                <a:gd name="connsiteX11" fmla="*/ 38100 w 1790700"/>
                <a:gd name="connsiteY11" fmla="*/ 977900 h 977900"/>
                <a:gd name="connsiteX12" fmla="*/ 0 w 1790700"/>
                <a:gd name="connsiteY12" fmla="*/ 1778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90700" h="977900">
                  <a:moveTo>
                    <a:pt x="0" y="177800"/>
                  </a:moveTo>
                  <a:lnTo>
                    <a:pt x="698500" y="177800"/>
                  </a:lnTo>
                  <a:lnTo>
                    <a:pt x="698500" y="0"/>
                  </a:lnTo>
                  <a:lnTo>
                    <a:pt x="1155700" y="0"/>
                  </a:lnTo>
                  <a:lnTo>
                    <a:pt x="1155700" y="190500"/>
                  </a:lnTo>
                  <a:lnTo>
                    <a:pt x="1574800" y="190500"/>
                  </a:lnTo>
                  <a:lnTo>
                    <a:pt x="1574800" y="495300"/>
                  </a:lnTo>
                  <a:lnTo>
                    <a:pt x="1790700" y="495300"/>
                  </a:lnTo>
                  <a:lnTo>
                    <a:pt x="1790700" y="723900"/>
                  </a:lnTo>
                  <a:lnTo>
                    <a:pt x="1587500" y="723900"/>
                  </a:lnTo>
                  <a:lnTo>
                    <a:pt x="1587500" y="977900"/>
                  </a:lnTo>
                  <a:lnTo>
                    <a:pt x="38100" y="977900"/>
                  </a:lnTo>
                  <a:lnTo>
                    <a:pt x="0" y="1778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071670" y="4929198"/>
              <a:ext cx="1928826" cy="1143008"/>
            </a:xfrm>
            <a:custGeom>
              <a:avLst/>
              <a:gdLst>
                <a:gd name="connsiteX0" fmla="*/ 0 w 1879600"/>
                <a:gd name="connsiteY0" fmla="*/ 177800 h 1143000"/>
                <a:gd name="connsiteX1" fmla="*/ 533400 w 1879600"/>
                <a:gd name="connsiteY1" fmla="*/ 177800 h 1143000"/>
                <a:gd name="connsiteX2" fmla="*/ 533400 w 1879600"/>
                <a:gd name="connsiteY2" fmla="*/ 0 h 1143000"/>
                <a:gd name="connsiteX3" fmla="*/ 889000 w 1879600"/>
                <a:gd name="connsiteY3" fmla="*/ 0 h 1143000"/>
                <a:gd name="connsiteX4" fmla="*/ 889000 w 1879600"/>
                <a:gd name="connsiteY4" fmla="*/ 190500 h 1143000"/>
                <a:gd name="connsiteX5" fmla="*/ 1676400 w 1879600"/>
                <a:gd name="connsiteY5" fmla="*/ 190500 h 1143000"/>
                <a:gd name="connsiteX6" fmla="*/ 1676400 w 1879600"/>
                <a:gd name="connsiteY6" fmla="*/ 533400 h 1143000"/>
                <a:gd name="connsiteX7" fmla="*/ 1879600 w 1879600"/>
                <a:gd name="connsiteY7" fmla="*/ 533400 h 1143000"/>
                <a:gd name="connsiteX8" fmla="*/ 1879600 w 1879600"/>
                <a:gd name="connsiteY8" fmla="*/ 723900 h 1143000"/>
                <a:gd name="connsiteX9" fmla="*/ 1689100 w 1879600"/>
                <a:gd name="connsiteY9" fmla="*/ 723900 h 1143000"/>
                <a:gd name="connsiteX10" fmla="*/ 1689100 w 1879600"/>
                <a:gd name="connsiteY10" fmla="*/ 965200 h 1143000"/>
                <a:gd name="connsiteX11" fmla="*/ 939800 w 1879600"/>
                <a:gd name="connsiteY11" fmla="*/ 965200 h 1143000"/>
                <a:gd name="connsiteX12" fmla="*/ 939800 w 1879600"/>
                <a:gd name="connsiteY12" fmla="*/ 1143000 h 1143000"/>
                <a:gd name="connsiteX13" fmla="*/ 647700 w 1879600"/>
                <a:gd name="connsiteY13" fmla="*/ 1143000 h 1143000"/>
                <a:gd name="connsiteX14" fmla="*/ 647700 w 1879600"/>
                <a:gd name="connsiteY14" fmla="*/ 952500 h 1143000"/>
                <a:gd name="connsiteX15" fmla="*/ 25400 w 1879600"/>
                <a:gd name="connsiteY15" fmla="*/ 952500 h 1143000"/>
                <a:gd name="connsiteX16" fmla="*/ 0 w 1879600"/>
                <a:gd name="connsiteY16" fmla="*/ 17780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79600" h="1143000">
                  <a:moveTo>
                    <a:pt x="0" y="177800"/>
                  </a:moveTo>
                  <a:lnTo>
                    <a:pt x="533400" y="177800"/>
                  </a:lnTo>
                  <a:lnTo>
                    <a:pt x="533400" y="0"/>
                  </a:lnTo>
                  <a:lnTo>
                    <a:pt x="889000" y="0"/>
                  </a:lnTo>
                  <a:lnTo>
                    <a:pt x="889000" y="190500"/>
                  </a:lnTo>
                  <a:lnTo>
                    <a:pt x="1676400" y="190500"/>
                  </a:lnTo>
                  <a:lnTo>
                    <a:pt x="1676400" y="533400"/>
                  </a:lnTo>
                  <a:lnTo>
                    <a:pt x="1879600" y="533400"/>
                  </a:lnTo>
                  <a:lnTo>
                    <a:pt x="1879600" y="723900"/>
                  </a:lnTo>
                  <a:lnTo>
                    <a:pt x="1689100" y="723900"/>
                  </a:lnTo>
                  <a:lnTo>
                    <a:pt x="1689100" y="965200"/>
                  </a:lnTo>
                  <a:lnTo>
                    <a:pt x="939800" y="965200"/>
                  </a:lnTo>
                  <a:lnTo>
                    <a:pt x="939800" y="1143000"/>
                  </a:lnTo>
                  <a:lnTo>
                    <a:pt x="647700" y="1143000"/>
                  </a:lnTo>
                  <a:lnTo>
                    <a:pt x="647700" y="952500"/>
                  </a:lnTo>
                  <a:lnTo>
                    <a:pt x="25400" y="952500"/>
                  </a:lnTo>
                  <a:lnTo>
                    <a:pt x="0" y="1778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357686" y="5000636"/>
              <a:ext cx="2214578" cy="1214446"/>
            </a:xfrm>
            <a:custGeom>
              <a:avLst/>
              <a:gdLst>
                <a:gd name="connsiteX0" fmla="*/ 165100 w 2044700"/>
                <a:gd name="connsiteY0" fmla="*/ 88900 h 1016000"/>
                <a:gd name="connsiteX1" fmla="*/ 165100 w 2044700"/>
                <a:gd name="connsiteY1" fmla="*/ 279400 h 1016000"/>
                <a:gd name="connsiteX2" fmla="*/ 0 w 2044700"/>
                <a:gd name="connsiteY2" fmla="*/ 279400 h 1016000"/>
                <a:gd name="connsiteX3" fmla="*/ 0 w 2044700"/>
                <a:gd name="connsiteY3" fmla="*/ 533400 h 1016000"/>
                <a:gd name="connsiteX4" fmla="*/ 190500 w 2044700"/>
                <a:gd name="connsiteY4" fmla="*/ 533400 h 1016000"/>
                <a:gd name="connsiteX5" fmla="*/ 190500 w 2044700"/>
                <a:gd name="connsiteY5" fmla="*/ 876300 h 1016000"/>
                <a:gd name="connsiteX6" fmla="*/ 876300 w 2044700"/>
                <a:gd name="connsiteY6" fmla="*/ 876300 h 1016000"/>
                <a:gd name="connsiteX7" fmla="*/ 876300 w 2044700"/>
                <a:gd name="connsiteY7" fmla="*/ 1016000 h 1016000"/>
                <a:gd name="connsiteX8" fmla="*/ 1117600 w 2044700"/>
                <a:gd name="connsiteY8" fmla="*/ 1016000 h 1016000"/>
                <a:gd name="connsiteX9" fmla="*/ 1130300 w 2044700"/>
                <a:gd name="connsiteY9" fmla="*/ 876300 h 1016000"/>
                <a:gd name="connsiteX10" fmla="*/ 1803400 w 2044700"/>
                <a:gd name="connsiteY10" fmla="*/ 876300 h 1016000"/>
                <a:gd name="connsiteX11" fmla="*/ 1803400 w 2044700"/>
                <a:gd name="connsiteY11" fmla="*/ 571500 h 1016000"/>
                <a:gd name="connsiteX12" fmla="*/ 2044700 w 2044700"/>
                <a:gd name="connsiteY12" fmla="*/ 571500 h 1016000"/>
                <a:gd name="connsiteX13" fmla="*/ 2044700 w 2044700"/>
                <a:gd name="connsiteY13" fmla="*/ 304800 h 1016000"/>
                <a:gd name="connsiteX14" fmla="*/ 1816100 w 2044700"/>
                <a:gd name="connsiteY14" fmla="*/ 304800 h 1016000"/>
                <a:gd name="connsiteX15" fmla="*/ 1816100 w 2044700"/>
                <a:gd name="connsiteY15" fmla="*/ 88900 h 1016000"/>
                <a:gd name="connsiteX16" fmla="*/ 939800 w 2044700"/>
                <a:gd name="connsiteY16" fmla="*/ 88900 h 1016000"/>
                <a:gd name="connsiteX17" fmla="*/ 952500 w 2044700"/>
                <a:gd name="connsiteY17" fmla="*/ 0 h 1016000"/>
                <a:gd name="connsiteX18" fmla="*/ 622300 w 2044700"/>
                <a:gd name="connsiteY18" fmla="*/ 0 h 1016000"/>
                <a:gd name="connsiteX19" fmla="*/ 609600 w 2044700"/>
                <a:gd name="connsiteY19" fmla="*/ 88900 h 1016000"/>
                <a:gd name="connsiteX20" fmla="*/ 165100 w 2044700"/>
                <a:gd name="connsiteY20" fmla="*/ 88900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44700" h="1016000">
                  <a:moveTo>
                    <a:pt x="165100" y="88900"/>
                  </a:moveTo>
                  <a:lnTo>
                    <a:pt x="165100" y="279400"/>
                  </a:lnTo>
                  <a:lnTo>
                    <a:pt x="0" y="279400"/>
                  </a:lnTo>
                  <a:lnTo>
                    <a:pt x="0" y="533400"/>
                  </a:lnTo>
                  <a:lnTo>
                    <a:pt x="190500" y="533400"/>
                  </a:lnTo>
                  <a:lnTo>
                    <a:pt x="190500" y="876300"/>
                  </a:lnTo>
                  <a:lnTo>
                    <a:pt x="876300" y="876300"/>
                  </a:lnTo>
                  <a:lnTo>
                    <a:pt x="876300" y="1016000"/>
                  </a:lnTo>
                  <a:lnTo>
                    <a:pt x="1117600" y="1016000"/>
                  </a:lnTo>
                  <a:lnTo>
                    <a:pt x="1130300" y="876300"/>
                  </a:lnTo>
                  <a:lnTo>
                    <a:pt x="1803400" y="876300"/>
                  </a:lnTo>
                  <a:lnTo>
                    <a:pt x="1803400" y="571500"/>
                  </a:lnTo>
                  <a:lnTo>
                    <a:pt x="2044700" y="571500"/>
                  </a:lnTo>
                  <a:lnTo>
                    <a:pt x="2044700" y="304800"/>
                  </a:lnTo>
                  <a:lnTo>
                    <a:pt x="1816100" y="304800"/>
                  </a:lnTo>
                  <a:lnTo>
                    <a:pt x="1816100" y="88900"/>
                  </a:lnTo>
                  <a:lnTo>
                    <a:pt x="939800" y="88900"/>
                  </a:lnTo>
                  <a:lnTo>
                    <a:pt x="952500" y="0"/>
                  </a:lnTo>
                  <a:lnTo>
                    <a:pt x="622300" y="0"/>
                  </a:lnTo>
                  <a:lnTo>
                    <a:pt x="609600" y="88900"/>
                  </a:lnTo>
                  <a:lnTo>
                    <a:pt x="165100" y="889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286248" y="3500438"/>
              <a:ext cx="1643074" cy="1064822"/>
            </a:xfrm>
            <a:custGeom>
              <a:avLst/>
              <a:gdLst>
                <a:gd name="connsiteX0" fmla="*/ 17252 w 2053086"/>
                <a:gd name="connsiteY0" fmla="*/ 258793 h 1207698"/>
                <a:gd name="connsiteX1" fmla="*/ 862641 w 2053086"/>
                <a:gd name="connsiteY1" fmla="*/ 258793 h 1207698"/>
                <a:gd name="connsiteX2" fmla="*/ 862641 w 2053086"/>
                <a:gd name="connsiteY2" fmla="*/ 0 h 1207698"/>
                <a:gd name="connsiteX3" fmla="*/ 1207698 w 2053086"/>
                <a:gd name="connsiteY3" fmla="*/ 0 h 1207698"/>
                <a:gd name="connsiteX4" fmla="*/ 1207698 w 2053086"/>
                <a:gd name="connsiteY4" fmla="*/ 258793 h 1207698"/>
                <a:gd name="connsiteX5" fmla="*/ 2053086 w 2053086"/>
                <a:gd name="connsiteY5" fmla="*/ 258793 h 1207698"/>
                <a:gd name="connsiteX6" fmla="*/ 2053086 w 2053086"/>
                <a:gd name="connsiteY6" fmla="*/ 1207698 h 1207698"/>
                <a:gd name="connsiteX7" fmla="*/ 0 w 2053086"/>
                <a:gd name="connsiteY7" fmla="*/ 1207698 h 1207698"/>
                <a:gd name="connsiteX8" fmla="*/ 17252 w 2053086"/>
                <a:gd name="connsiteY8" fmla="*/ 258793 h 1207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3086" h="1207698">
                  <a:moveTo>
                    <a:pt x="17252" y="258793"/>
                  </a:moveTo>
                  <a:lnTo>
                    <a:pt x="862641" y="258793"/>
                  </a:lnTo>
                  <a:lnTo>
                    <a:pt x="862641" y="0"/>
                  </a:lnTo>
                  <a:lnTo>
                    <a:pt x="1207698" y="0"/>
                  </a:lnTo>
                  <a:lnTo>
                    <a:pt x="1207698" y="258793"/>
                  </a:lnTo>
                  <a:lnTo>
                    <a:pt x="2053086" y="258793"/>
                  </a:lnTo>
                  <a:lnTo>
                    <a:pt x="2053086" y="1207698"/>
                  </a:lnTo>
                  <a:lnTo>
                    <a:pt x="0" y="1207698"/>
                  </a:lnTo>
                  <a:lnTo>
                    <a:pt x="17252" y="258793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03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63688" y="76200"/>
            <a:ext cx="4438992" cy="646331"/>
          </a:xfrm>
          <a:prstGeom prst="rect">
            <a:avLst/>
          </a:prstGeom>
          <a:solidFill>
            <a:srgbClr val="660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tabLst>
                <a:tab pos="1160463" algn="l"/>
                <a:tab pos="2921000" algn="l"/>
              </a:tabLst>
              <a:defRPr/>
            </a:pPr>
            <a:r>
              <a:rPr lang="en-US" sz="3600" b="1" dirty="0"/>
              <a:t>Question to Ponder</a:t>
            </a:r>
            <a:endParaRPr lang="en-IN" sz="3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827584" y="1153838"/>
            <a:ext cx="84296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C0C0C"/>
                </a:solidFill>
                <a:latin typeface="+mj-lt"/>
                <a:ea typeface="Times New Roman" pitchFamily="18" charset="0"/>
                <a:cs typeface="Arial" pitchFamily="34" charset="0"/>
              </a:rPr>
              <a:t>2) Give one example of a situation where, as the perimeter increases ,the area also increases</a:t>
            </a:r>
            <a:endParaRPr lang="en-US" sz="2800" dirty="0">
              <a:latin typeface="+mj-lt"/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2F4FE2-7EBE-46D2-9C31-8C797A2B260D}"/>
              </a:ext>
            </a:extLst>
          </p:cNvPr>
          <p:cNvSpPr txBox="1"/>
          <p:nvPr/>
        </p:nvSpPr>
        <p:spPr>
          <a:xfrm>
            <a:off x="1547664" y="2209684"/>
            <a:ext cx="748883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600" b="0" i="0" u="none" strike="noStrike" cap="none" normalizeH="0" baseline="0" dirty="0">
                <a:ln>
                  <a:noFill/>
                </a:ln>
                <a:solidFill>
                  <a:srgbClr val="0C0C0C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As the radius of a circle increases, its area also increases and perimeter also increases</a:t>
            </a:r>
            <a:endParaRPr lang="en-IN" sz="2600" dirty="0">
              <a:latin typeface="+mj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1975A7-5D52-4839-A37F-E57E4E2B749A}"/>
              </a:ext>
            </a:extLst>
          </p:cNvPr>
          <p:cNvGrpSpPr/>
          <p:nvPr/>
        </p:nvGrpSpPr>
        <p:grpSpPr>
          <a:xfrm>
            <a:off x="3203847" y="3203975"/>
            <a:ext cx="3629927" cy="3265550"/>
            <a:chOff x="3167844" y="3754146"/>
            <a:chExt cx="3125680" cy="2808312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00BEFA2-29D2-4CCA-9953-D80B30448131}"/>
                </a:ext>
              </a:extLst>
            </p:cNvPr>
            <p:cNvSpPr/>
            <p:nvPr/>
          </p:nvSpPr>
          <p:spPr>
            <a:xfrm>
              <a:off x="3167844" y="3754146"/>
              <a:ext cx="2808312" cy="2808312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EAE0243-D254-41CE-A128-468B951FA1E0}"/>
                </a:ext>
              </a:extLst>
            </p:cNvPr>
            <p:cNvCxnSpPr>
              <a:endCxn id="8" idx="7"/>
            </p:cNvCxnSpPr>
            <p:nvPr/>
          </p:nvCxnSpPr>
          <p:spPr>
            <a:xfrm flipV="1">
              <a:off x="4572000" y="4165414"/>
              <a:ext cx="992888" cy="9928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B514F5-E42D-4952-B942-DD1118F173D8}"/>
                </a:ext>
              </a:extLst>
            </p:cNvPr>
            <p:cNvSpPr txBox="1"/>
            <p:nvPr/>
          </p:nvSpPr>
          <p:spPr>
            <a:xfrm rot="18981933">
              <a:off x="4781356" y="3797025"/>
              <a:ext cx="15121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Radius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278ABCD-128D-4D6E-BCF4-DCBCCF2F5371}"/>
              </a:ext>
            </a:extLst>
          </p:cNvPr>
          <p:cNvGrpSpPr/>
          <p:nvPr/>
        </p:nvGrpSpPr>
        <p:grpSpPr>
          <a:xfrm>
            <a:off x="3914830" y="3915872"/>
            <a:ext cx="1839393" cy="1841756"/>
            <a:chOff x="3167844" y="3754146"/>
            <a:chExt cx="2808312" cy="280831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D98B2E7-3E65-4BE9-870B-DF832C1CD422}"/>
                </a:ext>
              </a:extLst>
            </p:cNvPr>
            <p:cNvSpPr/>
            <p:nvPr/>
          </p:nvSpPr>
          <p:spPr>
            <a:xfrm>
              <a:off x="3167844" y="3754146"/>
              <a:ext cx="2808312" cy="2808312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4B2A898-D71A-4AA1-AFFC-B3A676DED612}"/>
                </a:ext>
              </a:extLst>
            </p:cNvPr>
            <p:cNvCxnSpPr>
              <a:endCxn id="22" idx="7"/>
            </p:cNvCxnSpPr>
            <p:nvPr/>
          </p:nvCxnSpPr>
          <p:spPr>
            <a:xfrm flipV="1">
              <a:off x="4572000" y="4165414"/>
              <a:ext cx="992888" cy="9928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8B5C350-7090-4549-B239-69D2D8A908AD}"/>
                </a:ext>
              </a:extLst>
            </p:cNvPr>
            <p:cNvSpPr txBox="1"/>
            <p:nvPr/>
          </p:nvSpPr>
          <p:spPr>
            <a:xfrm rot="18981933">
              <a:off x="4312360" y="3965359"/>
              <a:ext cx="15121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Radius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181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074473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SG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images drawn by akshaysssvv@gmail.com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2977</TotalTime>
  <Words>614</Words>
  <Application>Microsoft Office PowerPoint</Application>
  <PresentationFormat>On-screen Show (4:3)</PresentationFormat>
  <Paragraphs>105</Paragraphs>
  <Slides>13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Franklin Gothic Medium Cond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109</cp:revision>
  <dcterms:created xsi:type="dcterms:W3CDTF">2018-12-16T04:20:25Z</dcterms:created>
  <dcterms:modified xsi:type="dcterms:W3CDTF">2021-02-26T07:54:19Z</dcterms:modified>
</cp:coreProperties>
</file>