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81" r:id="rId3"/>
    <p:sldId id="282" r:id="rId4"/>
    <p:sldId id="283" r:id="rId5"/>
    <p:sldId id="284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66"/>
    <a:srgbClr val="FF3399"/>
    <a:srgbClr val="D60093"/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64912" autoAdjust="0"/>
  </p:normalViewPr>
  <p:slideViewPr>
    <p:cSldViewPr>
      <p:cViewPr>
        <p:scale>
          <a:sx n="120" d="100"/>
          <a:sy n="120" d="100"/>
        </p:scale>
        <p:origin x="-280" y="-1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wrap="none" lIns="0" tIns="0" rIns="0" bIns="0"/>
          <a:lstStyle/>
          <a:p>
            <a:r>
              <a:rPr lang="en-IN"/>
              <a:t>Click to edit the notes format</a:t>
            </a:r>
            <a:endParaRPr/>
          </a:p>
        </p:txBody>
      </p:sp>
      <p:sp>
        <p:nvSpPr>
          <p:cNvPr id="5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wrap="none" lIns="0" tIns="0" rIns="0" bIns="0"/>
          <a:lstStyle/>
          <a:p>
            <a:r>
              <a:rPr lang="en-IN"/>
              <a:t>&lt;header&gt;</a:t>
            </a:r>
            <a:endParaRPr/>
          </a:p>
        </p:txBody>
      </p:sp>
      <p:sp>
        <p:nvSpPr>
          <p:cNvPr id="6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wrap="none" lIns="0" tIns="0" rIns="0" bIns="0"/>
          <a:lstStyle/>
          <a:p>
            <a:pPr algn="r"/>
            <a:r>
              <a:rPr lang="en-IN"/>
              <a:t>&lt;date/time&gt;</a:t>
            </a:r>
            <a:endParaRPr/>
          </a:p>
        </p:txBody>
      </p:sp>
      <p:sp>
        <p:nvSpPr>
          <p:cNvPr id="7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wrap="none" lIns="0" tIns="0" rIns="0" bIns="0" anchor="b"/>
          <a:lstStyle/>
          <a:p>
            <a:r>
              <a:rPr lang="en-IN"/>
              <a:t>&lt;footer&gt;</a:t>
            </a:r>
            <a:endParaRPr/>
          </a:p>
        </p:txBody>
      </p:sp>
      <p:sp>
        <p:nvSpPr>
          <p:cNvPr id="8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wrap="none" lIns="0" tIns="0" rIns="0" bIns="0" anchor="b"/>
          <a:lstStyle/>
          <a:p>
            <a:pPr algn="r"/>
            <a:fld id="{E161A161-71B1-41E1-9181-412161715121}" type="slidenum">
              <a:rPr lang="en-IN"/>
              <a:pPr algn="r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12089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lickr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commons.wikimedia.org/wiki/User:FlickreviewR_2" TargetMode="External"/><Relationship Id="rId4" Type="http://schemas.openxmlformats.org/officeDocument/2006/relationships/hyperlink" Target="https://flickr.com/photos/43714545@N06/37254366620" TargetMode="Externa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lickr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commons.wikimedia.org/wiki/User:FlickreviewR_2" TargetMode="External"/><Relationship Id="rId4" Type="http://schemas.openxmlformats.org/officeDocument/2006/relationships/hyperlink" Target="https://flickr.com/photos/43714545@N06/37254366620" TargetMode="Externa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lickr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commons.wikimedia.org/wiki/User:FlickreviewR_2" TargetMode="External"/><Relationship Id="rId4" Type="http://schemas.openxmlformats.org/officeDocument/2006/relationships/hyperlink" Target="https://flickr.com/photos/43714545@N06/37254366620" TargetMode="Externa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eople/67769030@N07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lIns="90000" tIns="45000" rIns="90000" bIns="45000"/>
          <a:lstStyle/>
          <a:p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image was originally posted to </a:t>
            </a:r>
            <a:r>
              <a:rPr lang="en-US" sz="1200" b="1" i="0" u="none" strike="noStrike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hlinkClick r:id="rId3" tooltip="en:Flickr"/>
              </a:rPr>
              <a:t>Flickr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by Prof.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Mortel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at </a:t>
            </a:r>
            <a:r>
              <a:rPr lang="en-US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https://flickr.com/photos/43714545@N06/37254366620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It was reviewed on 15 November 2017 by </a:t>
            </a:r>
            <a:r>
              <a:rPr lang="en-US" sz="1200" b="1" i="0" u="none" strike="noStrike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hlinkClick r:id="rId5" tooltip="User:FlickreviewR 2"/>
              </a:rPr>
              <a:t>FlickreviewR</a:t>
            </a:r>
            <a:r>
              <a:rPr lang="en-US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 tooltip="User:FlickreviewR 2"/>
              </a:rPr>
              <a:t> 2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and was confirmed to be licensed under the terms of the cc-by-2.0.</a:t>
            </a:r>
            <a:endParaRPr dirty="0"/>
          </a:p>
        </p:txBody>
      </p:sp>
      <p:sp>
        <p:nvSpPr>
          <p:cNvPr id="10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lIns="90000" tIns="45000" rIns="90000" bIns="45000"/>
          <a:lstStyle/>
          <a:p>
            <a:fld id="{31519171-9171-41E1-A161-41A1F151F1C1}" type="slidenum">
              <a:rPr lang="en-IN">
                <a:solidFill>
                  <a:srgbClr val="000000"/>
                </a:solidFill>
                <a:latin typeface="+mn-lt"/>
                <a:ea typeface="+mn-ea"/>
              </a:rPr>
              <a:pPr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13941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image was originally posted to </a:t>
            </a:r>
            <a:r>
              <a:rPr lang="en-US" sz="1200" b="1" i="0" u="none" strike="noStrike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hlinkClick r:id="rId3" tooltip="en:Flickr"/>
              </a:rPr>
              <a:t>Flickr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by Prof.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Mortel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at </a:t>
            </a:r>
            <a:r>
              <a:rPr lang="en-US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https://flickr.com/photos/43714545@N06/37254366620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It was reviewed on 15 November 2017 by </a:t>
            </a:r>
            <a:r>
              <a:rPr lang="en-US" sz="1200" b="1" i="0" u="none" strike="noStrike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hlinkClick r:id="rId5" tooltip="User:FlickreviewR 2"/>
              </a:rPr>
              <a:t>FlickreviewR</a:t>
            </a:r>
            <a:r>
              <a:rPr lang="en-US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 tooltip="User:FlickreviewR 2"/>
              </a:rPr>
              <a:t> 2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and was confirmed to be licensed under the terms of the cc-by-2.0.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E161A161-71B1-41E1-9181-412161715121}" type="slidenum">
              <a:rPr lang="en-IN" smtClean="0"/>
              <a:pPr algn="r"/>
              <a:t>2</a:t>
            </a:fld>
            <a:endParaRPr lang="en-I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image was originally posted to </a:t>
            </a:r>
            <a:r>
              <a:rPr lang="en-US" sz="1200" b="1" i="0" u="none" strike="noStrike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hlinkClick r:id="rId3" tooltip="en:Flickr"/>
              </a:rPr>
              <a:t>Flickr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by Prof.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Mortel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at </a:t>
            </a:r>
            <a:r>
              <a:rPr lang="en-US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https://flickr.com/photos/43714545@N06/37254366620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It was reviewed on 15 November 2017 by </a:t>
            </a:r>
            <a:r>
              <a:rPr lang="en-US" sz="1200" b="1" i="0" u="none" strike="noStrike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hlinkClick r:id="rId5" tooltip="User:FlickreviewR 2"/>
              </a:rPr>
              <a:t>FlickreviewR</a:t>
            </a:r>
            <a:r>
              <a:rPr lang="en-US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 tooltip="User:FlickreviewR 2"/>
              </a:rPr>
              <a:t> 2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and was confirmed to be licensed under the terms of the cc-by-2.0.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E161A161-71B1-41E1-9181-412161715121}" type="slidenum">
              <a:rPr lang="en-IN" smtClean="0"/>
              <a:pPr algn="r"/>
              <a:t>3</a:t>
            </a:fld>
            <a:endParaRPr lang="en-I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IN" dirty="0"/>
              <a:t>Teacher notes - Typology</a:t>
            </a:r>
            <a:r>
              <a:rPr lang="en-IN" baseline="0" dirty="0"/>
              <a:t> – A classification according to general type, especially in archaeology, psychology, or the social sciences.</a:t>
            </a:r>
          </a:p>
          <a:p>
            <a:endParaRPr lang="en-IN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https://commons.wikimedia.org/wiki/File:Trichy,_Sri_Ranganathaswamy_Temple_(6993763451).jpg (author- </a:t>
            </a:r>
            <a:r>
              <a:rPr lang="en-IN" b="0" i="0" u="sng" dirty="0">
                <a:solidFill>
                  <a:srgbClr val="3366BB"/>
                </a:solidFill>
                <a:effectLst/>
                <a:latin typeface="Arial" panose="020B0604020202020204" pitchFamily="34" charset="0"/>
                <a:hlinkClick r:id="rId3"/>
              </a:rPr>
              <a:t>Arian </a:t>
            </a:r>
            <a:r>
              <a:rPr lang="en-IN" b="0" i="0" u="sng" dirty="0" err="1">
                <a:solidFill>
                  <a:srgbClr val="3366BB"/>
                </a:solidFill>
                <a:effectLst/>
                <a:latin typeface="Arial" panose="020B0604020202020204" pitchFamily="34" charset="0"/>
                <a:hlinkClick r:id="rId3"/>
              </a:rPr>
              <a:t>Zwegers</a:t>
            </a:r>
            <a:r>
              <a:rPr lang="en-IN" b="0" i="0" u="sng" dirty="0">
                <a:solidFill>
                  <a:srgbClr val="3366BB"/>
                </a:solidFill>
                <a:effectLst/>
                <a:latin typeface="Arial" panose="020B0604020202020204" pitchFamily="34" charset="0"/>
              </a:rPr>
              <a:t>)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E161A161-71B1-41E1-9181-412161715121}" type="slidenum">
              <a:rPr lang="en-IN" smtClean="0"/>
              <a:pPr algn="r"/>
              <a:t>4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risathyasaividyavahini.org/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4" cstate="email"/>
          <a:stretch>
            <a:fillRect/>
          </a:stretch>
        </p:blipFill>
        <p:spPr>
          <a:xfrm>
            <a:off x="8130960" y="52200"/>
            <a:ext cx="966960" cy="937800"/>
          </a:xfrm>
          <a:prstGeom prst="rect">
            <a:avLst/>
          </a:prstGeom>
        </p:spPr>
      </p:pic>
      <p:pic>
        <p:nvPicPr>
          <p:cNvPr id="5" name="Picture 2"/>
          <p:cNvPicPr/>
          <p:nvPr/>
        </p:nvPicPr>
        <p:blipFill>
          <a:blip r:embed="rId5" cstate="email"/>
          <a:stretch>
            <a:fillRect/>
          </a:stretch>
        </p:blipFill>
        <p:spPr>
          <a:xfrm>
            <a:off x="8130960" y="5638800"/>
            <a:ext cx="914040" cy="914040"/>
          </a:xfrm>
          <a:prstGeom prst="rect">
            <a:avLst/>
          </a:prstGeom>
        </p:spPr>
      </p:pic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r>
              <a:rPr lang="en-IN"/>
              <a:t>Click to edit the title text format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452592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en-IN"/>
              <a:t>Click to edit the outline text format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IN"/>
              <a:t>Second Outline Level</a:t>
            </a:r>
            <a:endParaRPr/>
          </a:p>
          <a:p>
            <a:pPr lvl="2">
              <a:buSzPct val="75000"/>
              <a:buFont typeface="StarSymbol"/>
              <a:buChar char=""/>
            </a:pPr>
            <a:r>
              <a:rPr lang="en-IN"/>
              <a:t>Third Outline Level</a:t>
            </a:r>
            <a:endParaRPr/>
          </a:p>
          <a:p>
            <a:pPr lvl="3">
              <a:buSzPct val="45000"/>
              <a:buFont typeface="StarSymbol"/>
              <a:buChar char=""/>
            </a:pPr>
            <a:r>
              <a:rPr lang="en-IN"/>
              <a:t>Fourth Outline Level</a:t>
            </a:r>
            <a:endParaRPr/>
          </a:p>
          <a:p>
            <a:pPr lvl="4">
              <a:buSzPct val="75000"/>
              <a:buFont typeface="StarSymbol"/>
              <a:buChar char=""/>
            </a:pPr>
            <a:r>
              <a:rPr lang="en-IN"/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IN"/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IN"/>
              <a:t>Seventh Outline Level</a:t>
            </a:r>
            <a:endParaRPr/>
          </a:p>
          <a:p>
            <a:pPr lvl="7">
              <a:buSzPct val="45000"/>
              <a:buFont typeface="StarSymbol"/>
              <a:buChar char=""/>
            </a:pPr>
            <a:r>
              <a:rPr lang="en-IN"/>
              <a:t>Eighth Outline Level</a:t>
            </a:r>
            <a:endParaRPr/>
          </a:p>
          <a:p>
            <a:pPr lvl="8">
              <a:buSzPct val="45000"/>
              <a:buFont typeface="StarSymbol"/>
              <a:buChar char=""/>
            </a:pPr>
            <a:r>
              <a:rPr lang="en-IN"/>
              <a:t>Ninth Outline Level</a:t>
            </a:r>
            <a:endParaRPr/>
          </a:p>
        </p:txBody>
      </p:sp>
      <p:sp>
        <p:nvSpPr>
          <p:cNvPr id="6" name="Rectangle 5">
            <a:hlinkClick r:id="rId6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hyperlink" Target="https://flickr.com/photos/43714545@N06/37254366620" TargetMode="External"/><Relationship Id="rId7" Type="http://schemas.openxmlformats.org/officeDocument/2006/relationships/image" Target="../media/image5.jpeg"/><Relationship Id="rId2" Type="http://schemas.openxmlformats.org/officeDocument/2006/relationships/hyperlink" Target="https://en.wikipedia.org/wiki/Flickr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lickr.com/people/67769030@N07" TargetMode="External"/><Relationship Id="rId5" Type="http://schemas.openxmlformats.org/officeDocument/2006/relationships/hyperlink" Target="https://commons.wikimedia.org/wiki/File:Trichy,_Sri_Ranganathaswamy_Temple_(6993763451).jpg" TargetMode="External"/><Relationship Id="rId4" Type="http://schemas.openxmlformats.org/officeDocument/2006/relationships/hyperlink" Target="https://commons.wikimedia.org/wiki/User:FlickreviewR_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5852" y="3500438"/>
            <a:ext cx="635798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5400" dirty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Amazing facts about Sri </a:t>
            </a:r>
            <a:r>
              <a:rPr lang="en-IN" sz="5400" dirty="0" err="1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Ranganatha</a:t>
            </a:r>
            <a:r>
              <a:rPr lang="en-IN" sz="5400" dirty="0">
                <a:solidFill>
                  <a:srgbClr val="7030A0"/>
                </a:solidFill>
                <a:latin typeface="Calibri" pitchFamily="34" charset="0"/>
                <a:cs typeface="Calibri" pitchFamily="34" charset="0"/>
              </a:rPr>
              <a:t> Swami temple</a:t>
            </a:r>
            <a:endParaRPr lang="en-IN" sz="5400" dirty="0">
              <a:solidFill>
                <a:srgbClr val="FF3399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Picture 2" descr="File:Sri Ranganathaswamy Temple, dedicated to Vishnu, in Srirangam, near Tiruchirappali (24) (37254366620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285728"/>
            <a:ext cx="4697557" cy="30945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6" name="Group 14"/>
          <p:cNvGrpSpPr>
            <a:grpSpLocks/>
          </p:cNvGrpSpPr>
          <p:nvPr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7" name="Round Diagonal Corner Rectangle 6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8" name="Round Diagonal Corner Rectangle 7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200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/>
          <p:cNvSpPr/>
          <p:nvPr/>
        </p:nvSpPr>
        <p:spPr>
          <a:xfrm>
            <a:off x="5410200" y="6445398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b="1" dirty="0">
                <a:solidFill>
                  <a:srgbClr val="08482B"/>
                </a:solidFill>
              </a:rPr>
              <a:t>Integral Education</a:t>
            </a:r>
            <a:r>
              <a:rPr lang="en-US" sz="1050" dirty="0">
                <a:solidFill>
                  <a:srgbClr val="08482B"/>
                </a:solidFill>
              </a:rPr>
              <a:t> </a:t>
            </a:r>
            <a:r>
              <a:rPr lang="en-US" sz="1050" b="1" dirty="0">
                <a:solidFill>
                  <a:srgbClr val="002060"/>
                </a:solidFill>
              </a:rPr>
              <a:t>FOR  </a:t>
            </a:r>
            <a:r>
              <a:rPr lang="en-US" sz="1050" b="1" dirty="0">
                <a:solidFill>
                  <a:srgbClr val="C00000"/>
                </a:solidFill>
              </a:rPr>
              <a:t>ALL, </a:t>
            </a:r>
            <a:r>
              <a:rPr lang="en-US" sz="1050" b="1" dirty="0">
                <a:solidFill>
                  <a:srgbClr val="002060"/>
                </a:solidFill>
              </a:rPr>
              <a:t>BY</a:t>
            </a:r>
            <a:r>
              <a:rPr lang="en-US" sz="1050" b="1" dirty="0">
                <a:solidFill>
                  <a:srgbClr val="C00000"/>
                </a:solidFill>
              </a:rPr>
              <a:t> ALL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>
          <a:xfrm>
            <a:off x="2743200" y="76200"/>
            <a:ext cx="3752880" cy="628672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Did you know?</a:t>
            </a:r>
          </a:p>
        </p:txBody>
      </p:sp>
      <p:pic>
        <p:nvPicPr>
          <p:cNvPr id="4098" name="Picture 2" descr="File:Sri Ranganathaswamy Temple, dedicated to Vishnu, in Srirangam, near Tiruchirappali (24) (37254366620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0505" y="3071810"/>
            <a:ext cx="4243780" cy="27955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Oval Callout 8"/>
          <p:cNvSpPr/>
          <p:nvPr/>
        </p:nvSpPr>
        <p:spPr>
          <a:xfrm rot="3547412">
            <a:off x="5619765" y="2594302"/>
            <a:ext cx="2890779" cy="3347158"/>
          </a:xfrm>
          <a:prstGeom prst="wedgeEllipseCallout">
            <a:avLst/>
          </a:prstGeom>
          <a:solidFill>
            <a:schemeClr val="accent6">
              <a:lumMod val="5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en-SG" sz="2400" b="1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81656" y="3448493"/>
            <a:ext cx="314327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SG" sz="28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One of the biggest functioning Hindu temple in the world.</a:t>
            </a:r>
            <a:endParaRPr lang="en-US" sz="28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endParaRPr lang="en-US" dirty="0"/>
          </a:p>
        </p:txBody>
      </p:sp>
      <p:sp>
        <p:nvSpPr>
          <p:cNvPr id="11" name="Oval Callout 10"/>
          <p:cNvSpPr/>
          <p:nvPr/>
        </p:nvSpPr>
        <p:spPr>
          <a:xfrm>
            <a:off x="2895600" y="878341"/>
            <a:ext cx="4257692" cy="1521401"/>
          </a:xfrm>
          <a:prstGeom prst="wedgeEllipseCallout">
            <a:avLst>
              <a:gd name="adj1" fmla="val -20833"/>
              <a:gd name="adj2" fmla="val 76477"/>
            </a:avLst>
          </a:prstGeom>
          <a:solidFill>
            <a:schemeClr val="accent6">
              <a:lumMod val="50000"/>
            </a:schemeClr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en-SG" sz="2400" b="1" dirty="0">
              <a:latin typeface="Calibri" pitchFamily="34" charset="0"/>
              <a:cs typeface="Calibri" pitchFamily="34" charset="0"/>
            </a:endParaRPr>
          </a:p>
          <a:p>
            <a:pPr lvl="0" algn="ctr">
              <a:defRPr/>
            </a:pPr>
            <a:r>
              <a:rPr lang="en-SG" sz="2800" b="1" dirty="0">
                <a:latin typeface="Calibri" pitchFamily="34" charset="0"/>
                <a:cs typeface="Calibri" pitchFamily="34" charset="0"/>
              </a:rPr>
              <a:t>It is one of the 108 holy homes of Lord Vishnu.</a:t>
            </a:r>
            <a:endParaRPr lang="en-US" sz="2800" b="1" dirty="0">
              <a:latin typeface="Calibri" pitchFamily="34" charset="0"/>
              <a:cs typeface="Calibri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Callout 5"/>
          <p:cNvSpPr/>
          <p:nvPr/>
        </p:nvSpPr>
        <p:spPr>
          <a:xfrm rot="3547412">
            <a:off x="5472933" y="2781613"/>
            <a:ext cx="2272938" cy="3536443"/>
          </a:xfrm>
          <a:prstGeom prst="wedgeEllipseCallout">
            <a:avLst/>
          </a:prstGeom>
          <a:solidFill>
            <a:srgbClr val="00206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en-SG" sz="2400" b="1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0" y="3920895"/>
            <a:ext cx="264320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SG" sz="28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Located on the island of </a:t>
            </a:r>
            <a:r>
              <a:rPr lang="en-SG" sz="280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Srirangam</a:t>
            </a:r>
            <a:r>
              <a:rPr lang="en-SG" sz="28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en-US" sz="28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endParaRPr lang="en-US" sz="2000" dirty="0"/>
          </a:p>
        </p:txBody>
      </p:sp>
      <p:sp>
        <p:nvSpPr>
          <p:cNvPr id="9" name="Oval Callout 8"/>
          <p:cNvSpPr/>
          <p:nvPr/>
        </p:nvSpPr>
        <p:spPr>
          <a:xfrm>
            <a:off x="3505200" y="910747"/>
            <a:ext cx="4714908" cy="2100282"/>
          </a:xfrm>
          <a:prstGeom prst="wedgeEllipseCallout">
            <a:avLst>
              <a:gd name="adj1" fmla="val -43216"/>
              <a:gd name="adj2" fmla="val 73758"/>
            </a:avLst>
          </a:prstGeom>
          <a:solidFill>
            <a:srgbClr val="002060"/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en-SG" sz="24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lvl="0" algn="ctr"/>
            <a:r>
              <a:rPr lang="en-SG" sz="28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Area = 156 acres with a perimeter of about 4  </a:t>
            </a:r>
            <a:r>
              <a:rPr lang="en-SG" sz="280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kms</a:t>
            </a:r>
            <a:r>
              <a:rPr lang="en-SG" sz="28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(10,710 feet).</a:t>
            </a:r>
            <a:endParaRPr lang="en-US" sz="28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11" name="Picture 2" descr="File:Sri Ranganathaswamy Temple, dedicated to Vishnu, in Srirangam, near Tiruchirappali (24) (37254366620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898" y="3575623"/>
            <a:ext cx="3904012" cy="2571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itle 2">
            <a:extLst>
              <a:ext uri="{FF2B5EF4-FFF2-40B4-BE49-F238E27FC236}">
                <a16:creationId xmlns:a16="http://schemas.microsoft.com/office/drawing/2014/main" id="{0661B137-0FC7-4DE4-A011-35720496D1E4}"/>
              </a:ext>
            </a:extLst>
          </p:cNvPr>
          <p:cNvSpPr txBox="1">
            <a:spLocks/>
          </p:cNvSpPr>
          <p:nvPr/>
        </p:nvSpPr>
        <p:spPr>
          <a:xfrm>
            <a:off x="2695560" y="-11373"/>
            <a:ext cx="3752880" cy="628672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Did you know?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429256" y="1357298"/>
            <a:ext cx="3286148" cy="954107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en-SG" sz="2800" b="1" dirty="0">
                <a:latin typeface="Calibri" pitchFamily="34" charset="0"/>
                <a:cs typeface="Calibri" pitchFamily="34" charset="0"/>
              </a:rPr>
              <a:t>The </a:t>
            </a:r>
            <a:r>
              <a:rPr lang="en-SG" sz="2800" b="1" dirty="0" err="1">
                <a:latin typeface="Calibri" pitchFamily="34" charset="0"/>
                <a:cs typeface="Calibri" pitchFamily="34" charset="0"/>
              </a:rPr>
              <a:t>Sapta-Prakaram</a:t>
            </a:r>
            <a:r>
              <a:rPr lang="en-SG" sz="2800" b="1" dirty="0">
                <a:latin typeface="Calibri" pitchFamily="34" charset="0"/>
                <a:cs typeface="Calibri" pitchFamily="34" charset="0"/>
              </a:rPr>
              <a:t> formation</a:t>
            </a:r>
            <a:endParaRPr lang="en-US" sz="28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429256" y="2736503"/>
            <a:ext cx="3286148" cy="138499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en-SG" sz="2800" b="1" dirty="0">
                <a:latin typeface="Calibri" pitchFamily="34" charset="0"/>
                <a:cs typeface="Calibri" pitchFamily="34" charset="0"/>
              </a:rPr>
              <a:t>The temple is also referred to as </a:t>
            </a:r>
            <a:r>
              <a:rPr lang="en-SG" sz="2800" b="1" dirty="0" err="1">
                <a:latin typeface="Calibri" pitchFamily="34" charset="0"/>
                <a:cs typeface="Calibri" pitchFamily="34" charset="0"/>
              </a:rPr>
              <a:t>Srirangam</a:t>
            </a:r>
            <a:r>
              <a:rPr lang="en-SG" sz="2800" b="1" dirty="0">
                <a:latin typeface="Calibri" pitchFamily="34" charset="0"/>
                <a:cs typeface="Calibri" pitchFamily="34" charset="0"/>
              </a:rPr>
              <a:t> .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429256" y="4546596"/>
            <a:ext cx="3286148" cy="954107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en-SG" sz="2800" b="1" dirty="0">
                <a:latin typeface="Calibri" pitchFamily="34" charset="0"/>
                <a:cs typeface="Calibri" pitchFamily="34" charset="0"/>
              </a:rPr>
              <a:t>The topology of </a:t>
            </a:r>
            <a:r>
              <a:rPr lang="en-SG" sz="2800" b="1">
                <a:latin typeface="Calibri" pitchFamily="34" charset="0"/>
                <a:cs typeface="Calibri" pitchFamily="34" charset="0"/>
              </a:rPr>
              <a:t>the temple </a:t>
            </a:r>
            <a:r>
              <a:rPr lang="en-SG" sz="2800" b="1" dirty="0">
                <a:latin typeface="Calibri" pitchFamily="34" charset="0"/>
                <a:cs typeface="Calibri" pitchFamily="34" charset="0"/>
              </a:rPr>
              <a:t>is unique.</a:t>
            </a:r>
          </a:p>
        </p:txBody>
      </p:sp>
      <p:cxnSp>
        <p:nvCxnSpPr>
          <p:cNvPr id="15" name="Straight Connector 14"/>
          <p:cNvCxnSpPr/>
          <p:nvPr/>
        </p:nvCxnSpPr>
        <p:spPr>
          <a:xfrm rot="5400000" flipH="1" flipV="1">
            <a:off x="4572000" y="1785926"/>
            <a:ext cx="357190" cy="3571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621690" y="3622028"/>
            <a:ext cx="500066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628939" y="5124452"/>
            <a:ext cx="428628" cy="2143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362200" y="110338"/>
            <a:ext cx="3960031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3600" b="1" dirty="0">
                <a:latin typeface="Calibri" pitchFamily="34" charset="0"/>
                <a:cs typeface="Calibri" pitchFamily="34" charset="0"/>
              </a:rPr>
              <a:t>AMAZING FACTS</a:t>
            </a:r>
            <a:endParaRPr lang="en-US" sz="36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8521DAB-9F8D-4108-BADF-6666CDC68A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17" y="2143116"/>
            <a:ext cx="4158864" cy="2981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2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657600" y="76200"/>
            <a:ext cx="1828800" cy="925868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sz="3200" dirty="0"/>
              <a:t>MM Index</a:t>
            </a:r>
            <a:endParaRPr lang="en-IN" sz="32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9695068"/>
              </p:ext>
            </p:extLst>
          </p:nvPr>
        </p:nvGraphicFramePr>
        <p:xfrm>
          <a:off x="457200" y="1397001"/>
          <a:ext cx="8229600" cy="1917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1, 2, 3</a:t>
                      </a:r>
                      <a:endParaRPr lang="en-US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This image was originally posted to </a:t>
                      </a:r>
                      <a:r>
                        <a:rPr lang="en-US" sz="800" b="1" i="0" u="none" strike="noStrike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hlinkClick r:id="rId2" tooltip="en:Flickr"/>
                        </a:rPr>
                        <a:t>Flickr</a:t>
                      </a:r>
                      <a:r>
                        <a:rPr lang="en-US" sz="800" b="0" i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 by Prof. </a:t>
                      </a:r>
                      <a:r>
                        <a:rPr lang="en-US" sz="800" b="0" i="0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Mortel</a:t>
                      </a:r>
                      <a:r>
                        <a:rPr lang="en-US" sz="800" b="0" i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at </a:t>
                      </a:r>
                      <a:r>
                        <a:rPr lang="en-US" sz="800" b="0" i="0" u="none" strike="noStrike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hlinkClick r:id="rId3"/>
                        </a:rPr>
                        <a:t>https://flickr.com/photos/43714545@N06/37254366620</a:t>
                      </a:r>
                      <a:r>
                        <a:rPr lang="en-US" sz="800" b="0" i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 It was reviewed on 15 November 2017 by </a:t>
                      </a:r>
                      <a:r>
                        <a:rPr lang="en-US" sz="800" b="1" i="0" u="none" strike="noStrike" kern="12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hlinkClick r:id="rId4" tooltip="User:FlickreviewR 2"/>
                        </a:rPr>
                        <a:t>FlickreviewR</a:t>
                      </a:r>
                      <a:r>
                        <a:rPr lang="en-US" sz="800" b="1" i="0" u="none" strike="noStrike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hlinkClick r:id="rId4" tooltip="User:FlickreviewR 2"/>
                        </a:rPr>
                        <a:t> 2</a:t>
                      </a:r>
                      <a:r>
                        <a:rPr lang="en-US" sz="800" b="0" i="0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 and was confirmed to be licensed under the terms of the cc-by-2.0.</a:t>
                      </a:r>
                      <a:endParaRPr lang="en-US" sz="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IN" sz="8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US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latin typeface="Calibri" panose="020F0502020204030204" pitchFamily="34" charset="0"/>
                          <a:cs typeface="Calibri" panose="020F0502020204030204" pitchFamily="34" charset="0"/>
                          <a:hlinkClick r:id="rId5"/>
                        </a:rPr>
                        <a:t>https://commons.wikimedia.org/wiki/File:Trichy,_Sri_Ranganathaswamy_Temple_(6993763451).jpg</a:t>
                      </a:r>
                      <a:r>
                        <a:rPr lang="en-US" sz="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(Author- </a:t>
                      </a:r>
                      <a:r>
                        <a:rPr lang="en-IN" sz="800" b="0" i="0" u="sng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/>
                        </a:rPr>
                        <a:t>Arian </a:t>
                      </a:r>
                      <a:r>
                        <a:rPr lang="en-IN" sz="800" b="0" i="0" u="sng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/>
                        </a:rPr>
                        <a:t>Zwegers</a:t>
                      </a:r>
                      <a:r>
                        <a:rPr lang="en-IN" sz="800" b="0" i="0" u="sng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IN" sz="8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9" name="Picture 2" descr="File:Sri Ranganathaswamy Temple, dedicated to Vishnu, in Srirangam, near Tiruchirappali (24) (37254366620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14480" y="2214554"/>
            <a:ext cx="571504" cy="376478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0D99A253-BF1E-4304-BDE7-81780D9CC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840" y="2787526"/>
            <a:ext cx="460783" cy="330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3051</TotalTime>
  <Words>378</Words>
  <Application>Microsoft Office PowerPoint</Application>
  <PresentationFormat>On-screen Show (4:3)</PresentationFormat>
  <Paragraphs>37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StarSymbol</vt:lpstr>
      <vt:lpstr>Office Theme</vt:lpstr>
      <vt:lpstr>PowerPoint Presentation</vt:lpstr>
      <vt:lpstr>PowerPoint Presentation</vt:lpstr>
      <vt:lpstr>PowerPoint Presentation</vt:lpstr>
      <vt:lpstr>PowerPoint Presentation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Samir Bhattacharjee</dc:creator>
  <cp:lastModifiedBy>GIRIDHAR BALACHANDRAN 170905056</cp:lastModifiedBy>
  <cp:revision>67</cp:revision>
  <dcterms:modified xsi:type="dcterms:W3CDTF">2021-03-01T13:50:11Z</dcterms:modified>
</cp:coreProperties>
</file>