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6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03" autoAdjust="0"/>
  </p:normalViewPr>
  <p:slideViewPr>
    <p:cSldViewPr>
      <p:cViewPr varScale="1">
        <p:scale>
          <a:sx n="61" d="100"/>
          <a:sy n="61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73375"/>
            <a:ext cx="7772400" cy="1470025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PERIMETER AND AREA </a:t>
            </a:r>
            <a:br>
              <a:rPr lang="en-IN" b="1" dirty="0">
                <a:solidFill>
                  <a:srgbClr val="002060"/>
                </a:solidFill>
              </a:rPr>
            </a:br>
            <a:r>
              <a:rPr lang="en-IN" b="1" dirty="0">
                <a:solidFill>
                  <a:srgbClr val="002060"/>
                </a:solidFill>
              </a:rPr>
              <a:t>OF TRIANGLE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/>
              <a:t>1. Find the perimeter, </a:t>
            </a:r>
            <a:r>
              <a:rPr lang="en-US" i="1" dirty="0"/>
              <a:t>P</a:t>
            </a:r>
            <a:r>
              <a:rPr lang="en-US" dirty="0"/>
              <a:t>, of the triangle shown below.</a:t>
            </a:r>
          </a:p>
          <a:p>
            <a:endParaRPr lang="en-IN" dirty="0"/>
          </a:p>
        </p:txBody>
      </p:sp>
      <p:sp>
        <p:nvSpPr>
          <p:cNvPr id="4" name="Right Triangle 3"/>
          <p:cNvSpPr/>
          <p:nvPr/>
        </p:nvSpPr>
        <p:spPr>
          <a:xfrm rot="9163064">
            <a:off x="4876800" y="3657600"/>
            <a:ext cx="3048000" cy="1676400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3890055">
            <a:off x="7670198" y="34391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7cm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45720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12cm</a:t>
            </a:r>
          </a:p>
        </p:txBody>
      </p:sp>
      <p:sp>
        <p:nvSpPr>
          <p:cNvPr id="7" name="TextBox 6"/>
          <p:cNvSpPr txBox="1"/>
          <p:nvPr/>
        </p:nvSpPr>
        <p:spPr>
          <a:xfrm rot="19974520">
            <a:off x="5410200" y="3124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9cm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3124200"/>
            <a:ext cx="4953000" cy="2895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Solution:</a:t>
            </a:r>
          </a:p>
          <a:p>
            <a:r>
              <a:rPr lang="en-US" dirty="0">
                <a:solidFill>
                  <a:srgbClr val="002060"/>
                </a:solidFill>
              </a:rPr>
              <a:t>P = 12 +9+7</a:t>
            </a:r>
          </a:p>
          <a:p>
            <a:r>
              <a:rPr lang="en-US" dirty="0">
                <a:solidFill>
                  <a:srgbClr val="002060"/>
                </a:solidFill>
              </a:rPr>
              <a:t>   = 28</a:t>
            </a:r>
          </a:p>
          <a:p>
            <a:r>
              <a:rPr lang="en-US" dirty="0">
                <a:solidFill>
                  <a:srgbClr val="002060"/>
                </a:solidFill>
              </a:rPr>
              <a:t>So, the perimeter is 28 cm.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1143000"/>
          </a:xfrm>
        </p:spPr>
        <p:txBody>
          <a:bodyPr/>
          <a:lstStyle/>
          <a:p>
            <a:r>
              <a:rPr lang="en-US" dirty="0"/>
              <a:t>2. Find the perimeter of an equilateral triangle with each side measuring 5 cm.</a:t>
            </a:r>
          </a:p>
        </p:txBody>
      </p:sp>
      <p:sp>
        <p:nvSpPr>
          <p:cNvPr id="4" name="Right Triangle 3"/>
          <p:cNvSpPr/>
          <p:nvPr/>
        </p:nvSpPr>
        <p:spPr>
          <a:xfrm rot="9163064">
            <a:off x="5522202" y="3656256"/>
            <a:ext cx="2046633" cy="1607422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3890055">
            <a:off x="7212998" y="346384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5cm</a:t>
            </a:r>
          </a:p>
        </p:txBody>
      </p:sp>
      <p:sp>
        <p:nvSpPr>
          <p:cNvPr id="6" name="TextBox 5"/>
          <p:cNvSpPr txBox="1"/>
          <p:nvPr/>
        </p:nvSpPr>
        <p:spPr>
          <a:xfrm rot="535014">
            <a:off x="6096000" y="45720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5cm</a:t>
            </a:r>
          </a:p>
        </p:txBody>
      </p:sp>
      <p:sp>
        <p:nvSpPr>
          <p:cNvPr id="7" name="TextBox 6"/>
          <p:cNvSpPr txBox="1"/>
          <p:nvPr/>
        </p:nvSpPr>
        <p:spPr>
          <a:xfrm rot="19974520">
            <a:off x="5646023" y="318346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5cm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0" y="3048000"/>
            <a:ext cx="4876800" cy="28956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Solution:</a:t>
            </a:r>
          </a:p>
          <a:p>
            <a:r>
              <a:rPr lang="en-US" dirty="0">
                <a:solidFill>
                  <a:srgbClr val="002060"/>
                </a:solidFill>
              </a:rPr>
              <a:t> P = 5 cm + 5 cm + 5 cm</a:t>
            </a:r>
          </a:p>
          <a:p>
            <a:r>
              <a:rPr lang="en-US" dirty="0">
                <a:solidFill>
                  <a:srgbClr val="002060"/>
                </a:solidFill>
              </a:rPr>
              <a:t>    = 15 cm</a:t>
            </a:r>
          </a:p>
          <a:p>
            <a:r>
              <a:rPr lang="en-US" dirty="0">
                <a:solidFill>
                  <a:srgbClr val="002060"/>
                </a:solidFill>
              </a:rPr>
              <a:t> So, the perimeter is 15 cm</a:t>
            </a:r>
          </a:p>
        </p:txBody>
      </p:sp>
    </p:spTree>
    <p:extLst>
      <p:ext uri="{BB962C8B-B14F-4D97-AF65-F5344CB8AC3E}">
        <p14:creationId xmlns:p14="http://schemas.microsoft.com/office/powerpoint/2010/main" val="5622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475" y="1039431"/>
            <a:ext cx="8077200" cy="1981200"/>
          </a:xfrm>
        </p:spPr>
        <p:txBody>
          <a:bodyPr/>
          <a:lstStyle/>
          <a:p>
            <a:r>
              <a:rPr lang="en-US" sz="2800" dirty="0"/>
              <a:t>3. Find the perimeter of the triangle, if the first side is of 8 cm long, the second side is in 4 cm longer than the first side, and the third side measure is half of the sum of that of the first and the second sides. </a:t>
            </a:r>
            <a:br>
              <a:rPr lang="en-US" sz="2800" dirty="0"/>
            </a:br>
            <a:endParaRPr lang="en-US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673573" y="3867531"/>
            <a:ext cx="3677965" cy="3295677"/>
            <a:chOff x="2673573" y="3867531"/>
            <a:chExt cx="3677965" cy="3295677"/>
          </a:xfrm>
        </p:grpSpPr>
        <p:grpSp>
          <p:nvGrpSpPr>
            <p:cNvPr id="8" name="Group 7"/>
            <p:cNvGrpSpPr/>
            <p:nvPr/>
          </p:nvGrpSpPr>
          <p:grpSpPr>
            <a:xfrm>
              <a:off x="2997964" y="4226982"/>
              <a:ext cx="3115477" cy="2936226"/>
              <a:chOff x="2954471" y="4665514"/>
              <a:chExt cx="3115477" cy="2936226"/>
            </a:xfrm>
          </p:grpSpPr>
          <p:sp>
            <p:nvSpPr>
              <p:cNvPr id="4" name="Right Triangle 3"/>
              <p:cNvSpPr/>
              <p:nvPr/>
            </p:nvSpPr>
            <p:spPr>
              <a:xfrm rot="9163064">
                <a:off x="2954471" y="4665514"/>
                <a:ext cx="3115477" cy="2936226"/>
              </a:xfrm>
              <a:prstGeom prst="rt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 rot="1053480">
                <a:off x="3818220" y="5651097"/>
                <a:ext cx="13879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bg1"/>
                    </a:solidFill>
                  </a:rPr>
                  <a:t>2</a:t>
                </a:r>
                <a:r>
                  <a:rPr lang="en-US" sz="2000" b="1" i="1" baseline="30000" dirty="0">
                    <a:solidFill>
                      <a:schemeClr val="bg1"/>
                    </a:solidFill>
                  </a:rPr>
                  <a:t>nd </a:t>
                </a:r>
                <a:r>
                  <a:rPr lang="en-US" sz="2000" b="1" i="1" dirty="0">
                    <a:solidFill>
                      <a:schemeClr val="bg1"/>
                    </a:solidFill>
                  </a:rPr>
                  <a:t>Side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 rot="3618035">
                <a:off x="4811597" y="5221573"/>
                <a:ext cx="14111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bg1"/>
                    </a:solidFill>
                  </a:rPr>
                  <a:t>1</a:t>
                </a:r>
                <a:r>
                  <a:rPr lang="en-US" sz="2000" b="1" i="1" baseline="30000" dirty="0">
                    <a:solidFill>
                      <a:schemeClr val="bg1"/>
                    </a:solidFill>
                  </a:rPr>
                  <a:t>st</a:t>
                </a:r>
                <a:r>
                  <a:rPr lang="en-US" sz="2000" b="1" i="1" dirty="0">
                    <a:solidFill>
                      <a:schemeClr val="bg1"/>
                    </a:solidFill>
                  </a:rPr>
                  <a:t> Side 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 rot="19974520">
                <a:off x="3467797" y="4680007"/>
                <a:ext cx="140024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bg1"/>
                    </a:solidFill>
                  </a:rPr>
                  <a:t>3</a:t>
                </a:r>
                <a:r>
                  <a:rPr lang="en-US" sz="2000" b="1" i="1" baseline="30000" dirty="0">
                    <a:solidFill>
                      <a:schemeClr val="bg1"/>
                    </a:solidFill>
                  </a:rPr>
                  <a:t>rd</a:t>
                </a:r>
                <a:r>
                  <a:rPr lang="en-US" sz="2000" b="1" i="1" dirty="0">
                    <a:solidFill>
                      <a:schemeClr val="bg1"/>
                    </a:solidFill>
                  </a:rPr>
                  <a:t> Side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rot="19974520">
              <a:off x="2673573" y="3867531"/>
              <a:ext cx="20519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/>
                <a:t>½(8+8+4)cm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053480">
              <a:off x="3463345" y="5688010"/>
              <a:ext cx="17958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/>
                <a:t>(8+4)cm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3618035">
              <a:off x="5480328" y="4526667"/>
              <a:ext cx="121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/>
                <a:t>8cm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299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301" y="1028641"/>
            <a:ext cx="8610600" cy="2438400"/>
          </a:xfrm>
        </p:spPr>
        <p:txBody>
          <a:bodyPr/>
          <a:lstStyle/>
          <a:p>
            <a:r>
              <a:rPr lang="en-US" sz="2800" dirty="0"/>
              <a:t>Solution : </a:t>
            </a:r>
            <a:br>
              <a:rPr lang="en-US" dirty="0"/>
            </a:br>
            <a:r>
              <a:rPr lang="en-US" sz="2400" dirty="0">
                <a:solidFill>
                  <a:srgbClr val="000090"/>
                </a:solidFill>
              </a:rPr>
              <a:t>Second side is 8 cm + 4 cm = 12 cm </a:t>
            </a:r>
          </a:p>
          <a:p>
            <a:r>
              <a:rPr lang="en-US" sz="2400" dirty="0">
                <a:solidFill>
                  <a:srgbClr val="660066"/>
                </a:solidFill>
              </a:rPr>
              <a:t>Third side is (8 cm + 12 cm)/2 = 10 cm</a:t>
            </a:r>
            <a:br>
              <a:rPr lang="en-US" dirty="0">
                <a:solidFill>
                  <a:srgbClr val="660066"/>
                </a:solidFill>
              </a:rPr>
            </a:br>
            <a:endParaRPr lang="en-US" dirty="0">
              <a:solidFill>
                <a:srgbClr val="660066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57200" y="3296630"/>
            <a:ext cx="2753037" cy="2177903"/>
            <a:chOff x="2352991" y="4488632"/>
            <a:chExt cx="3935207" cy="3113108"/>
          </a:xfrm>
        </p:grpSpPr>
        <p:sp>
          <p:nvSpPr>
            <p:cNvPr id="11" name="Right Triangle 10"/>
            <p:cNvSpPr/>
            <p:nvPr/>
          </p:nvSpPr>
          <p:spPr>
            <a:xfrm rot="9163064">
              <a:off x="2929070" y="4665514"/>
              <a:ext cx="3115477" cy="2936226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053480">
              <a:off x="3306017" y="6051266"/>
              <a:ext cx="1795845" cy="571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/>
                <a:t>(8+4)cm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3618035">
              <a:off x="5392637" y="4897231"/>
              <a:ext cx="1219201" cy="571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/>
                <a:t>8cm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19974520">
              <a:off x="2352991" y="4488632"/>
              <a:ext cx="2173347" cy="571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/>
                <a:t>½(8+8+4)cm</a:t>
              </a:r>
            </a:p>
          </p:txBody>
        </p:sp>
      </p:grp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2A62DA6C-06B3-4B10-8AAF-2700525CB60A}"/>
              </a:ext>
            </a:extLst>
          </p:cNvPr>
          <p:cNvSpPr txBox="1">
            <a:spLocks/>
          </p:cNvSpPr>
          <p:nvPr/>
        </p:nvSpPr>
        <p:spPr>
          <a:xfrm>
            <a:off x="3985616" y="3296630"/>
            <a:ext cx="5005984" cy="2667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293314"/>
                </a:solidFill>
              </a:rPr>
              <a:t>Perimeter = Sum of measure of sides</a:t>
            </a:r>
          </a:p>
          <a:p>
            <a:r>
              <a:rPr lang="en-US" sz="2400" dirty="0">
                <a:solidFill>
                  <a:srgbClr val="293314"/>
                </a:solidFill>
              </a:rPr>
              <a:t>                   = 8 cm + 12 cm + 10 cm </a:t>
            </a:r>
          </a:p>
          <a:p>
            <a:r>
              <a:rPr lang="en-US" sz="2400" dirty="0">
                <a:solidFill>
                  <a:srgbClr val="293314"/>
                </a:solidFill>
              </a:rPr>
              <a:t>                   = 30 cm. </a:t>
            </a:r>
            <a:br>
              <a:rPr lang="en-US" sz="2400" dirty="0">
                <a:solidFill>
                  <a:srgbClr val="293314"/>
                </a:solidFill>
              </a:rPr>
            </a:b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The perimeter of the triangle is 30 cm.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73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1800" y="3529967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12cm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8662" y="3333792"/>
            <a:ext cx="130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10cm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4400" y="862968"/>
            <a:ext cx="8229600" cy="838199"/>
          </a:xfrm>
        </p:spPr>
        <p:txBody>
          <a:bodyPr/>
          <a:lstStyle/>
          <a:p>
            <a:r>
              <a:rPr lang="en-US" dirty="0"/>
              <a:t>4. Find the area of the following triangles</a:t>
            </a:r>
          </a:p>
        </p:txBody>
      </p:sp>
      <p:sp>
        <p:nvSpPr>
          <p:cNvPr id="9" name="Right Triangle 8"/>
          <p:cNvSpPr/>
          <p:nvPr/>
        </p:nvSpPr>
        <p:spPr>
          <a:xfrm rot="8370278">
            <a:off x="1004347" y="2311922"/>
            <a:ext cx="2364474" cy="1996267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9" idx="2"/>
          </p:cNvCxnSpPr>
          <p:nvPr/>
        </p:nvCxnSpPr>
        <p:spPr>
          <a:xfrm>
            <a:off x="2437452" y="1783288"/>
            <a:ext cx="948" cy="1518079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5400000">
            <a:off x="2100590" y="2630695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2.5cm</a:t>
            </a:r>
          </a:p>
        </p:txBody>
      </p:sp>
      <p:sp>
        <p:nvSpPr>
          <p:cNvPr id="18" name="Right Triangle 17"/>
          <p:cNvSpPr/>
          <p:nvPr/>
        </p:nvSpPr>
        <p:spPr>
          <a:xfrm>
            <a:off x="6019800" y="1701167"/>
            <a:ext cx="2819400" cy="1752600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5214610" y="243015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5cm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F623E5D7-8798-4EF8-AE03-E360D1DE06A7}"/>
              </a:ext>
            </a:extLst>
          </p:cNvPr>
          <p:cNvSpPr txBox="1">
            <a:spLocks/>
          </p:cNvSpPr>
          <p:nvPr/>
        </p:nvSpPr>
        <p:spPr>
          <a:xfrm>
            <a:off x="1295400" y="4204333"/>
            <a:ext cx="7086600" cy="19049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Solution:</a:t>
            </a:r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Area of triangle XYZ = ½ X 10 X 2.5 = 12.5 cm</a:t>
            </a:r>
            <a:r>
              <a:rPr lang="en-US" sz="2800" baseline="30000" dirty="0">
                <a:solidFill>
                  <a:srgbClr val="002060"/>
                </a:solidFill>
              </a:rPr>
              <a:t>2</a:t>
            </a:r>
          </a:p>
          <a:p>
            <a:r>
              <a:rPr lang="en-US" sz="2800" dirty="0">
                <a:solidFill>
                  <a:srgbClr val="002060"/>
                </a:solidFill>
              </a:rPr>
              <a:t>Area of triangle OEF = ½ X 12 X 5 = 30 cm</a:t>
            </a:r>
            <a:r>
              <a:rPr lang="en-US" sz="2800" baseline="30000" dirty="0">
                <a:solidFill>
                  <a:srgbClr val="00206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845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  <p:bldP spid="6" grpId="0"/>
      <p:bldP spid="18" grpId="0" animBg="1"/>
      <p:bldP spid="19" grpId="0"/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066801"/>
            <a:ext cx="8077200" cy="1600200"/>
          </a:xfrm>
        </p:spPr>
        <p:txBody>
          <a:bodyPr/>
          <a:lstStyle/>
          <a:p>
            <a:r>
              <a:rPr lang="en-US" dirty="0"/>
              <a:t>7. In triangle ABC, BC=12cm, AD=15cm and </a:t>
            </a:r>
          </a:p>
          <a:p>
            <a:r>
              <a:rPr lang="en-US" dirty="0"/>
              <a:t>AB=10cm. </a:t>
            </a:r>
          </a:p>
          <a:p>
            <a:r>
              <a:rPr lang="en-US" dirty="0"/>
              <a:t>Find the area of triangle ABC and length of CE.</a:t>
            </a:r>
          </a:p>
        </p:txBody>
      </p:sp>
      <p:sp>
        <p:nvSpPr>
          <p:cNvPr id="3" name="Right Triangle 2"/>
          <p:cNvSpPr/>
          <p:nvPr/>
        </p:nvSpPr>
        <p:spPr>
          <a:xfrm rot="8903782">
            <a:off x="2405199" y="4274144"/>
            <a:ext cx="4001602" cy="2563659"/>
          </a:xfrm>
          <a:prstGeom prst="rtTriangle">
            <a:avLst/>
          </a:prstGeom>
          <a:noFill/>
          <a:ln w="76200" cmpd="sng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5334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5334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</a:t>
            </a:r>
          </a:p>
        </p:txBody>
      </p:sp>
      <p:cxnSp>
        <p:nvCxnSpPr>
          <p:cNvPr id="7" name="Straight Connector 6"/>
          <p:cNvCxnSpPr>
            <a:stCxn id="3" idx="2"/>
          </p:cNvCxnSpPr>
          <p:nvPr/>
        </p:nvCxnSpPr>
        <p:spPr>
          <a:xfrm flipH="1">
            <a:off x="5410200" y="3415748"/>
            <a:ext cx="28140" cy="2223052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3" idx="4"/>
            <a:endCxn id="3" idx="1"/>
          </p:cNvCxnSpPr>
          <p:nvPr/>
        </p:nvCxnSpPr>
        <p:spPr>
          <a:xfrm flipV="1">
            <a:off x="2030201" y="4507473"/>
            <a:ext cx="4079868" cy="100527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1600" y="5638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5800" y="4267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</a:t>
            </a:r>
          </a:p>
        </p:txBody>
      </p:sp>
      <p:sp>
        <p:nvSpPr>
          <p:cNvPr id="27" name="Half Frame 26"/>
          <p:cNvSpPr/>
          <p:nvPr/>
        </p:nvSpPr>
        <p:spPr>
          <a:xfrm>
            <a:off x="5105400" y="5029200"/>
            <a:ext cx="304800" cy="533400"/>
          </a:xfrm>
          <a:prstGeom prst="halfFrame">
            <a:avLst/>
          </a:prstGeom>
          <a:solidFill>
            <a:srgbClr val="0000FF"/>
          </a:solidFill>
          <a:ln w="3175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Half Frame 27"/>
          <p:cNvSpPr/>
          <p:nvPr/>
        </p:nvSpPr>
        <p:spPr>
          <a:xfrm rot="10633772" flipH="1" flipV="1">
            <a:off x="5646033" y="4276092"/>
            <a:ext cx="375386" cy="308350"/>
          </a:xfrm>
          <a:prstGeom prst="halfFrame">
            <a:avLst/>
          </a:prstGeom>
          <a:solidFill>
            <a:srgbClr val="0000FF"/>
          </a:solidFill>
          <a:ln w="3175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77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334000"/>
          </a:xfrm>
        </p:spPr>
        <p:txBody>
          <a:bodyPr/>
          <a:lstStyle/>
          <a:p>
            <a:r>
              <a:rPr lang="en-US" dirty="0"/>
              <a:t>Solution:</a:t>
            </a:r>
          </a:p>
          <a:p>
            <a:r>
              <a:rPr lang="en-US" dirty="0">
                <a:solidFill>
                  <a:srgbClr val="002060"/>
                </a:solidFill>
              </a:rPr>
              <a:t>Area of triangle ABC = ½ X BC X AD</a:t>
            </a:r>
          </a:p>
          <a:p>
            <a:r>
              <a:rPr lang="en-US" dirty="0">
                <a:solidFill>
                  <a:srgbClr val="002060"/>
                </a:solidFill>
              </a:rPr>
              <a:t>                                     = ½ X 12 X 15</a:t>
            </a:r>
          </a:p>
          <a:p>
            <a:r>
              <a:rPr lang="en-US" dirty="0">
                <a:solidFill>
                  <a:srgbClr val="002060"/>
                </a:solidFill>
              </a:rPr>
              <a:t>                                     =90 cm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</a:p>
          <a:p>
            <a:r>
              <a:rPr lang="en-US" dirty="0">
                <a:solidFill>
                  <a:srgbClr val="000090"/>
                </a:solidFill>
              </a:rPr>
              <a:t>Again, from the figure,</a:t>
            </a:r>
          </a:p>
          <a:p>
            <a:r>
              <a:rPr lang="en-US" dirty="0">
                <a:solidFill>
                  <a:srgbClr val="000090"/>
                </a:solidFill>
              </a:rPr>
              <a:t>Area of triangle ABC = ½ X AB X CE</a:t>
            </a:r>
          </a:p>
          <a:p>
            <a:r>
              <a:rPr lang="en-US" dirty="0">
                <a:solidFill>
                  <a:srgbClr val="000090"/>
                </a:solidFill>
              </a:rPr>
              <a:t>                               90 = ½ X 10 X CE   </a:t>
            </a:r>
          </a:p>
          <a:p>
            <a:r>
              <a:rPr lang="en-US" dirty="0">
                <a:solidFill>
                  <a:srgbClr val="293314"/>
                </a:solidFill>
              </a:rPr>
              <a:t>(From above calculations)</a:t>
            </a:r>
          </a:p>
          <a:p>
            <a:r>
              <a:rPr lang="en-US" dirty="0">
                <a:solidFill>
                  <a:srgbClr val="293314"/>
                </a:solidFill>
              </a:rPr>
              <a:t>                               </a:t>
            </a:r>
            <a:r>
              <a:rPr lang="en-US">
                <a:solidFill>
                  <a:srgbClr val="293314"/>
                </a:solidFill>
              </a:rPr>
              <a:t> CE=18cm </a:t>
            </a:r>
            <a:endParaRPr lang="en-US" dirty="0">
              <a:solidFill>
                <a:srgbClr val="2933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21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17451</TotalTime>
  <Words>1019</Words>
  <Application>Microsoft Office PowerPoint</Application>
  <PresentationFormat>On-screen Show (4:3)</PresentationFormat>
  <Paragraphs>117</Paragraphs>
  <Slides>9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PERIMETER AND AREA  OF TRIANGLE</vt:lpstr>
      <vt:lpstr>SOLVE THE FOLLOWING</vt:lpstr>
      <vt:lpstr>SOLVE THE FOLLOWING</vt:lpstr>
      <vt:lpstr>SOLVE THE FOLLOWING</vt:lpstr>
      <vt:lpstr>SOLVE THE FOLLOWING</vt:lpstr>
      <vt:lpstr>SOLVE THE FOLLOWING</vt:lpstr>
      <vt:lpstr>SOLVE THE FOLLOWING</vt:lpstr>
      <vt:lpstr>SOLVE THE FOLLOWING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60</cp:revision>
  <dcterms:created xsi:type="dcterms:W3CDTF">2018-12-16T04:20:25Z</dcterms:created>
  <dcterms:modified xsi:type="dcterms:W3CDTF">2021-03-01T06:04:36Z</dcterms:modified>
</cp:coreProperties>
</file>