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64" r:id="rId4"/>
    <p:sldId id="265" r:id="rId5"/>
    <p:sldId id="266" r:id="rId6"/>
    <p:sldId id="258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3ACA9"/>
    <a:srgbClr val="F57B17"/>
    <a:srgbClr val="4BC170"/>
    <a:srgbClr val="359B55"/>
    <a:srgbClr val="A568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529" autoAdjust="0"/>
  </p:normalViewPr>
  <p:slideViewPr>
    <p:cSldViewPr>
      <p:cViewPr varScale="1">
        <p:scale>
          <a:sx n="59" d="100"/>
          <a:sy n="59" d="100"/>
        </p:scale>
        <p:origin x="612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398F4-68C7-45DD-917F-850F0F97DF8C}" type="datetimeFigureOut">
              <a:rPr lang="en-IN" smtClean="0"/>
              <a:pPr/>
              <a:t>01-03-2021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D701E-2B11-4C64-8620-9E97557E8B0E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3723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mehendi-bangles-wedding-jewelry-4004296/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pixabay.com/photos/faust-hand-finger-closed-sand-1607060/" TargetMode="Externa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bag-red-leather-2146904/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pixabay.com/photos/hiking-shoes-boots-leather-3583017/" TargetMode="External"/><Relationship Id="rId4" Type="http://schemas.openxmlformats.org/officeDocument/2006/relationships/hyperlink" Target="https://pixabay.com/photos/belt-belt-buckle-metal-leather-139757/" TargetMode="Externa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plan-building-measurement-architect-2092499/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flower-color-plant-ornament-nature-3218958/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pixabay.com/photos/flower-shop-seller-market-udipur-2324290/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2324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pPr marL="228600" indent="-228600">
              <a:buAutoNum type="arabicPeriod"/>
            </a:pPr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&lt;Short Description&gt; - &lt;SOURCE URL&gt; </a:t>
            </a:r>
            <a:r>
              <a:rPr lang="en-SG" dirty="0">
                <a:hlinkClick r:id="rId3"/>
              </a:rPr>
              <a:t>https://pixabay.com/photos/mehendi-bangles-wedding-jewelry-4004296/</a:t>
            </a:r>
            <a:endParaRPr lang="en-SG" dirty="0"/>
          </a:p>
          <a:p>
            <a:pPr marL="228600" indent="-228600">
              <a:buAutoNum type="arabicPeriod"/>
            </a:pPr>
            <a:r>
              <a:rPr lang="en-SG" dirty="0">
                <a:hlinkClick r:id="rId4"/>
              </a:rPr>
              <a:t>https://pixabay.com/photos/faust-hand-finger-closed-sand-1607060/</a:t>
            </a:r>
            <a:endParaRPr lang="en-US" sz="1200" b="0" i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r>
              <a:rPr lang="en-SG" dirty="0">
                <a:hlinkClick r:id="rId3"/>
              </a:rPr>
              <a:t>https://pixabay.com/photos/bag-red-leather-2146904/</a:t>
            </a:r>
            <a:endParaRPr lang="en-SG" dirty="0"/>
          </a:p>
          <a:p>
            <a:r>
              <a:rPr lang="en-SG" dirty="0">
                <a:hlinkClick r:id="rId4"/>
              </a:rPr>
              <a:t>https://pixabay.com/photos/belt-belt-buckle-metal-leather-139757/</a:t>
            </a:r>
            <a:endParaRPr lang="en-SG" dirty="0"/>
          </a:p>
          <a:p>
            <a:r>
              <a:rPr lang="en-SG" dirty="0">
                <a:hlinkClick r:id="rId5"/>
              </a:rPr>
              <a:t>https://pixabay.com/photos/hiking-shoes-boots-leather-3583017/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pPr marL="228600" indent="-228600">
              <a:buAutoNum type="arabicPeriod"/>
            </a:pPr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&lt;Short Description&gt; - &lt;SOURCE URL&gt;</a:t>
            </a:r>
          </a:p>
          <a:p>
            <a:pPr marL="228600" indent="-228600">
              <a:buAutoNum type="arabicPeriod"/>
            </a:pPr>
            <a:r>
              <a:rPr lang="en-SG" dirty="0">
                <a:hlinkClick r:id="rId3"/>
              </a:rPr>
              <a:t>https://pixabay.com/photos/plan-building-measurement-architect-2092499/</a:t>
            </a:r>
            <a:endParaRPr lang="en-SG" dirty="0"/>
          </a:p>
          <a:p>
            <a:pPr marL="228600" indent="-228600">
              <a:buAutoNum type="arabicPeriod"/>
            </a:pPr>
            <a:r>
              <a:rPr lang="en-SG" dirty="0"/>
              <a:t>https://www.needpix.com/photo/download/391038/measuring-land-character-free-pictures-free-photos-free-images-royalty-free-free-illustrations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r>
              <a:rPr lang="en-SG" dirty="0">
                <a:hlinkClick r:id="rId3"/>
              </a:rPr>
              <a:t>https://pixabay.com/photos/flower-color-plant-ornament-nature-3218958/</a:t>
            </a:r>
            <a:endParaRPr lang="en-SG" dirty="0"/>
          </a:p>
          <a:p>
            <a:r>
              <a:rPr lang="en-SG" dirty="0">
                <a:hlinkClick r:id="rId4"/>
              </a:rPr>
              <a:t>https://pixabay.com/photos/flower-shop-seller-market-udipur-2324290/</a:t>
            </a:r>
            <a:endParaRPr lang="en-SG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rPr lang="en-US" dirty="0"/>
              <a:t>Asset Title (Size 54)</a:t>
            </a:r>
            <a:endParaRPr lang="en-IN" dirty="0"/>
          </a:p>
        </p:txBody>
      </p:sp>
      <p:grpSp>
        <p:nvGrpSpPr>
          <p:cNvPr id="7" name="Group 14"/>
          <p:cNvGrpSpPr>
            <a:grpSpLocks/>
          </p:cNvGrpSpPr>
          <p:nvPr userDrawn="1"/>
        </p:nvGrpSpPr>
        <p:grpSpPr bwMode="auto"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8" name="Round Diagonal Corner Rectangle 7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/>
            </a:prstGeom>
            <a:solidFill>
              <a:srgbClr val="00B0F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9" name="Round Diagonal Corner Rectangle 8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/>
            </a:prstGeom>
            <a:solidFill>
              <a:srgbClr val="FB3B69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10" name="Round Diagonal Corner Rectangle 9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E</a:t>
              </a:r>
            </a:p>
          </p:txBody>
        </p:sp>
        <p:sp>
          <p:nvSpPr>
            <p:cNvPr id="11" name="Round Diagonal Corner Rectangle 10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/>
            </a:prstGeom>
            <a:solidFill>
              <a:srgbClr val="0080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P</a:t>
              </a: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682020" y="0"/>
              <a:ext cx="0" cy="814025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0" y="651981"/>
              <a:ext cx="828291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748636" y="218977"/>
              <a:ext cx="0" cy="633131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96227" y="712914"/>
              <a:ext cx="676124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16"/>
          <p:cNvSpPr/>
          <p:nvPr userDrawn="1"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8482B"/>
                </a:solidFill>
              </a:rPr>
              <a:t>Integral Education</a:t>
            </a:r>
            <a:r>
              <a:rPr lang="en-US" sz="1400" dirty="0">
                <a:solidFill>
                  <a:srgbClr val="08482B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FOR  </a:t>
            </a:r>
            <a:r>
              <a:rPr lang="en-US" sz="1400" b="1" dirty="0">
                <a:solidFill>
                  <a:srgbClr val="C00000"/>
                </a:solidFill>
              </a:rPr>
              <a:t>ALL, </a:t>
            </a:r>
            <a:r>
              <a:rPr lang="en-US" sz="1400" b="1" dirty="0">
                <a:solidFill>
                  <a:srgbClr val="002060"/>
                </a:solidFill>
              </a:rPr>
              <a:t>BY</a:t>
            </a:r>
            <a:r>
              <a:rPr lang="en-US" sz="1400" b="1" dirty="0">
                <a:solidFill>
                  <a:srgbClr val="C00000"/>
                </a:solidFill>
              </a:rPr>
              <a:t> ALL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807" y="554349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262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Slide Title (Size 36)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  <a:lvl2pPr>
              <a:defRPr/>
            </a:lvl2pPr>
            <a:lvl3pPr>
              <a:defRPr/>
            </a:lvl3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Sub Title (Size 32) Second level (Size 28) Third level (Size 24)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r>
              <a:rPr lang="en-US" dirty="0"/>
              <a:t>Second level (Size 28)</a:t>
            </a:r>
          </a:p>
          <a:p>
            <a:pPr lvl="2"/>
            <a:r>
              <a:rPr lang="en-US" dirty="0"/>
              <a:t>Third level (Size 24)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314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145411247"/>
              </p:ext>
            </p:extLst>
          </p:nvPr>
        </p:nvGraphicFramePr>
        <p:xfrm>
          <a:off x="457200" y="1397000"/>
          <a:ext cx="8229600" cy="4851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3057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0692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srisathyasaividyavahini.org/" TargetMode="Externa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090" y="52321"/>
            <a:ext cx="967390" cy="938279"/>
          </a:xfrm>
          <a:prstGeom prst="rect">
            <a:avLst/>
          </a:prstGeom>
        </p:spPr>
      </p:pic>
      <p:sp>
        <p:nvSpPr>
          <p:cNvPr id="3" name="Rectangle 2">
            <a:hlinkClick r:id="rId6"/>
          </p:cNvPr>
          <p:cNvSpPr/>
          <p:nvPr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0000CC"/>
                </a:solidFill>
                <a:latin typeface="Calibri" pitchFamily="34" charset="0"/>
                <a:cs typeface="Calibri" pitchFamily="34" charset="0"/>
              </a:rPr>
              <a:t>©www.srisathyasaividyavahini.org</a:t>
            </a:r>
          </a:p>
        </p:txBody>
      </p:sp>
    </p:spTree>
    <p:extLst>
      <p:ext uri="{BB962C8B-B14F-4D97-AF65-F5344CB8AC3E}">
        <p14:creationId xmlns:p14="http://schemas.microsoft.com/office/powerpoint/2010/main" val="3351979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pixabay.com/photos/flower-color-plant-ornament-nature-3218958/" TargetMode="External"/><Relationship Id="rId13" Type="http://schemas.openxmlformats.org/officeDocument/2006/relationships/image" Target="../media/image15.jpeg"/><Relationship Id="rId18" Type="http://schemas.openxmlformats.org/officeDocument/2006/relationships/image" Target="../media/image20.jpeg"/><Relationship Id="rId3" Type="http://schemas.openxmlformats.org/officeDocument/2006/relationships/hyperlink" Target="https://pixabay.com/photos/faust-hand-finger-closed-sand-1607060/" TargetMode="External"/><Relationship Id="rId7" Type="http://schemas.openxmlformats.org/officeDocument/2006/relationships/hyperlink" Target="https://pixabay.com/photos/plan-building-measurement-architect-2092499/" TargetMode="External"/><Relationship Id="rId12" Type="http://schemas.openxmlformats.org/officeDocument/2006/relationships/image" Target="../media/image14.jpeg"/><Relationship Id="rId17" Type="http://schemas.openxmlformats.org/officeDocument/2006/relationships/image" Target="../media/image19.jpeg"/><Relationship Id="rId2" Type="http://schemas.openxmlformats.org/officeDocument/2006/relationships/hyperlink" Target="https://pixabay.com/photos/mehendi-bangles-wedding-jewelry-4004296/" TargetMode="External"/><Relationship Id="rId16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ixabay.com/photos/hiking-shoes-boots-leather-3583017/" TargetMode="External"/><Relationship Id="rId11" Type="http://schemas.openxmlformats.org/officeDocument/2006/relationships/image" Target="../media/image13.jpeg"/><Relationship Id="rId5" Type="http://schemas.openxmlformats.org/officeDocument/2006/relationships/hyperlink" Target="https://pixabay.com/photos/belt-belt-buckle-metal-leather-139757/" TargetMode="External"/><Relationship Id="rId15" Type="http://schemas.openxmlformats.org/officeDocument/2006/relationships/image" Target="../media/image17.jpeg"/><Relationship Id="rId10" Type="http://schemas.openxmlformats.org/officeDocument/2006/relationships/image" Target="../media/image12.jpeg"/><Relationship Id="rId4" Type="http://schemas.openxmlformats.org/officeDocument/2006/relationships/hyperlink" Target="https://pixabay.com/photos/bag-red-leather-2146904/" TargetMode="External"/><Relationship Id="rId9" Type="http://schemas.openxmlformats.org/officeDocument/2006/relationships/hyperlink" Target="https://pixabay.com/photos/flower-shop-seller-market-udipur-2324290/" TargetMode="External"/><Relationship Id="rId1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903799" y="2282620"/>
            <a:ext cx="4882780" cy="2292760"/>
          </a:xfrm>
        </p:spPr>
        <p:txBody>
          <a:bodyPr anchor="ctr"/>
          <a:lstStyle/>
          <a:p>
            <a:r>
              <a:rPr lang="en-SG" b="1">
                <a:solidFill>
                  <a:srgbClr val="C00000"/>
                </a:solidFill>
              </a:rPr>
              <a:t>Different Units used in Measurement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50731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-32" y="152696"/>
            <a:ext cx="8229600" cy="540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 sz="3600" b="1" dirty="0">
                <a:solidFill>
                  <a:srgbClr val="AE2828"/>
                </a:solidFill>
              </a:rPr>
              <a:t>     Units used in Zari work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834" y="922976"/>
            <a:ext cx="3633146" cy="3114126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4773184" y="885780"/>
            <a:ext cx="345638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Informal unit of measurement in </a:t>
            </a:r>
            <a:r>
              <a:rPr lang="en-US" sz="3200" dirty="0" err="1"/>
              <a:t>zari</a:t>
            </a:r>
            <a:r>
              <a:rPr lang="en-US" sz="3200" dirty="0"/>
              <a:t> work is </a:t>
            </a:r>
            <a:r>
              <a:rPr lang="en-US" sz="3200" b="1" dirty="0" err="1"/>
              <a:t>Mutthi</a:t>
            </a:r>
            <a:r>
              <a:rPr lang="en-US" sz="3200" b="1" dirty="0"/>
              <a:t> </a:t>
            </a:r>
            <a:r>
              <a:rPr lang="en-US" sz="3200" dirty="0"/>
              <a:t>or Fist full </a:t>
            </a:r>
            <a:endParaRPr lang="en-SG" sz="32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140967"/>
            <a:ext cx="4111705" cy="2788249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596575" y="4221088"/>
            <a:ext cx="364425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Decorative designs stitched on cloth using threads are called Zari work</a:t>
            </a:r>
            <a:endParaRPr lang="en-SG" sz="3200" dirty="0"/>
          </a:p>
        </p:txBody>
      </p:sp>
    </p:spTree>
    <p:extLst>
      <p:ext uri="{BB962C8B-B14F-4D97-AF65-F5344CB8AC3E}">
        <p14:creationId xmlns:p14="http://schemas.microsoft.com/office/powerpoint/2010/main" val="249441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-32" y="0"/>
            <a:ext cx="8229600" cy="540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 sz="3600" b="1" dirty="0">
                <a:solidFill>
                  <a:srgbClr val="AE2828"/>
                </a:solidFill>
              </a:rPr>
              <a:t>       Units used in Leather work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058879"/>
            <a:ext cx="2606540" cy="1903890"/>
          </a:xfrm>
          <a:prstGeom prst="rect">
            <a:avLst/>
          </a:prstGeom>
          <a:ln>
            <a:noFill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137" y="4725144"/>
            <a:ext cx="2332852" cy="1646022"/>
          </a:xfrm>
          <a:prstGeom prst="rect">
            <a:avLst/>
          </a:prstGeom>
          <a:ln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792" y="3066121"/>
            <a:ext cx="1789428" cy="1333722"/>
          </a:xfrm>
          <a:prstGeom prst="rect">
            <a:avLst/>
          </a:prstGeom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3975505" y="1043343"/>
            <a:ext cx="43924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In leather, indigenous units are used for measurement.</a:t>
            </a:r>
            <a:endParaRPr lang="en-SG" sz="2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979758" y="2992576"/>
            <a:ext cx="475252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‘Desi’ </a:t>
            </a:r>
            <a:r>
              <a:rPr lang="en-US" sz="2800" dirty="0"/>
              <a:t>is </a:t>
            </a:r>
            <a:r>
              <a:rPr lang="en-SG" sz="2800" dirty="0"/>
              <a:t>4 inches x 4 inches. </a:t>
            </a:r>
          </a:p>
          <a:p>
            <a:r>
              <a:rPr lang="en-SG" sz="2800" dirty="0"/>
              <a:t>For e.g. making a bag 1 foot x 1 foot, ( 9 Desi of leather ).</a:t>
            </a:r>
            <a:endParaRPr lang="en-SG" sz="28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F9F8CD8-5319-4F7F-8AC7-C211DCD4BD48}"/>
              </a:ext>
            </a:extLst>
          </p:cNvPr>
          <p:cNvSpPr txBox="1"/>
          <p:nvPr/>
        </p:nvSpPr>
        <p:spPr>
          <a:xfrm>
            <a:off x="4114768" y="5071101"/>
            <a:ext cx="47244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G" sz="2800" b="1" dirty="0"/>
              <a:t>'</a:t>
            </a:r>
            <a:r>
              <a:rPr lang="en-SG" sz="2800" b="1" dirty="0" err="1"/>
              <a:t>Waar</a:t>
            </a:r>
            <a:r>
              <a:rPr lang="en-SG" sz="2800" b="1" dirty="0"/>
              <a:t>' </a:t>
            </a:r>
            <a:r>
              <a:rPr lang="en-SG" sz="2800" dirty="0"/>
              <a:t>is </a:t>
            </a:r>
            <a:r>
              <a:rPr lang="en-US" sz="2800" dirty="0"/>
              <a:t>unit of length measure of zippers </a:t>
            </a:r>
            <a:endParaRPr lang="en-SG" sz="2800" b="1" dirty="0"/>
          </a:p>
        </p:txBody>
      </p:sp>
    </p:spTree>
    <p:extLst>
      <p:ext uri="{BB962C8B-B14F-4D97-AF65-F5344CB8AC3E}">
        <p14:creationId xmlns:p14="http://schemas.microsoft.com/office/powerpoint/2010/main" val="249441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1259632" y="0"/>
            <a:ext cx="6643734" cy="900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 sz="3600" b="1" dirty="0">
                <a:solidFill>
                  <a:srgbClr val="AE2828"/>
                </a:solidFill>
              </a:rPr>
              <a:t>Traditional measurement units for pieces of land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52A9986-9F3B-4C82-8816-340A1D97B227}"/>
              </a:ext>
            </a:extLst>
          </p:cNvPr>
          <p:cNvGrpSpPr/>
          <p:nvPr/>
        </p:nvGrpSpPr>
        <p:grpSpPr>
          <a:xfrm>
            <a:off x="1043608" y="1275179"/>
            <a:ext cx="7381598" cy="2009805"/>
            <a:chOff x="1043608" y="1275179"/>
            <a:chExt cx="7381598" cy="2009805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608" y="1275179"/>
              <a:ext cx="2956955" cy="2009805"/>
            </a:xfrm>
            <a:prstGeom prst="rect">
              <a:avLst/>
            </a:prstGeom>
            <a:ln w="38100">
              <a:solidFill>
                <a:srgbClr val="00B0F0"/>
              </a:solidFill>
            </a:ln>
          </p:spPr>
        </p:pic>
        <p:sp>
          <p:nvSpPr>
            <p:cNvPr id="5" name="TextBox 4"/>
            <p:cNvSpPr txBox="1"/>
            <p:nvPr/>
          </p:nvSpPr>
          <p:spPr>
            <a:xfrm>
              <a:off x="4536774" y="1517950"/>
              <a:ext cx="3888432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Square foot, acre, etc., are usual measurement units</a:t>
              </a:r>
              <a:endParaRPr lang="en-SG" sz="2800" dirty="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9EA8128E-C6E3-43B8-9BD0-0F02E33A0D05}"/>
              </a:ext>
            </a:extLst>
          </p:cNvPr>
          <p:cNvGrpSpPr/>
          <p:nvPr/>
        </p:nvGrpSpPr>
        <p:grpSpPr>
          <a:xfrm>
            <a:off x="1043607" y="3520896"/>
            <a:ext cx="7516116" cy="2677656"/>
            <a:chOff x="1043607" y="3520896"/>
            <a:chExt cx="7516116" cy="2677656"/>
          </a:xfrm>
        </p:grpSpPr>
        <p:sp>
          <p:nvSpPr>
            <p:cNvPr id="6" name="TextBox 5"/>
            <p:cNvSpPr txBox="1"/>
            <p:nvPr/>
          </p:nvSpPr>
          <p:spPr>
            <a:xfrm>
              <a:off x="4536774" y="3520896"/>
              <a:ext cx="4022949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800" dirty="0"/>
                <a:t>“</a:t>
              </a:r>
              <a:r>
                <a:rPr lang="en-SG" sz="2800" b="1" dirty="0" err="1"/>
                <a:t>Khattha</a:t>
              </a:r>
              <a:r>
                <a:rPr lang="en-SG" sz="2800" dirty="0"/>
                <a:t>”, “</a:t>
              </a:r>
              <a:r>
                <a:rPr lang="en-SG" sz="2800" b="1" dirty="0"/>
                <a:t>Bigha</a:t>
              </a:r>
              <a:r>
                <a:rPr lang="en-SG" sz="2800" dirty="0"/>
                <a:t>” are informal units used for measuring area of land.</a:t>
              </a:r>
            </a:p>
            <a:p>
              <a:r>
                <a:rPr lang="en-IN" sz="2800" dirty="0"/>
                <a:t>1 Bigha = 20 </a:t>
              </a:r>
              <a:r>
                <a:rPr lang="en-IN" sz="2800" dirty="0" err="1"/>
                <a:t>Khattha</a:t>
              </a:r>
              <a:endParaRPr lang="en-IN" sz="2800" dirty="0"/>
            </a:p>
            <a:p>
              <a:r>
                <a:rPr lang="en-SG" sz="2800" dirty="0"/>
                <a:t>1 </a:t>
              </a:r>
              <a:r>
                <a:rPr lang="en-SG" sz="2800" dirty="0" err="1"/>
                <a:t>Khattha</a:t>
              </a:r>
              <a:r>
                <a:rPr lang="en-SG" sz="2800" dirty="0"/>
                <a:t> is around 1300 square feet </a:t>
              </a:r>
            </a:p>
          </p:txBody>
        </p:sp>
        <p:pic>
          <p:nvPicPr>
            <p:cNvPr id="1026" name="Picture 2" descr="measuring,land,character,free pictures, free photos, free images, royalty free, free illustrations, public domain">
              <a:extLst>
                <a:ext uri="{FF2B5EF4-FFF2-40B4-BE49-F238E27FC236}">
                  <a16:creationId xmlns:a16="http://schemas.microsoft.com/office/drawing/2014/main" id="{5A9300A2-9FD7-42EE-8649-7A084FF4620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3607" y="3660163"/>
              <a:ext cx="2956955" cy="2399123"/>
            </a:xfrm>
            <a:prstGeom prst="rect">
              <a:avLst/>
            </a:prstGeom>
            <a:noFill/>
            <a:ln w="38100">
              <a:solidFill>
                <a:schemeClr val="accent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9441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-32" y="0"/>
            <a:ext cx="8172432" cy="900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en-US" sz="3600" b="1" dirty="0">
                <a:solidFill>
                  <a:srgbClr val="AE2828"/>
                </a:solidFill>
              </a:rPr>
              <a:t>    Flower Garlands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644" y="884589"/>
            <a:ext cx="3556873" cy="2367544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414" y="3861049"/>
            <a:ext cx="3569103" cy="2062610"/>
          </a:xfrm>
          <a:prstGeom prst="rect">
            <a:avLst/>
          </a:prstGeom>
          <a:ln w="38100">
            <a:solidFill>
              <a:srgbClr val="00B0F0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4778372" y="1072727"/>
            <a:ext cx="38164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Flower strings are used for deities in India</a:t>
            </a:r>
            <a:endParaRPr lang="en-SG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4778372" y="2137304"/>
            <a:ext cx="38164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Ladies use it on their hair</a:t>
            </a:r>
            <a:endParaRPr lang="en-SG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4778372" y="4218245"/>
            <a:ext cx="374441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Vendors measure flowers from elbow to tip of their fingers and sell in bits</a:t>
            </a:r>
            <a:endParaRPr lang="en-SG" sz="2800" dirty="0"/>
          </a:p>
        </p:txBody>
      </p:sp>
    </p:spTree>
    <p:extLst>
      <p:ext uri="{BB962C8B-B14F-4D97-AF65-F5344CB8AC3E}">
        <p14:creationId xmlns:p14="http://schemas.microsoft.com/office/powerpoint/2010/main" val="249441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5105502"/>
              </p:ext>
            </p:extLst>
          </p:nvPr>
        </p:nvGraphicFramePr>
        <p:xfrm>
          <a:off x="457200" y="1197069"/>
          <a:ext cx="8229600" cy="41142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142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29">
                <a:tc>
                  <a:txBody>
                    <a:bodyPr/>
                    <a:lstStyle/>
                    <a:p>
                      <a:r>
                        <a:rPr lang="en-IN" sz="18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900" dirty="0">
                          <a:hlinkClick r:id="rId2"/>
                        </a:rPr>
                        <a:t>https://pixabay.com/photos/mehendi-bangles-wedding-jewelry-4004296/</a:t>
                      </a:r>
                      <a:endParaRPr lang="en-SG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42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IN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IN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900" dirty="0">
                          <a:hlinkClick r:id="rId3"/>
                        </a:rPr>
                        <a:t>https://pixabay.com/photos/faust-hand-finger-closed-sand-1607060/</a:t>
                      </a:r>
                      <a:endParaRPr lang="en-US" sz="900" b="0" i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429">
                <a:tc>
                  <a:txBody>
                    <a:bodyPr/>
                    <a:lstStyle/>
                    <a:p>
                      <a:r>
                        <a:rPr lang="en-IN" sz="18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900" dirty="0">
                          <a:hlinkClick r:id="rId4"/>
                        </a:rPr>
                        <a:t>https://pixabay.com/photos/bag-red-leather-2146904/</a:t>
                      </a:r>
                      <a:endParaRPr lang="en-SG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1429">
                <a:tc>
                  <a:txBody>
                    <a:bodyPr/>
                    <a:lstStyle/>
                    <a:p>
                      <a:r>
                        <a:rPr lang="en-IN" sz="18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900" dirty="0">
                          <a:hlinkClick r:id="rId5"/>
                        </a:rPr>
                        <a:t>https://pixabay.com/photos/belt-belt-buckle-metal-leather-139757/</a:t>
                      </a:r>
                      <a:endParaRPr lang="en-SG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1429">
                <a:tc>
                  <a:txBody>
                    <a:bodyPr/>
                    <a:lstStyle/>
                    <a:p>
                      <a:r>
                        <a:rPr lang="en-IN" sz="18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900" dirty="0">
                          <a:hlinkClick r:id="rId6"/>
                        </a:rPr>
                        <a:t>https://pixabay.com/photos/hiking-shoes-boots-leather-3583017/</a:t>
                      </a:r>
                      <a:endParaRPr lang="en-IN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1429">
                <a:tc>
                  <a:txBody>
                    <a:bodyPr/>
                    <a:lstStyle/>
                    <a:p>
                      <a:r>
                        <a:rPr lang="en-IN" sz="18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900" dirty="0">
                          <a:hlinkClick r:id="rId7"/>
                        </a:rPr>
                        <a:t>https://pixabay.com/photos/plan-building-measurement-architect-2092499/</a:t>
                      </a:r>
                      <a:endParaRPr lang="en-SG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1429">
                <a:tc>
                  <a:txBody>
                    <a:bodyPr/>
                    <a:lstStyle/>
                    <a:p>
                      <a:r>
                        <a:rPr lang="en-IN" sz="18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1000" dirty="0"/>
                        <a:t>https://www.needpix.com/photo/download/391038/measuring-land-character-free-pictures-free-photos-free-images-royalty-free-free-illustrations</a:t>
                      </a:r>
                      <a:endParaRPr lang="en-US" sz="1000" b="0" i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0995518"/>
                  </a:ext>
                </a:extLst>
              </a:tr>
              <a:tr h="411429">
                <a:tc>
                  <a:txBody>
                    <a:bodyPr/>
                    <a:lstStyle/>
                    <a:p>
                      <a:r>
                        <a:rPr lang="en-IN" sz="18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1000" dirty="0">
                          <a:hlinkClick r:id="rId8"/>
                        </a:rPr>
                        <a:t>https://pixabay.com/photos/flower-color-plant-ornament-nature-3218958/</a:t>
                      </a:r>
                      <a:endParaRPr lang="en-SG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7266301"/>
                  </a:ext>
                </a:extLst>
              </a:tr>
              <a:tr h="411429">
                <a:tc>
                  <a:txBody>
                    <a:bodyPr/>
                    <a:lstStyle/>
                    <a:p>
                      <a:r>
                        <a:rPr lang="en-IN" sz="180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1000" dirty="0">
                          <a:hlinkClick r:id="rId9"/>
                        </a:rPr>
                        <a:t>https://pixabay.com/photos/flower-shop-seller-market-udipur-2324290/</a:t>
                      </a:r>
                      <a:endParaRPr lang="en-SG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7892743"/>
                  </a:ext>
                </a:extLst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1509" y="1654793"/>
            <a:ext cx="278663" cy="23885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6073" y="2134042"/>
            <a:ext cx="329571" cy="22349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9878" y="2556253"/>
            <a:ext cx="473388" cy="32619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2812" y="2927958"/>
            <a:ext cx="439205" cy="30881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1114" y="3309157"/>
            <a:ext cx="462820" cy="30806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156" y="3759917"/>
            <a:ext cx="417861" cy="28401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4F7D2B1-4FA3-4FD2-8641-3B1DC15B9B33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2350" y="4607442"/>
            <a:ext cx="293739" cy="19552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C45EF5E-1FCF-4BC0-ABA2-88B73B778172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5244" y="5052088"/>
            <a:ext cx="338169" cy="151119"/>
          </a:xfrm>
          <a:prstGeom prst="rect">
            <a:avLst/>
          </a:prstGeom>
        </p:spPr>
      </p:pic>
      <p:pic>
        <p:nvPicPr>
          <p:cNvPr id="14" name="Picture 2" descr="measuring,land,character,free pictures, free photos, free images, royalty free, free illustrations, public domain">
            <a:extLst>
              <a:ext uri="{FF2B5EF4-FFF2-40B4-BE49-F238E27FC236}">
                <a16:creationId xmlns:a16="http://schemas.microsoft.com/office/drawing/2014/main" id="{A9C6DBE0-3117-4884-8A56-7DCCBA7138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6567" y="4156447"/>
            <a:ext cx="358106" cy="290549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56486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6469</TotalTime>
  <Words>679</Words>
  <Application>Microsoft Office PowerPoint</Application>
  <PresentationFormat>On-screen Show (4:3)</PresentationFormat>
  <Paragraphs>77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Different Units used in Measurement</vt:lpstr>
      <vt:lpstr>PowerPoint Presentation</vt:lpstr>
      <vt:lpstr>PowerPoint Presentation</vt:lpstr>
      <vt:lpstr>PowerPoint Presentation</vt:lpstr>
      <vt:lpstr>PowerPoint Presentation</vt:lpstr>
      <vt:lpstr>MM Index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keshaba</dc:creator>
  <cp:lastModifiedBy>GIRIDHAR BALACHANDRAN 170905056</cp:lastModifiedBy>
  <cp:revision>455</cp:revision>
  <dcterms:created xsi:type="dcterms:W3CDTF">2018-12-16T04:20:25Z</dcterms:created>
  <dcterms:modified xsi:type="dcterms:W3CDTF">2021-03-01T09:19:12Z</dcterms:modified>
</cp:coreProperties>
</file>