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9" r:id="rId4"/>
    <p:sldId id="260" r:id="rId5"/>
    <p:sldId id="261" r:id="rId6"/>
    <p:sldId id="262" r:id="rId7"/>
    <p:sldId id="258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553" autoAdjust="0"/>
  </p:normalViewPr>
  <p:slideViewPr>
    <p:cSldViewPr>
      <p:cViewPr>
        <p:scale>
          <a:sx n="84" d="100"/>
          <a:sy n="84" d="100"/>
        </p:scale>
        <p:origin x="176" y="-6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t>01-03-2021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&lt;Painting&gt; - &lt;https://</a:t>
            </a:r>
            <a:r>
              <a:rPr lang="en-US" sz="1200" b="0" i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pixabay.com</a:t>
            </a:r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/illustrations/painter-wall-color-paint-1027853/&gt;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&lt;Farm&gt; - &lt;http://</a:t>
            </a:r>
            <a:r>
              <a:rPr lang="en-US" sz="1200" b="0" i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www.publicdomainfiles.com</a:t>
            </a:r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b="0" i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show_file.php?id</a:t>
            </a:r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=13526491218331&gt;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</a:t>
            </a:r>
            <a:r>
              <a:rPr lang="en-US" sz="1200" dirty="0">
                <a:solidFill>
                  <a:srgbClr val="FF0000"/>
                </a:solidFill>
              </a:rPr>
              <a:t>Engineers use perimeters find out how much material is needed to build a truss. Example-constructing bridge with iron bars.</a:t>
            </a:r>
          </a:p>
          <a:p>
            <a:endParaRPr lang="en-US" sz="1200" b="0" i="0" kern="1200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FF0000"/>
                </a:solidFill>
              </a:rPr>
              <a:t>Carpenters purchase wooden sheets according to area requirements of the doors. They purchase glass panes according to area of windows. Window frames are purchased by calculating perimeter of the window.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pPr marL="228600" indent="-228600">
              <a:buAutoNum type="arabicPeriod"/>
            </a:pPr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&lt;Engineer&gt; - &lt;http://</a:t>
            </a:r>
            <a:r>
              <a:rPr lang="en-US" sz="1200" b="0" i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www.publicdomainfiles.com</a:t>
            </a:r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b="0" i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show_file.php?id</a:t>
            </a:r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=13548576619666&gt;</a:t>
            </a:r>
          </a:p>
          <a:p>
            <a:pPr marL="228600" indent="-228600">
              <a:buAutoNum type="arabicPeriod"/>
            </a:pPr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&lt;Carpenter&gt;</a:t>
            </a:r>
            <a:r>
              <a:rPr lang="en-US" sz="1200" b="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</a:t>
            </a:r>
            <a:r>
              <a:rPr lang="de-DE" sz="1200" b="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https://</a:t>
            </a:r>
            <a:r>
              <a:rPr lang="de-DE" sz="1200" b="0" i="1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pixabay.com</a:t>
            </a:r>
            <a:r>
              <a:rPr lang="de-DE" sz="1200" b="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de-DE" sz="1200" b="0" i="1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illustrations</a:t>
            </a:r>
            <a:r>
              <a:rPr lang="de-DE" sz="1200" b="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/craftsmen-schreiner-saw-wood-9470/&gt;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pPr marL="228600" indent="-228600">
              <a:buAutoNum type="arabicPeriod"/>
            </a:pPr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&lt;Garden with fence&gt; - &lt;https://pixabay.com/photos/fence-garden-wood-wooden-plank-883328/&gt;</a:t>
            </a:r>
          </a:p>
          <a:p>
            <a:pPr marL="228600" indent="-228600">
              <a:buAutoNum type="arabicPeriod"/>
            </a:pPr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&lt;Photo Frame&gt;</a:t>
            </a:r>
            <a:r>
              <a:rPr lang="en-US" sz="1200" b="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&lt;https://</a:t>
            </a:r>
            <a:r>
              <a:rPr lang="en-US" sz="1200" b="0" i="1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www.goodfreephotos.com</a:t>
            </a:r>
            <a:r>
              <a:rPr lang="en-US" sz="1200" b="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/vector-images/gold-and-black-frame-vector-</a:t>
            </a:r>
            <a:r>
              <a:rPr lang="en-US" sz="1200" b="0" i="1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clipart.png.php</a:t>
            </a:r>
            <a:r>
              <a:rPr lang="de-DE" sz="1200" b="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pPr marL="228600" indent="-228600">
              <a:buAutoNum type="arabicPeriod"/>
            </a:pPr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&lt;Tiles&gt; - &lt;</a:t>
            </a:r>
            <a:r>
              <a:rPr lang="fr-FR" sz="1200" b="0" i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https</a:t>
            </a:r>
            <a:r>
              <a:rPr lang="fr-FR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://</a:t>
            </a:r>
            <a:r>
              <a:rPr lang="fr-FR" sz="1200" b="0" i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pixabay.com</a:t>
            </a:r>
            <a:r>
              <a:rPr lang="fr-FR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/photos/construction-repair-cement-2748665/</a:t>
            </a:r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</a:p>
          <a:p>
            <a:pPr marL="228600" indent="-228600">
              <a:buAutoNum type="arabicPeriod"/>
            </a:pPr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&lt;Carpet Area&gt;</a:t>
            </a:r>
            <a:r>
              <a:rPr lang="en-US" sz="1200" b="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&lt;https://</a:t>
            </a:r>
            <a:r>
              <a:rPr lang="en-US" sz="1200" b="0" i="1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pxhere.com</a:t>
            </a:r>
            <a:r>
              <a:rPr lang="en-US" sz="1200" b="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/en/photo/135571</a:t>
            </a:r>
            <a:r>
              <a:rPr lang="de-DE" sz="1200" b="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04469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4" name="Rectangle 3">
            <a:hlinkClick r:id="rId5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jpeg"/><Relationship Id="rId4" Type="http://schemas.openxmlformats.org/officeDocument/2006/relationships/image" Target="../media/image12.png"/><Relationship Id="rId9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286000"/>
            <a:ext cx="7772400" cy="1470025"/>
          </a:xfrm>
        </p:spPr>
        <p:txBody>
          <a:bodyPr/>
          <a:lstStyle/>
          <a:p>
            <a:r>
              <a:rPr lang="en-SG" b="1" dirty="0"/>
              <a:t>Use of Area and Perimeter in our Daily life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7086600" cy="715962"/>
          </a:xfrm>
        </p:spPr>
        <p:txBody>
          <a:bodyPr/>
          <a:lstStyle/>
          <a:p>
            <a:r>
              <a:rPr lang="en-IN" b="1" dirty="0"/>
              <a:t>PERIMETER AND AREA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1"/>
            <a:ext cx="8229600" cy="1219200"/>
          </a:xfrm>
        </p:spPr>
        <p:txBody>
          <a:bodyPr/>
          <a:lstStyle/>
          <a:p>
            <a:r>
              <a:rPr lang="en-US" dirty="0"/>
              <a:t>Relevance of calculation of area and perimeter in our daily life. </a:t>
            </a:r>
          </a:p>
        </p:txBody>
      </p:sp>
      <p:pic>
        <p:nvPicPr>
          <p:cNvPr id="5" name="Picture 4" descr="painter-1027853_960_72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819400"/>
            <a:ext cx="2819400" cy="281940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191000" y="3124200"/>
            <a:ext cx="4267200" cy="33528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1) A painter calculates the area of walls to find number of cans of paint needed</a:t>
            </a:r>
          </a:p>
        </p:txBody>
      </p: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7086600" cy="715962"/>
          </a:xfrm>
        </p:spPr>
        <p:txBody>
          <a:bodyPr/>
          <a:lstStyle/>
          <a:p>
            <a:r>
              <a:rPr lang="en-IN" b="1" dirty="0"/>
              <a:t>PERIMETER AND AREA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90600" y="1219200"/>
            <a:ext cx="7239000" cy="1676400"/>
          </a:xfrm>
        </p:spPr>
        <p:txBody>
          <a:bodyPr/>
          <a:lstStyle/>
          <a:p>
            <a:r>
              <a:rPr lang="en-US" dirty="0"/>
              <a:t>2) In a farm, the area of the plot is used to estimate the number of bags of fertilizers needed for growing crops .</a:t>
            </a:r>
          </a:p>
          <a:p>
            <a:endParaRPr lang="en-US" dirty="0"/>
          </a:p>
        </p:txBody>
      </p:sp>
      <p:pic>
        <p:nvPicPr>
          <p:cNvPr id="7" name="Picture 6" descr="far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480" y="3414532"/>
            <a:ext cx="596284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925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7086600" cy="715962"/>
          </a:xfrm>
        </p:spPr>
        <p:txBody>
          <a:bodyPr/>
          <a:lstStyle/>
          <a:p>
            <a:r>
              <a:rPr lang="en-IN" b="1" dirty="0"/>
              <a:t>PERIMETER AND AREA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18572" y="1125747"/>
            <a:ext cx="7086600" cy="1905000"/>
          </a:xfrm>
        </p:spPr>
        <p:txBody>
          <a:bodyPr/>
          <a:lstStyle/>
          <a:p>
            <a:r>
              <a:rPr lang="en-US" dirty="0"/>
              <a:t>3) Professions such as carpentry and engineering make regular use of the area and the perimeter calculations.</a:t>
            </a:r>
          </a:p>
          <a:p>
            <a:endParaRPr lang="en-US" dirty="0"/>
          </a:p>
        </p:txBody>
      </p:sp>
      <p:pic>
        <p:nvPicPr>
          <p:cNvPr id="3" name="Picture 2" descr="craftsmen-9470_960_720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3247845"/>
            <a:ext cx="2743200" cy="2484408"/>
          </a:xfrm>
          <a:prstGeom prst="rect">
            <a:avLst/>
          </a:prstGeom>
        </p:spPr>
      </p:pic>
      <p:pic>
        <p:nvPicPr>
          <p:cNvPr id="5" name="Picture 4" descr="13548576619666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391382"/>
            <a:ext cx="2546992" cy="2150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115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7086600" cy="715962"/>
          </a:xfrm>
        </p:spPr>
        <p:txBody>
          <a:bodyPr/>
          <a:lstStyle/>
          <a:p>
            <a:r>
              <a:rPr lang="en-IN" b="1" dirty="0"/>
              <a:t>PERIMETER AND AREA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0" y="1411685"/>
            <a:ext cx="4648200" cy="2362200"/>
          </a:xfrm>
        </p:spPr>
        <p:txBody>
          <a:bodyPr/>
          <a:lstStyle/>
          <a:p>
            <a:r>
              <a:rPr lang="en-US" dirty="0"/>
              <a:t>4To fence a garden , the perimeter of the garden is calculated.</a:t>
            </a:r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3835078" y="4114800"/>
            <a:ext cx="4953000" cy="21336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5) To frame a photo, the perimeter and area of the photo  should be calculated</a:t>
            </a:r>
          </a:p>
        </p:txBody>
      </p:sp>
      <p:pic>
        <p:nvPicPr>
          <p:cNvPr id="7" name="Picture 6" descr="fence-883328_960_72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017587"/>
            <a:ext cx="3124200" cy="2066529"/>
          </a:xfrm>
          <a:prstGeom prst="rect">
            <a:avLst/>
          </a:prstGeom>
        </p:spPr>
      </p:pic>
      <p:pic>
        <p:nvPicPr>
          <p:cNvPr id="10" name="Picture 9" descr="gold-and-black-frame-vector-clipart_800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657600"/>
            <a:ext cx="2965622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324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7086600" cy="715962"/>
          </a:xfrm>
        </p:spPr>
        <p:txBody>
          <a:bodyPr/>
          <a:lstStyle/>
          <a:p>
            <a:r>
              <a:rPr lang="en-IN" b="1" dirty="0"/>
              <a:t>PERIMETER AND AREA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90500" y="1600200"/>
            <a:ext cx="4800600" cy="2362200"/>
          </a:xfrm>
        </p:spPr>
        <p:txBody>
          <a:bodyPr/>
          <a:lstStyle/>
          <a:p>
            <a:r>
              <a:rPr lang="en-US" dirty="0"/>
              <a:t>6) Area determined needed to Lay tiles on the floor</a:t>
            </a:r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4343400" y="3962400"/>
            <a:ext cx="4953000" cy="21336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7) For purchasing a carpet, the area  to be </a:t>
            </a:r>
            <a:r>
              <a:rPr lang="en-US" dirty="0" err="1"/>
              <a:t>coveredis</a:t>
            </a:r>
            <a:r>
              <a:rPr lang="en-US" dirty="0"/>
              <a:t> needed</a:t>
            </a:r>
          </a:p>
        </p:txBody>
      </p:sp>
      <p:pic>
        <p:nvPicPr>
          <p:cNvPr id="3" name="Picture 2" descr="construction-2748665_960_72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219200"/>
            <a:ext cx="2926080" cy="1950720"/>
          </a:xfrm>
          <a:prstGeom prst="rect">
            <a:avLst/>
          </a:prstGeom>
        </p:spPr>
      </p:pic>
      <p:pic>
        <p:nvPicPr>
          <p:cNvPr id="5" name="Picture 4" descr="photo-135571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733800"/>
            <a:ext cx="3124200" cy="208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697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5084335"/>
              </p:ext>
            </p:extLst>
          </p:nvPr>
        </p:nvGraphicFramePr>
        <p:xfrm>
          <a:off x="457200" y="1397001"/>
          <a:ext cx="8229600" cy="462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04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https://</a:t>
                      </a:r>
                      <a:r>
                        <a:rPr lang="en-US" sz="800" b="0" i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pixabay.com</a:t>
                      </a:r>
                      <a:r>
                        <a:rPr lang="en-US" sz="8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/illustrations/painter-wall-color-paint-1027853/</a:t>
                      </a:r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http://</a:t>
                      </a:r>
                      <a:r>
                        <a:rPr lang="en-US" sz="800" b="0" i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www.publicdomainfiles.com</a:t>
                      </a:r>
                      <a:r>
                        <a:rPr lang="en-US" sz="8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800" b="0" i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show_file.php?id</a:t>
                      </a:r>
                      <a:r>
                        <a:rPr lang="en-US" sz="8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=13526491218331</a:t>
                      </a:r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en-US" sz="8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&lt;Engineer&gt; - &lt;http://</a:t>
                      </a:r>
                      <a:r>
                        <a:rPr lang="en-US" sz="800" b="0" i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www.publicdomainfiles.com</a:t>
                      </a:r>
                      <a:r>
                        <a:rPr lang="en-US" sz="8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800" b="0" i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show_file.php?id</a:t>
                      </a:r>
                      <a:r>
                        <a:rPr lang="en-US" sz="8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=13548576619666&gt;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8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&lt;Carpenter&gt;</a:t>
                      </a:r>
                      <a:r>
                        <a:rPr lang="en-US" sz="800" b="0" i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- &lt;</a:t>
                      </a:r>
                      <a:r>
                        <a:rPr lang="de-DE" sz="800" b="0" i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https://</a:t>
                      </a:r>
                      <a:r>
                        <a:rPr lang="de-DE" sz="800" b="0" i="1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pixabay.com</a:t>
                      </a:r>
                      <a:r>
                        <a:rPr lang="de-DE" sz="800" b="0" i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de-DE" sz="800" b="0" i="1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illustrations</a:t>
                      </a:r>
                      <a:r>
                        <a:rPr lang="de-DE" sz="800" b="0" i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/craftsmen-schreiner-saw-wood-9470/&gt;</a:t>
                      </a:r>
                      <a:endParaRPr lang="en-US" sz="800" b="0" i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en-US" sz="8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&lt;Garden with fence&gt; - https://pixabay.com/photos/fence-garden-wood-wooden-plank-883328/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8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&lt;Photo Frame&gt;</a:t>
                      </a:r>
                      <a:r>
                        <a:rPr lang="en-US" sz="800" b="0" i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- &lt;https://www.goodfreephotos.com/vector-images/gold-and-black-frame-vector-clipart.png.php</a:t>
                      </a:r>
                      <a:r>
                        <a:rPr lang="de-DE" sz="800" b="0" i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endParaRPr lang="en-US" sz="800" b="0" i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IN" sz="800" dirty="0"/>
                    </a:p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en-US" sz="8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&lt;Tiles&gt; - &lt;</a:t>
                      </a:r>
                      <a:r>
                        <a:rPr lang="fr-FR" sz="800" b="0" i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https</a:t>
                      </a:r>
                      <a:r>
                        <a:rPr lang="fr-FR" sz="8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://</a:t>
                      </a:r>
                      <a:r>
                        <a:rPr lang="fr-FR" sz="800" b="0" i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pixabay.com</a:t>
                      </a:r>
                      <a:r>
                        <a:rPr lang="fr-FR" sz="8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/photos/construction-repair-cement-2748665/</a:t>
                      </a:r>
                      <a:r>
                        <a:rPr lang="en-US" sz="8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8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&lt;Carpet Area&gt;</a:t>
                      </a:r>
                      <a:r>
                        <a:rPr lang="en-US" sz="800" b="0" i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- &lt;https://</a:t>
                      </a:r>
                      <a:r>
                        <a:rPr lang="en-US" sz="800" b="0" i="1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pxhere.com</a:t>
                      </a:r>
                      <a:r>
                        <a:rPr lang="en-US" sz="800" b="0" i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/en/photo/135571</a:t>
                      </a:r>
                      <a:r>
                        <a:rPr lang="de-DE" sz="800" b="0" i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endParaRPr lang="en-US" sz="800" b="0" i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6" name="Picture 5" descr="painter-1027853_960_72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2057400"/>
            <a:ext cx="609600" cy="609600"/>
          </a:xfrm>
          <a:prstGeom prst="rect">
            <a:avLst/>
          </a:prstGeom>
        </p:spPr>
      </p:pic>
      <p:pic>
        <p:nvPicPr>
          <p:cNvPr id="7" name="Picture 6" descr="farm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819400"/>
            <a:ext cx="1084153" cy="457200"/>
          </a:xfrm>
          <a:prstGeom prst="rect">
            <a:avLst/>
          </a:prstGeom>
        </p:spPr>
      </p:pic>
      <p:pic>
        <p:nvPicPr>
          <p:cNvPr id="8" name="Picture 7" descr="craftsmen-9470_960_720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7075" y="3429000"/>
            <a:ext cx="593725" cy="537713"/>
          </a:xfrm>
          <a:prstGeom prst="rect">
            <a:avLst/>
          </a:prstGeom>
        </p:spPr>
      </p:pic>
      <p:pic>
        <p:nvPicPr>
          <p:cNvPr id="9" name="Picture 8" descr="13548576619666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3505200"/>
            <a:ext cx="457200" cy="386090"/>
          </a:xfrm>
          <a:prstGeom prst="rect">
            <a:avLst/>
          </a:prstGeom>
        </p:spPr>
      </p:pic>
      <p:pic>
        <p:nvPicPr>
          <p:cNvPr id="10" name="Picture 9" descr="fence-883328_960_720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4191000"/>
            <a:ext cx="533400" cy="352822"/>
          </a:xfrm>
          <a:prstGeom prst="rect">
            <a:avLst/>
          </a:prstGeom>
        </p:spPr>
      </p:pic>
      <p:pic>
        <p:nvPicPr>
          <p:cNvPr id="11" name="Picture 10" descr="gold-and-black-frame-vector-clipart_800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010" y="4191000"/>
            <a:ext cx="549190" cy="381000"/>
          </a:xfrm>
          <a:prstGeom prst="rect">
            <a:avLst/>
          </a:prstGeom>
        </p:spPr>
      </p:pic>
      <p:pic>
        <p:nvPicPr>
          <p:cNvPr id="12" name="Picture 11" descr="construction-2748665_960_720.jp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4876800"/>
            <a:ext cx="499575" cy="333050"/>
          </a:xfrm>
          <a:prstGeom prst="rect">
            <a:avLst/>
          </a:prstGeom>
        </p:spPr>
      </p:pic>
      <p:pic>
        <p:nvPicPr>
          <p:cNvPr id="13" name="Picture 12" descr="photo-135571.jp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4876800"/>
            <a:ext cx="5334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819</Words>
  <Application>Microsoft Office PowerPoint</Application>
  <PresentationFormat>On-screen Show (4:3)</PresentationFormat>
  <Paragraphs>74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Use of Area and Perimeter in our Daily life</vt:lpstr>
      <vt:lpstr>PERIMETER AND AREA</vt:lpstr>
      <vt:lpstr>PERIMETER AND AREA</vt:lpstr>
      <vt:lpstr>PERIMETER AND AREA</vt:lpstr>
      <vt:lpstr>PERIMETER AND AREA</vt:lpstr>
      <vt:lpstr>PERIMETER AND AREA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GIRIDHAR BALACHANDRAN 170905056</cp:lastModifiedBy>
  <cp:revision>33</cp:revision>
  <dcterms:created xsi:type="dcterms:W3CDTF">2018-12-16T04:20:25Z</dcterms:created>
  <dcterms:modified xsi:type="dcterms:W3CDTF">2021-03-01T10:42:48Z</dcterms:modified>
</cp:coreProperties>
</file>