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0" r:id="rId3"/>
    <p:sldId id="261" r:id="rId4"/>
    <p:sldId id="262" r:id="rId5"/>
    <p:sldId id="264" r:id="rId6"/>
    <p:sldId id="282" r:id="rId7"/>
    <p:sldId id="283" r:id="rId8"/>
    <p:sldId id="267" r:id="rId9"/>
    <p:sldId id="284" r:id="rId10"/>
    <p:sldId id="285" r:id="rId11"/>
    <p:sldId id="258" r:id="rId1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7" roundtripDataSignature="AMtx7mhEwf4zKoSrI9VK0InNJqL5fYjn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D4297A2-811B-47ED-8092-229EEA59F8F7}">
  <a:tblStyle styleId="{0D4297A2-811B-47ED-8092-229EEA59F8F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94"/>
  </p:normalViewPr>
  <p:slideViewPr>
    <p:cSldViewPr snapToGrid="0">
      <p:cViewPr>
        <p:scale>
          <a:sx n="60" d="100"/>
          <a:sy n="60" d="100"/>
        </p:scale>
        <p:origin x="192" y="2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409499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xfuel.com/submit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pathway-path-pink-tulips-tulips-2289978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" name="Google Shape;2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 dirty="0"/>
          </a:p>
          <a:p>
            <a:pPr algn="l"/>
            <a:r>
              <a:rPr lang="en-US" dirty="0"/>
              <a:t>https://www.pxfuel.com/en/desktop-wallpaper-dfehr; </a:t>
            </a:r>
            <a:r>
              <a:rPr lang="en-US" dirty="0" err="1"/>
              <a:t>Attribution:</a:t>
            </a:r>
            <a:r>
              <a:rPr lang="en-US" b="0" i="0" u="sng" dirty="0" err="1">
                <a:solidFill>
                  <a:srgbClr val="00748E"/>
                </a:solidFill>
                <a:effectLst/>
                <a:latin typeface="helvetica" panose="020B0604020202020204" pitchFamily="34" charset="0"/>
                <a:hlinkClick r:id="rId3"/>
              </a:rPr>
              <a:t>Wallpaper</a:t>
            </a:r>
            <a:r>
              <a:rPr lang="en-US" b="0" i="0" u="sng" dirty="0">
                <a:solidFill>
                  <a:srgbClr val="00748E"/>
                </a:solidFill>
                <a:effectLst/>
                <a:latin typeface="helvetica" panose="020B0604020202020204" pitchFamily="34" charset="0"/>
                <a:hlinkClick r:id="rId3"/>
              </a:rPr>
              <a:t> uploaded by our users</a:t>
            </a:r>
            <a:r>
              <a:rPr lang="en-US" b="0" i="0" dirty="0">
                <a:solidFill>
                  <a:srgbClr val="666666"/>
                </a:solidFill>
                <a:effectLst/>
                <a:latin typeface="helvetica" panose="020B0604020202020204" pitchFamily="34" charset="0"/>
              </a:rPr>
              <a:t>, 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" name="Google Shape;3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7714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Source: search.creativecommons.org </a:t>
            </a:r>
          </a:p>
          <a:p>
            <a:r>
              <a:rPr lang="en-US" dirty="0"/>
              <a:t>URL:</a:t>
            </a:r>
            <a:r>
              <a:rPr lang="en-IN" dirty="0"/>
              <a:t>https://pixabay.com/photos/path-hiking-trail-grass-travel-18197/; Attribution: </a:t>
            </a:r>
            <a:r>
              <a:rPr lang="en-IN" dirty="0" err="1"/>
              <a:t>PublicDomainPictures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7722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&lt;Pathway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’s picture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 - </a:t>
            </a:r>
            <a:r>
              <a:rPr lang="en-IN" dirty="0">
                <a:hlinkClick r:id="rId3"/>
              </a:rPr>
              <a:t>https://pixabay.com/photos/pathway-path-pink-tulips-tulips-2289978/</a:t>
            </a:r>
            <a:r>
              <a:rPr lang="en-IN" dirty="0"/>
              <a:t>; Attribution: </a:t>
            </a:r>
            <a:r>
              <a:rPr lang="en-IN" dirty="0" err="1"/>
              <a:t>JillWellington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5036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" name="Google Shape;4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684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914400" y="981069"/>
            <a:ext cx="10363200" cy="1655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828800" y="2996952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5"/>
          <p:cNvSpPr/>
          <p:nvPr/>
        </p:nvSpPr>
        <p:spPr>
          <a:xfrm>
            <a:off x="7635686" y="6509319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5;p5" descr="A picture containing text, clock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5522" y="95208"/>
            <a:ext cx="678726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5" descr="A picture containing text, ligh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5" descr="Calendar&#10;&#10;Description automatically generated with low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2" name="Google Shape;22;p6" descr="A picture containing text, ligh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6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2890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risathyasaividyavahini.org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;p5">
            <a:hlinkClick r:id="rId4"/>
            <a:extLst>
              <a:ext uri="{FF2B5EF4-FFF2-40B4-BE49-F238E27FC236}">
                <a16:creationId xmlns="" xmlns:a16="http://schemas.microsoft.com/office/drawing/2014/main" id="{14906773-AC2E-2445-97EC-73E7C0D61462}"/>
              </a:ext>
            </a:extLst>
          </p:cNvPr>
          <p:cNvSpPr/>
          <p:nvPr userDrawn="1"/>
        </p:nvSpPr>
        <p:spPr>
          <a:xfrm>
            <a:off x="-406400" y="6488116"/>
            <a:ext cx="394208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1100"/>
              <a:buFont typeface="Calibri"/>
              <a:buNone/>
            </a:pP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©Sri Sathya Sai Central Trust, </a:t>
            </a:r>
            <a:r>
              <a:rPr lang="en-IN" sz="1100" b="1" i="0" u="none" strike="noStrike" cap="none" dirty="0" err="1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Prasanthi</a:t>
            </a: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 Nilayam, 2023  </a:t>
            </a:r>
            <a:endParaRPr sz="1100" b="1" i="0" u="none" strike="noStrike" cap="none" dirty="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ootpath, Pathway, Rural, Green, Road, Nature, Sky">
            <a:extLst>
              <a:ext uri="{FF2B5EF4-FFF2-40B4-BE49-F238E27FC236}">
                <a16:creationId xmlns="" xmlns:a16="http://schemas.microsoft.com/office/drawing/2014/main" id="{9C71D0FF-3CB9-C25F-3EB6-6EAB5BD68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1300" y="1109331"/>
            <a:ext cx="6629400" cy="41433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="" xmlns:a16="http://schemas.microsoft.com/office/drawing/2014/main" id="{6083A32F-1869-601E-BE5A-BA4314F98A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81300" y="-116951"/>
            <a:ext cx="6629400" cy="1470025"/>
          </a:xfrm>
        </p:spPr>
        <p:txBody>
          <a:bodyPr anchor="ctr"/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Area of Pathways</a:t>
            </a:r>
            <a:endParaRPr lang="en-IN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5319555" y="2393993"/>
            <a:ext cx="6762717" cy="2286000"/>
          </a:xfrm>
        </p:spPr>
        <p:txBody>
          <a:bodyPr anchor="ctr"/>
          <a:lstStyle/>
          <a:p>
            <a:pPr>
              <a:spcBef>
                <a:spcPts val="1200"/>
              </a:spcBef>
            </a:pPr>
            <a:r>
              <a:rPr lang="en-US" sz="2800" b="1" dirty="0"/>
              <a:t>Pathways are walking areas constructed for pedestrians to walk in public areas.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It can be of various shapes, circular or rectangular.</a:t>
            </a:r>
            <a:endParaRPr lang="en-IN" sz="2800" dirty="0"/>
          </a:p>
        </p:txBody>
      </p:sp>
      <p:pic>
        <p:nvPicPr>
          <p:cNvPr id="1026" name="Picture 2" descr="Free Path Hiking photo and picture">
            <a:extLst>
              <a:ext uri="{FF2B5EF4-FFF2-40B4-BE49-F238E27FC236}">
                <a16:creationId xmlns="" xmlns:a16="http://schemas.microsoft.com/office/drawing/2014/main" id="{3B78953E-A4DF-1178-9FB0-5B547C329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43" y="1708193"/>
            <a:ext cx="48768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: Shape 5">
            <a:extLst>
              <a:ext uri="{FF2B5EF4-FFF2-40B4-BE49-F238E27FC236}">
                <a16:creationId xmlns="" xmlns:a16="http://schemas.microsoft.com/office/drawing/2014/main" id="{5E1C8E76-6AA3-32B0-D55B-E5928325C0FE}"/>
              </a:ext>
            </a:extLst>
          </p:cNvPr>
          <p:cNvSpPr/>
          <p:nvPr/>
        </p:nvSpPr>
        <p:spPr>
          <a:xfrm>
            <a:off x="2711624" y="194377"/>
            <a:ext cx="6768752" cy="792088"/>
          </a:xfrm>
          <a:custGeom>
            <a:avLst/>
            <a:gdLst>
              <a:gd name="connsiteX0" fmla="*/ 304985 w 7776864"/>
              <a:gd name="connsiteY0" fmla="*/ 0 h 4032448"/>
              <a:gd name="connsiteX1" fmla="*/ 432932 w 7776864"/>
              <a:gd name="connsiteY1" fmla="*/ 0 h 4032448"/>
              <a:gd name="connsiteX2" fmla="*/ 442036 w 7776864"/>
              <a:gd name="connsiteY2" fmla="*/ 28622 h 4032448"/>
              <a:gd name="connsiteX3" fmla="*/ 450320 w 7776864"/>
              <a:gd name="connsiteY3" fmla="*/ 60535 h 4032448"/>
              <a:gd name="connsiteX4" fmla="*/ 504637 w 7776864"/>
              <a:gd name="connsiteY4" fmla="*/ 186122 h 4032448"/>
              <a:gd name="connsiteX5" fmla="*/ 558954 w 7776864"/>
              <a:gd name="connsiteY5" fmla="*/ 165191 h 4032448"/>
              <a:gd name="connsiteX6" fmla="*/ 649482 w 7776864"/>
              <a:gd name="connsiteY6" fmla="*/ 81466 h 4032448"/>
              <a:gd name="connsiteX7" fmla="*/ 758116 w 7776864"/>
              <a:gd name="connsiteY7" fmla="*/ 144259 h 4032448"/>
              <a:gd name="connsiteX8" fmla="*/ 902962 w 7776864"/>
              <a:gd name="connsiteY8" fmla="*/ 248916 h 4032448"/>
              <a:gd name="connsiteX9" fmla="*/ 975384 w 7776864"/>
              <a:gd name="connsiteY9" fmla="*/ 269847 h 4032448"/>
              <a:gd name="connsiteX10" fmla="*/ 993490 w 7776864"/>
              <a:gd name="connsiteY10" fmla="*/ 353573 h 4032448"/>
              <a:gd name="connsiteX11" fmla="*/ 1011596 w 7776864"/>
              <a:gd name="connsiteY11" fmla="*/ 416367 h 4032448"/>
              <a:gd name="connsiteX12" fmla="*/ 1084018 w 7776864"/>
              <a:gd name="connsiteY12" fmla="*/ 290779 h 4032448"/>
              <a:gd name="connsiteX13" fmla="*/ 1120230 w 7776864"/>
              <a:gd name="connsiteY13" fmla="*/ 227986 h 4032448"/>
              <a:gd name="connsiteX14" fmla="*/ 1156441 w 7776864"/>
              <a:gd name="connsiteY14" fmla="*/ 290779 h 4032448"/>
              <a:gd name="connsiteX15" fmla="*/ 1210759 w 7776864"/>
              <a:gd name="connsiteY15" fmla="*/ 353573 h 4032448"/>
              <a:gd name="connsiteX16" fmla="*/ 1283181 w 7776864"/>
              <a:gd name="connsiteY16" fmla="*/ 479161 h 4032448"/>
              <a:gd name="connsiteX17" fmla="*/ 1301286 w 7776864"/>
              <a:gd name="connsiteY17" fmla="*/ 395435 h 4032448"/>
              <a:gd name="connsiteX18" fmla="*/ 1319393 w 7776864"/>
              <a:gd name="connsiteY18" fmla="*/ 269847 h 4032448"/>
              <a:gd name="connsiteX19" fmla="*/ 1373710 w 7776864"/>
              <a:gd name="connsiteY19" fmla="*/ 186122 h 4032448"/>
              <a:gd name="connsiteX20" fmla="*/ 1428027 w 7776864"/>
              <a:gd name="connsiteY20" fmla="*/ 207053 h 4032448"/>
              <a:gd name="connsiteX21" fmla="*/ 1482344 w 7776864"/>
              <a:gd name="connsiteY21" fmla="*/ 269847 h 4032448"/>
              <a:gd name="connsiteX22" fmla="*/ 1590978 w 7776864"/>
              <a:gd name="connsiteY22" fmla="*/ 290779 h 4032448"/>
              <a:gd name="connsiteX23" fmla="*/ 1753929 w 7776864"/>
              <a:gd name="connsiteY23" fmla="*/ 186122 h 4032448"/>
              <a:gd name="connsiteX24" fmla="*/ 1808246 w 7776864"/>
              <a:gd name="connsiteY24" fmla="*/ 165191 h 4032448"/>
              <a:gd name="connsiteX25" fmla="*/ 1916880 w 7776864"/>
              <a:gd name="connsiteY25" fmla="*/ 248916 h 4032448"/>
              <a:gd name="connsiteX26" fmla="*/ 1934986 w 7776864"/>
              <a:gd name="connsiteY26" fmla="*/ 186122 h 4032448"/>
              <a:gd name="connsiteX27" fmla="*/ 1989303 w 7776864"/>
              <a:gd name="connsiteY27" fmla="*/ 207053 h 4032448"/>
              <a:gd name="connsiteX28" fmla="*/ 2025514 w 7776864"/>
              <a:gd name="connsiteY28" fmla="*/ 269847 h 4032448"/>
              <a:gd name="connsiteX29" fmla="*/ 2079831 w 7776864"/>
              <a:gd name="connsiteY29" fmla="*/ 227986 h 4032448"/>
              <a:gd name="connsiteX30" fmla="*/ 2134149 w 7776864"/>
              <a:gd name="connsiteY30" fmla="*/ 207053 h 4032448"/>
              <a:gd name="connsiteX31" fmla="*/ 2188466 w 7776864"/>
              <a:gd name="connsiteY31" fmla="*/ 416367 h 4032448"/>
              <a:gd name="connsiteX32" fmla="*/ 2242783 w 7776864"/>
              <a:gd name="connsiteY32" fmla="*/ 437298 h 4032448"/>
              <a:gd name="connsiteX33" fmla="*/ 2278993 w 7776864"/>
              <a:gd name="connsiteY33" fmla="*/ 374504 h 4032448"/>
              <a:gd name="connsiteX34" fmla="*/ 2351417 w 7776864"/>
              <a:gd name="connsiteY34" fmla="*/ 207053 h 4032448"/>
              <a:gd name="connsiteX35" fmla="*/ 2423839 w 7776864"/>
              <a:gd name="connsiteY35" fmla="*/ 186122 h 4032448"/>
              <a:gd name="connsiteX36" fmla="*/ 2478156 w 7776864"/>
              <a:gd name="connsiteY36" fmla="*/ 207053 h 4032448"/>
              <a:gd name="connsiteX37" fmla="*/ 2514368 w 7776864"/>
              <a:gd name="connsiteY37" fmla="*/ 269847 h 4032448"/>
              <a:gd name="connsiteX38" fmla="*/ 2641107 w 7776864"/>
              <a:gd name="connsiteY38" fmla="*/ 458229 h 4032448"/>
              <a:gd name="connsiteX39" fmla="*/ 2840270 w 7776864"/>
              <a:gd name="connsiteY39" fmla="*/ 416367 h 4032448"/>
              <a:gd name="connsiteX40" fmla="*/ 2858376 w 7776864"/>
              <a:gd name="connsiteY40" fmla="*/ 353573 h 4032448"/>
              <a:gd name="connsiteX41" fmla="*/ 2967010 w 7776864"/>
              <a:gd name="connsiteY41" fmla="*/ 227986 h 4032448"/>
              <a:gd name="connsiteX42" fmla="*/ 3039432 w 7776864"/>
              <a:gd name="connsiteY42" fmla="*/ 186122 h 4032448"/>
              <a:gd name="connsiteX43" fmla="*/ 3093749 w 7776864"/>
              <a:gd name="connsiteY43" fmla="*/ 248916 h 4032448"/>
              <a:gd name="connsiteX44" fmla="*/ 3166173 w 7776864"/>
              <a:gd name="connsiteY44" fmla="*/ 269847 h 4032448"/>
              <a:gd name="connsiteX45" fmla="*/ 3220490 w 7776864"/>
              <a:gd name="connsiteY45" fmla="*/ 227986 h 4032448"/>
              <a:gd name="connsiteX46" fmla="*/ 3256700 w 7776864"/>
              <a:gd name="connsiteY46" fmla="*/ 165191 h 4032448"/>
              <a:gd name="connsiteX47" fmla="*/ 3329124 w 7776864"/>
              <a:gd name="connsiteY47" fmla="*/ 269847 h 4032448"/>
              <a:gd name="connsiteX48" fmla="*/ 3383441 w 7776864"/>
              <a:gd name="connsiteY48" fmla="*/ 290779 h 4032448"/>
              <a:gd name="connsiteX49" fmla="*/ 3437758 w 7776864"/>
              <a:gd name="connsiteY49" fmla="*/ 332641 h 4032448"/>
              <a:gd name="connsiteX50" fmla="*/ 3528286 w 7776864"/>
              <a:gd name="connsiteY50" fmla="*/ 353573 h 4032448"/>
              <a:gd name="connsiteX51" fmla="*/ 3582603 w 7776864"/>
              <a:gd name="connsiteY51" fmla="*/ 227986 h 4032448"/>
              <a:gd name="connsiteX52" fmla="*/ 3636920 w 7776864"/>
              <a:gd name="connsiteY52" fmla="*/ 207053 h 4032448"/>
              <a:gd name="connsiteX53" fmla="*/ 3673131 w 7776864"/>
              <a:gd name="connsiteY53" fmla="*/ 269847 h 4032448"/>
              <a:gd name="connsiteX54" fmla="*/ 3817977 w 7776864"/>
              <a:gd name="connsiteY54" fmla="*/ 311710 h 4032448"/>
              <a:gd name="connsiteX55" fmla="*/ 3872294 w 7776864"/>
              <a:gd name="connsiteY55" fmla="*/ 269847 h 4032448"/>
              <a:gd name="connsiteX56" fmla="*/ 4053351 w 7776864"/>
              <a:gd name="connsiteY56" fmla="*/ 123328 h 4032448"/>
              <a:gd name="connsiteX57" fmla="*/ 4107668 w 7776864"/>
              <a:gd name="connsiteY57" fmla="*/ 81466 h 4032448"/>
              <a:gd name="connsiteX58" fmla="*/ 4161985 w 7776864"/>
              <a:gd name="connsiteY58" fmla="*/ 144259 h 4032448"/>
              <a:gd name="connsiteX59" fmla="*/ 4216302 w 7776864"/>
              <a:gd name="connsiteY59" fmla="*/ 165191 h 4032448"/>
              <a:gd name="connsiteX60" fmla="*/ 4270619 w 7776864"/>
              <a:gd name="connsiteY60" fmla="*/ 144259 h 4032448"/>
              <a:gd name="connsiteX61" fmla="*/ 4306831 w 7776864"/>
              <a:gd name="connsiteY61" fmla="*/ 81466 h 4032448"/>
              <a:gd name="connsiteX62" fmla="*/ 4361148 w 7776864"/>
              <a:gd name="connsiteY62" fmla="*/ 39604 h 4032448"/>
              <a:gd name="connsiteX63" fmla="*/ 4415465 w 7776864"/>
              <a:gd name="connsiteY63" fmla="*/ 60535 h 4032448"/>
              <a:gd name="connsiteX64" fmla="*/ 4487887 w 7776864"/>
              <a:gd name="connsiteY64" fmla="*/ 186122 h 4032448"/>
              <a:gd name="connsiteX65" fmla="*/ 4542204 w 7776864"/>
              <a:gd name="connsiteY65" fmla="*/ 207053 h 4032448"/>
              <a:gd name="connsiteX66" fmla="*/ 4596521 w 7776864"/>
              <a:gd name="connsiteY66" fmla="*/ 165191 h 4032448"/>
              <a:gd name="connsiteX67" fmla="*/ 4614627 w 7776864"/>
              <a:gd name="connsiteY67" fmla="*/ 102398 h 4032448"/>
              <a:gd name="connsiteX68" fmla="*/ 4668944 w 7776864"/>
              <a:gd name="connsiteY68" fmla="*/ 39604 h 4032448"/>
              <a:gd name="connsiteX69" fmla="*/ 4735965 w 7776864"/>
              <a:gd name="connsiteY69" fmla="*/ 353 h 4032448"/>
              <a:gd name="connsiteX70" fmla="*/ 4739144 w 7776864"/>
              <a:gd name="connsiteY70" fmla="*/ 0 h 4032448"/>
              <a:gd name="connsiteX71" fmla="*/ 4763811 w 7776864"/>
              <a:gd name="connsiteY71" fmla="*/ 0 h 4032448"/>
              <a:gd name="connsiteX72" fmla="*/ 4770118 w 7776864"/>
              <a:gd name="connsiteY72" fmla="*/ 3284 h 4032448"/>
              <a:gd name="connsiteX73" fmla="*/ 4850001 w 7776864"/>
              <a:gd name="connsiteY73" fmla="*/ 123328 h 4032448"/>
              <a:gd name="connsiteX74" fmla="*/ 4976741 w 7776864"/>
              <a:gd name="connsiteY74" fmla="*/ 290779 h 4032448"/>
              <a:gd name="connsiteX75" fmla="*/ 5085375 w 7776864"/>
              <a:gd name="connsiteY75" fmla="*/ 332641 h 4032448"/>
              <a:gd name="connsiteX76" fmla="*/ 5103480 w 7776864"/>
              <a:gd name="connsiteY76" fmla="*/ 269847 h 4032448"/>
              <a:gd name="connsiteX77" fmla="*/ 5121586 w 7776864"/>
              <a:gd name="connsiteY77" fmla="*/ 186122 h 4032448"/>
              <a:gd name="connsiteX78" fmla="*/ 5157797 w 7776864"/>
              <a:gd name="connsiteY78" fmla="*/ 248916 h 4032448"/>
              <a:gd name="connsiteX79" fmla="*/ 5284538 w 7776864"/>
              <a:gd name="connsiteY79" fmla="*/ 395435 h 4032448"/>
              <a:gd name="connsiteX80" fmla="*/ 5320748 w 7776864"/>
              <a:gd name="connsiteY80" fmla="*/ 332641 h 4032448"/>
              <a:gd name="connsiteX81" fmla="*/ 5393172 w 7776864"/>
              <a:gd name="connsiteY81" fmla="*/ 207053 h 4032448"/>
              <a:gd name="connsiteX82" fmla="*/ 5501806 w 7776864"/>
              <a:gd name="connsiteY82" fmla="*/ 290779 h 4032448"/>
              <a:gd name="connsiteX83" fmla="*/ 5610440 w 7776864"/>
              <a:gd name="connsiteY83" fmla="*/ 353573 h 4032448"/>
              <a:gd name="connsiteX84" fmla="*/ 5664757 w 7776864"/>
              <a:gd name="connsiteY84" fmla="*/ 311710 h 4032448"/>
              <a:gd name="connsiteX85" fmla="*/ 5700968 w 7776864"/>
              <a:gd name="connsiteY85" fmla="*/ 165191 h 4032448"/>
              <a:gd name="connsiteX86" fmla="*/ 5755285 w 7776864"/>
              <a:gd name="connsiteY86" fmla="*/ 186122 h 4032448"/>
              <a:gd name="connsiteX87" fmla="*/ 5845813 w 7776864"/>
              <a:gd name="connsiteY87" fmla="*/ 311710 h 4032448"/>
              <a:gd name="connsiteX88" fmla="*/ 5918236 w 7776864"/>
              <a:gd name="connsiteY88" fmla="*/ 332641 h 4032448"/>
              <a:gd name="connsiteX89" fmla="*/ 6026870 w 7776864"/>
              <a:gd name="connsiteY89" fmla="*/ 374504 h 4032448"/>
              <a:gd name="connsiteX90" fmla="*/ 6063082 w 7776864"/>
              <a:gd name="connsiteY90" fmla="*/ 311710 h 4032448"/>
              <a:gd name="connsiteX91" fmla="*/ 6244138 w 7776864"/>
              <a:gd name="connsiteY91" fmla="*/ 374504 h 4032448"/>
              <a:gd name="connsiteX92" fmla="*/ 6334667 w 7776864"/>
              <a:gd name="connsiteY92" fmla="*/ 207053 h 4032448"/>
              <a:gd name="connsiteX93" fmla="*/ 6479513 w 7776864"/>
              <a:gd name="connsiteY93" fmla="*/ 311710 h 4032448"/>
              <a:gd name="connsiteX94" fmla="*/ 6533830 w 7776864"/>
              <a:gd name="connsiteY94" fmla="*/ 332641 h 4032448"/>
              <a:gd name="connsiteX95" fmla="*/ 6696781 w 7776864"/>
              <a:gd name="connsiteY95" fmla="*/ 311710 h 4032448"/>
              <a:gd name="connsiteX96" fmla="*/ 6805415 w 7776864"/>
              <a:gd name="connsiteY96" fmla="*/ 374504 h 4032448"/>
              <a:gd name="connsiteX97" fmla="*/ 6859732 w 7776864"/>
              <a:gd name="connsiteY97" fmla="*/ 395435 h 4032448"/>
              <a:gd name="connsiteX98" fmla="*/ 6914049 w 7776864"/>
              <a:gd name="connsiteY98" fmla="*/ 353573 h 4032448"/>
              <a:gd name="connsiteX99" fmla="*/ 6932155 w 7776864"/>
              <a:gd name="connsiteY99" fmla="*/ 290779 h 4032448"/>
              <a:gd name="connsiteX100" fmla="*/ 6968366 w 7776864"/>
              <a:gd name="connsiteY100" fmla="*/ 165191 h 4032448"/>
              <a:gd name="connsiteX101" fmla="*/ 7022683 w 7776864"/>
              <a:gd name="connsiteY101" fmla="*/ 144259 h 4032448"/>
              <a:gd name="connsiteX102" fmla="*/ 7077000 w 7776864"/>
              <a:gd name="connsiteY102" fmla="*/ 186122 h 4032448"/>
              <a:gd name="connsiteX103" fmla="*/ 7185634 w 7776864"/>
              <a:gd name="connsiteY103" fmla="*/ 269847 h 4032448"/>
              <a:gd name="connsiteX104" fmla="*/ 7294269 w 7776864"/>
              <a:gd name="connsiteY104" fmla="*/ 311710 h 4032448"/>
              <a:gd name="connsiteX105" fmla="*/ 7348586 w 7776864"/>
              <a:gd name="connsiteY105" fmla="*/ 374504 h 4032448"/>
              <a:gd name="connsiteX106" fmla="*/ 7439113 w 7776864"/>
              <a:gd name="connsiteY106" fmla="*/ 479161 h 4032448"/>
              <a:gd name="connsiteX107" fmla="*/ 7493430 w 7776864"/>
              <a:gd name="connsiteY107" fmla="*/ 458229 h 4032448"/>
              <a:gd name="connsiteX108" fmla="*/ 7565854 w 7776864"/>
              <a:gd name="connsiteY108" fmla="*/ 332641 h 4032448"/>
              <a:gd name="connsiteX109" fmla="*/ 7620171 w 7776864"/>
              <a:gd name="connsiteY109" fmla="*/ 290779 h 4032448"/>
              <a:gd name="connsiteX110" fmla="*/ 7674488 w 7776864"/>
              <a:gd name="connsiteY110" fmla="*/ 332641 h 4032448"/>
              <a:gd name="connsiteX111" fmla="*/ 7689805 w 7776864"/>
              <a:gd name="connsiteY111" fmla="*/ 394142 h 4032448"/>
              <a:gd name="connsiteX112" fmla="*/ 7684721 w 7776864"/>
              <a:gd name="connsiteY112" fmla="*/ 391169 h 4032448"/>
              <a:gd name="connsiteX113" fmla="*/ 7683977 w 7776864"/>
              <a:gd name="connsiteY113" fmla="*/ 390642 h 4032448"/>
              <a:gd name="connsiteX114" fmla="*/ 7681940 w 7776864"/>
              <a:gd name="connsiteY114" fmla="*/ 389544 h 4032448"/>
              <a:gd name="connsiteX115" fmla="*/ 7684721 w 7776864"/>
              <a:gd name="connsiteY115" fmla="*/ 391169 h 4032448"/>
              <a:gd name="connsiteX116" fmla="*/ 7703204 w 7776864"/>
              <a:gd name="connsiteY116" fmla="*/ 404279 h 4032448"/>
              <a:gd name="connsiteX117" fmla="*/ 7746910 w 7776864"/>
              <a:gd name="connsiteY117" fmla="*/ 437298 h 4032448"/>
              <a:gd name="connsiteX118" fmla="*/ 7775226 w 7776864"/>
              <a:gd name="connsiteY118" fmla="*/ 415667 h 4032448"/>
              <a:gd name="connsiteX119" fmla="*/ 7776864 w 7776864"/>
              <a:gd name="connsiteY119" fmla="*/ 414443 h 4032448"/>
              <a:gd name="connsiteX120" fmla="*/ 7776864 w 7776864"/>
              <a:gd name="connsiteY120" fmla="*/ 3787676 h 4032448"/>
              <a:gd name="connsiteX121" fmla="*/ 7757242 w 7776864"/>
              <a:gd name="connsiteY121" fmla="*/ 3771762 h 4032448"/>
              <a:gd name="connsiteX122" fmla="*/ 7688658 w 7776864"/>
              <a:gd name="connsiteY122" fmla="*/ 3720737 h 4032448"/>
              <a:gd name="connsiteX123" fmla="*/ 7561919 w 7776864"/>
              <a:gd name="connsiteY123" fmla="*/ 3678874 h 4032448"/>
              <a:gd name="connsiteX124" fmla="*/ 7525708 w 7776864"/>
              <a:gd name="connsiteY124" fmla="*/ 3804462 h 4032448"/>
              <a:gd name="connsiteX125" fmla="*/ 7507602 w 7776864"/>
              <a:gd name="connsiteY125" fmla="*/ 3888188 h 4032448"/>
              <a:gd name="connsiteX126" fmla="*/ 7489496 w 7776864"/>
              <a:gd name="connsiteY126" fmla="*/ 3950982 h 4032448"/>
              <a:gd name="connsiteX127" fmla="*/ 7471879 w 7776864"/>
              <a:gd name="connsiteY127" fmla="*/ 4032448 h 4032448"/>
              <a:gd name="connsiteX128" fmla="*/ 7343933 w 7776864"/>
              <a:gd name="connsiteY128" fmla="*/ 4032448 h 4032448"/>
              <a:gd name="connsiteX129" fmla="*/ 7334828 w 7776864"/>
              <a:gd name="connsiteY129" fmla="*/ 4003826 h 4032448"/>
              <a:gd name="connsiteX130" fmla="*/ 7326544 w 7776864"/>
              <a:gd name="connsiteY130" fmla="*/ 3971913 h 4032448"/>
              <a:gd name="connsiteX131" fmla="*/ 7272228 w 7776864"/>
              <a:gd name="connsiteY131" fmla="*/ 3846325 h 4032448"/>
              <a:gd name="connsiteX132" fmla="*/ 7217910 w 7776864"/>
              <a:gd name="connsiteY132" fmla="*/ 3867256 h 4032448"/>
              <a:gd name="connsiteX133" fmla="*/ 7127382 w 7776864"/>
              <a:gd name="connsiteY133" fmla="*/ 3950982 h 4032448"/>
              <a:gd name="connsiteX134" fmla="*/ 7018748 w 7776864"/>
              <a:gd name="connsiteY134" fmla="*/ 3888188 h 4032448"/>
              <a:gd name="connsiteX135" fmla="*/ 6873902 w 7776864"/>
              <a:gd name="connsiteY135" fmla="*/ 3783531 h 4032448"/>
              <a:gd name="connsiteX136" fmla="*/ 6801480 w 7776864"/>
              <a:gd name="connsiteY136" fmla="*/ 3762600 h 4032448"/>
              <a:gd name="connsiteX137" fmla="*/ 6783374 w 7776864"/>
              <a:gd name="connsiteY137" fmla="*/ 3678874 h 4032448"/>
              <a:gd name="connsiteX138" fmla="*/ 6765268 w 7776864"/>
              <a:gd name="connsiteY138" fmla="*/ 3616080 h 4032448"/>
              <a:gd name="connsiteX139" fmla="*/ 6692846 w 7776864"/>
              <a:gd name="connsiteY139" fmla="*/ 3741668 h 4032448"/>
              <a:gd name="connsiteX140" fmla="*/ 6656634 w 7776864"/>
              <a:gd name="connsiteY140" fmla="*/ 3804462 h 4032448"/>
              <a:gd name="connsiteX141" fmla="*/ 6620423 w 7776864"/>
              <a:gd name="connsiteY141" fmla="*/ 3741668 h 4032448"/>
              <a:gd name="connsiteX142" fmla="*/ 6566106 w 7776864"/>
              <a:gd name="connsiteY142" fmla="*/ 3678874 h 4032448"/>
              <a:gd name="connsiteX143" fmla="*/ 6493684 w 7776864"/>
              <a:gd name="connsiteY143" fmla="*/ 3553286 h 4032448"/>
              <a:gd name="connsiteX144" fmla="*/ 6475578 w 7776864"/>
              <a:gd name="connsiteY144" fmla="*/ 3637012 h 4032448"/>
              <a:gd name="connsiteX145" fmla="*/ 6457472 w 7776864"/>
              <a:gd name="connsiteY145" fmla="*/ 3762600 h 4032448"/>
              <a:gd name="connsiteX146" fmla="*/ 6403154 w 7776864"/>
              <a:gd name="connsiteY146" fmla="*/ 3846325 h 4032448"/>
              <a:gd name="connsiteX147" fmla="*/ 6348838 w 7776864"/>
              <a:gd name="connsiteY147" fmla="*/ 3825394 h 4032448"/>
              <a:gd name="connsiteX148" fmla="*/ 6294520 w 7776864"/>
              <a:gd name="connsiteY148" fmla="*/ 3762600 h 4032448"/>
              <a:gd name="connsiteX149" fmla="*/ 6185886 w 7776864"/>
              <a:gd name="connsiteY149" fmla="*/ 3741668 h 4032448"/>
              <a:gd name="connsiteX150" fmla="*/ 6022935 w 7776864"/>
              <a:gd name="connsiteY150" fmla="*/ 3846325 h 4032448"/>
              <a:gd name="connsiteX151" fmla="*/ 5968618 w 7776864"/>
              <a:gd name="connsiteY151" fmla="*/ 3867256 h 4032448"/>
              <a:gd name="connsiteX152" fmla="*/ 5859984 w 7776864"/>
              <a:gd name="connsiteY152" fmla="*/ 3783531 h 4032448"/>
              <a:gd name="connsiteX153" fmla="*/ 5841878 w 7776864"/>
              <a:gd name="connsiteY153" fmla="*/ 3846325 h 4032448"/>
              <a:gd name="connsiteX154" fmla="*/ 5787562 w 7776864"/>
              <a:gd name="connsiteY154" fmla="*/ 3825394 h 4032448"/>
              <a:gd name="connsiteX155" fmla="*/ 5751350 w 7776864"/>
              <a:gd name="connsiteY155" fmla="*/ 3762600 h 4032448"/>
              <a:gd name="connsiteX156" fmla="*/ 5697033 w 7776864"/>
              <a:gd name="connsiteY156" fmla="*/ 3804462 h 4032448"/>
              <a:gd name="connsiteX157" fmla="*/ 5642716 w 7776864"/>
              <a:gd name="connsiteY157" fmla="*/ 3825394 h 4032448"/>
              <a:gd name="connsiteX158" fmla="*/ 5588398 w 7776864"/>
              <a:gd name="connsiteY158" fmla="*/ 3616080 h 4032448"/>
              <a:gd name="connsiteX159" fmla="*/ 5534082 w 7776864"/>
              <a:gd name="connsiteY159" fmla="*/ 3595149 h 4032448"/>
              <a:gd name="connsiteX160" fmla="*/ 5497871 w 7776864"/>
              <a:gd name="connsiteY160" fmla="*/ 3657943 h 4032448"/>
              <a:gd name="connsiteX161" fmla="*/ 5425448 w 7776864"/>
              <a:gd name="connsiteY161" fmla="*/ 3825394 h 4032448"/>
              <a:gd name="connsiteX162" fmla="*/ 5353025 w 7776864"/>
              <a:gd name="connsiteY162" fmla="*/ 3846325 h 4032448"/>
              <a:gd name="connsiteX163" fmla="*/ 5298708 w 7776864"/>
              <a:gd name="connsiteY163" fmla="*/ 3825394 h 4032448"/>
              <a:gd name="connsiteX164" fmla="*/ 5262497 w 7776864"/>
              <a:gd name="connsiteY164" fmla="*/ 3762600 h 4032448"/>
              <a:gd name="connsiteX165" fmla="*/ 5135757 w 7776864"/>
              <a:gd name="connsiteY165" fmla="*/ 3574218 h 4032448"/>
              <a:gd name="connsiteX166" fmla="*/ 4936594 w 7776864"/>
              <a:gd name="connsiteY166" fmla="*/ 3616080 h 4032448"/>
              <a:gd name="connsiteX167" fmla="*/ 4918489 w 7776864"/>
              <a:gd name="connsiteY167" fmla="*/ 3678874 h 4032448"/>
              <a:gd name="connsiteX168" fmla="*/ 4809855 w 7776864"/>
              <a:gd name="connsiteY168" fmla="*/ 3804462 h 4032448"/>
              <a:gd name="connsiteX169" fmla="*/ 4737432 w 7776864"/>
              <a:gd name="connsiteY169" fmla="*/ 3846325 h 4032448"/>
              <a:gd name="connsiteX170" fmla="*/ 4683115 w 7776864"/>
              <a:gd name="connsiteY170" fmla="*/ 3783531 h 4032448"/>
              <a:gd name="connsiteX171" fmla="*/ 4610692 w 7776864"/>
              <a:gd name="connsiteY171" fmla="*/ 3762600 h 4032448"/>
              <a:gd name="connsiteX172" fmla="*/ 4556375 w 7776864"/>
              <a:gd name="connsiteY172" fmla="*/ 3804462 h 4032448"/>
              <a:gd name="connsiteX173" fmla="*/ 4520164 w 7776864"/>
              <a:gd name="connsiteY173" fmla="*/ 3867256 h 4032448"/>
              <a:gd name="connsiteX174" fmla="*/ 4447741 w 7776864"/>
              <a:gd name="connsiteY174" fmla="*/ 3762600 h 4032448"/>
              <a:gd name="connsiteX175" fmla="*/ 4393424 w 7776864"/>
              <a:gd name="connsiteY175" fmla="*/ 3741668 h 4032448"/>
              <a:gd name="connsiteX176" fmla="*/ 4339107 w 7776864"/>
              <a:gd name="connsiteY176" fmla="*/ 3699806 h 4032448"/>
              <a:gd name="connsiteX177" fmla="*/ 4248579 w 7776864"/>
              <a:gd name="connsiteY177" fmla="*/ 3678874 h 4032448"/>
              <a:gd name="connsiteX178" fmla="*/ 4194262 w 7776864"/>
              <a:gd name="connsiteY178" fmla="*/ 3804462 h 4032448"/>
              <a:gd name="connsiteX179" fmla="*/ 4139945 w 7776864"/>
              <a:gd name="connsiteY179" fmla="*/ 3825394 h 4032448"/>
              <a:gd name="connsiteX180" fmla="*/ 4103733 w 7776864"/>
              <a:gd name="connsiteY180" fmla="*/ 3762600 h 4032448"/>
              <a:gd name="connsiteX181" fmla="*/ 3958887 w 7776864"/>
              <a:gd name="connsiteY181" fmla="*/ 3720737 h 4032448"/>
              <a:gd name="connsiteX182" fmla="*/ 3904570 w 7776864"/>
              <a:gd name="connsiteY182" fmla="*/ 3762600 h 4032448"/>
              <a:gd name="connsiteX183" fmla="*/ 3723514 w 7776864"/>
              <a:gd name="connsiteY183" fmla="*/ 3909119 h 4032448"/>
              <a:gd name="connsiteX184" fmla="*/ 3669197 w 7776864"/>
              <a:gd name="connsiteY184" fmla="*/ 3950982 h 4032448"/>
              <a:gd name="connsiteX185" fmla="*/ 3614879 w 7776864"/>
              <a:gd name="connsiteY185" fmla="*/ 3888188 h 4032448"/>
              <a:gd name="connsiteX186" fmla="*/ 3560562 w 7776864"/>
              <a:gd name="connsiteY186" fmla="*/ 3867256 h 4032448"/>
              <a:gd name="connsiteX187" fmla="*/ 3506245 w 7776864"/>
              <a:gd name="connsiteY187" fmla="*/ 3888188 h 4032448"/>
              <a:gd name="connsiteX188" fmla="*/ 3470034 w 7776864"/>
              <a:gd name="connsiteY188" fmla="*/ 3950982 h 4032448"/>
              <a:gd name="connsiteX189" fmla="*/ 3415717 w 7776864"/>
              <a:gd name="connsiteY189" fmla="*/ 3992844 h 4032448"/>
              <a:gd name="connsiteX190" fmla="*/ 3361400 w 7776864"/>
              <a:gd name="connsiteY190" fmla="*/ 3971913 h 4032448"/>
              <a:gd name="connsiteX191" fmla="*/ 3288977 w 7776864"/>
              <a:gd name="connsiteY191" fmla="*/ 3846325 h 4032448"/>
              <a:gd name="connsiteX192" fmla="*/ 3234660 w 7776864"/>
              <a:gd name="connsiteY192" fmla="*/ 3825394 h 4032448"/>
              <a:gd name="connsiteX193" fmla="*/ 3180343 w 7776864"/>
              <a:gd name="connsiteY193" fmla="*/ 3867256 h 4032448"/>
              <a:gd name="connsiteX194" fmla="*/ 3162238 w 7776864"/>
              <a:gd name="connsiteY194" fmla="*/ 3930050 h 4032448"/>
              <a:gd name="connsiteX195" fmla="*/ 3107921 w 7776864"/>
              <a:gd name="connsiteY195" fmla="*/ 3992844 h 4032448"/>
              <a:gd name="connsiteX196" fmla="*/ 3040899 w 7776864"/>
              <a:gd name="connsiteY196" fmla="*/ 4032094 h 4032448"/>
              <a:gd name="connsiteX197" fmla="*/ 3037712 w 7776864"/>
              <a:gd name="connsiteY197" fmla="*/ 4032448 h 4032448"/>
              <a:gd name="connsiteX198" fmla="*/ 3013055 w 7776864"/>
              <a:gd name="connsiteY198" fmla="*/ 4032448 h 4032448"/>
              <a:gd name="connsiteX199" fmla="*/ 3006747 w 7776864"/>
              <a:gd name="connsiteY199" fmla="*/ 4029163 h 4032448"/>
              <a:gd name="connsiteX200" fmla="*/ 2926863 w 7776864"/>
              <a:gd name="connsiteY200" fmla="*/ 3909119 h 4032448"/>
              <a:gd name="connsiteX201" fmla="*/ 2800124 w 7776864"/>
              <a:gd name="connsiteY201" fmla="*/ 3741668 h 4032448"/>
              <a:gd name="connsiteX202" fmla="*/ 2691489 w 7776864"/>
              <a:gd name="connsiteY202" fmla="*/ 3699806 h 4032448"/>
              <a:gd name="connsiteX203" fmla="*/ 2673384 w 7776864"/>
              <a:gd name="connsiteY203" fmla="*/ 3762600 h 4032448"/>
              <a:gd name="connsiteX204" fmla="*/ 2655278 w 7776864"/>
              <a:gd name="connsiteY204" fmla="*/ 3846325 h 4032448"/>
              <a:gd name="connsiteX205" fmla="*/ 2619067 w 7776864"/>
              <a:gd name="connsiteY205" fmla="*/ 3783531 h 4032448"/>
              <a:gd name="connsiteX206" fmla="*/ 2492327 w 7776864"/>
              <a:gd name="connsiteY206" fmla="*/ 3637012 h 4032448"/>
              <a:gd name="connsiteX207" fmla="*/ 2456116 w 7776864"/>
              <a:gd name="connsiteY207" fmla="*/ 3699806 h 4032448"/>
              <a:gd name="connsiteX208" fmla="*/ 2383692 w 7776864"/>
              <a:gd name="connsiteY208" fmla="*/ 3825394 h 4032448"/>
              <a:gd name="connsiteX209" fmla="*/ 2275058 w 7776864"/>
              <a:gd name="connsiteY209" fmla="*/ 3741668 h 4032448"/>
              <a:gd name="connsiteX210" fmla="*/ 2166424 w 7776864"/>
              <a:gd name="connsiteY210" fmla="*/ 3678874 h 4032448"/>
              <a:gd name="connsiteX211" fmla="*/ 2112107 w 7776864"/>
              <a:gd name="connsiteY211" fmla="*/ 3720737 h 4032448"/>
              <a:gd name="connsiteX212" fmla="*/ 2075897 w 7776864"/>
              <a:gd name="connsiteY212" fmla="*/ 3867256 h 4032448"/>
              <a:gd name="connsiteX213" fmla="*/ 2021579 w 7776864"/>
              <a:gd name="connsiteY213" fmla="*/ 3846325 h 4032448"/>
              <a:gd name="connsiteX214" fmla="*/ 1931051 w 7776864"/>
              <a:gd name="connsiteY214" fmla="*/ 3720737 h 4032448"/>
              <a:gd name="connsiteX215" fmla="*/ 1858628 w 7776864"/>
              <a:gd name="connsiteY215" fmla="*/ 3699806 h 4032448"/>
              <a:gd name="connsiteX216" fmla="*/ 1749994 w 7776864"/>
              <a:gd name="connsiteY216" fmla="*/ 3657943 h 4032448"/>
              <a:gd name="connsiteX217" fmla="*/ 1713783 w 7776864"/>
              <a:gd name="connsiteY217" fmla="*/ 3720737 h 4032448"/>
              <a:gd name="connsiteX218" fmla="*/ 1532726 w 7776864"/>
              <a:gd name="connsiteY218" fmla="*/ 3657943 h 4032448"/>
              <a:gd name="connsiteX219" fmla="*/ 1442197 w 7776864"/>
              <a:gd name="connsiteY219" fmla="*/ 3825394 h 4032448"/>
              <a:gd name="connsiteX220" fmla="*/ 1297352 w 7776864"/>
              <a:gd name="connsiteY220" fmla="*/ 3720737 h 4032448"/>
              <a:gd name="connsiteX221" fmla="*/ 1243034 w 7776864"/>
              <a:gd name="connsiteY221" fmla="*/ 3699806 h 4032448"/>
              <a:gd name="connsiteX222" fmla="*/ 1080083 w 7776864"/>
              <a:gd name="connsiteY222" fmla="*/ 3720737 h 4032448"/>
              <a:gd name="connsiteX223" fmla="*/ 971449 w 7776864"/>
              <a:gd name="connsiteY223" fmla="*/ 3657943 h 4032448"/>
              <a:gd name="connsiteX224" fmla="*/ 917132 w 7776864"/>
              <a:gd name="connsiteY224" fmla="*/ 3637012 h 4032448"/>
              <a:gd name="connsiteX225" fmla="*/ 862815 w 7776864"/>
              <a:gd name="connsiteY225" fmla="*/ 3678874 h 4032448"/>
              <a:gd name="connsiteX226" fmla="*/ 844710 w 7776864"/>
              <a:gd name="connsiteY226" fmla="*/ 3741668 h 4032448"/>
              <a:gd name="connsiteX227" fmla="*/ 808498 w 7776864"/>
              <a:gd name="connsiteY227" fmla="*/ 3867256 h 4032448"/>
              <a:gd name="connsiteX228" fmla="*/ 754181 w 7776864"/>
              <a:gd name="connsiteY228" fmla="*/ 3888188 h 4032448"/>
              <a:gd name="connsiteX229" fmla="*/ 699864 w 7776864"/>
              <a:gd name="connsiteY229" fmla="*/ 3846325 h 4032448"/>
              <a:gd name="connsiteX230" fmla="*/ 591230 w 7776864"/>
              <a:gd name="connsiteY230" fmla="*/ 3762600 h 4032448"/>
              <a:gd name="connsiteX231" fmla="*/ 482596 w 7776864"/>
              <a:gd name="connsiteY231" fmla="*/ 3720737 h 4032448"/>
              <a:gd name="connsiteX232" fmla="*/ 428278 w 7776864"/>
              <a:gd name="connsiteY232" fmla="*/ 3657943 h 4032448"/>
              <a:gd name="connsiteX233" fmla="*/ 337751 w 7776864"/>
              <a:gd name="connsiteY233" fmla="*/ 3553286 h 4032448"/>
              <a:gd name="connsiteX234" fmla="*/ 283434 w 7776864"/>
              <a:gd name="connsiteY234" fmla="*/ 3574218 h 4032448"/>
              <a:gd name="connsiteX235" fmla="*/ 211010 w 7776864"/>
              <a:gd name="connsiteY235" fmla="*/ 3699806 h 4032448"/>
              <a:gd name="connsiteX236" fmla="*/ 156693 w 7776864"/>
              <a:gd name="connsiteY236" fmla="*/ 3741668 h 4032448"/>
              <a:gd name="connsiteX237" fmla="*/ 102376 w 7776864"/>
              <a:gd name="connsiteY237" fmla="*/ 3699806 h 4032448"/>
              <a:gd name="connsiteX238" fmla="*/ 87060 w 7776864"/>
              <a:gd name="connsiteY238" fmla="*/ 3638306 h 4032448"/>
              <a:gd name="connsiteX239" fmla="*/ 92144 w 7776864"/>
              <a:gd name="connsiteY239" fmla="*/ 3641278 h 4032448"/>
              <a:gd name="connsiteX240" fmla="*/ 92887 w 7776864"/>
              <a:gd name="connsiteY240" fmla="*/ 3641806 h 4032448"/>
              <a:gd name="connsiteX241" fmla="*/ 94924 w 7776864"/>
              <a:gd name="connsiteY241" fmla="*/ 3642904 h 4032448"/>
              <a:gd name="connsiteX242" fmla="*/ 92144 w 7776864"/>
              <a:gd name="connsiteY242" fmla="*/ 3641278 h 4032448"/>
              <a:gd name="connsiteX243" fmla="*/ 73660 w 7776864"/>
              <a:gd name="connsiteY243" fmla="*/ 3628168 h 4032448"/>
              <a:gd name="connsiteX244" fmla="*/ 29954 w 7776864"/>
              <a:gd name="connsiteY244" fmla="*/ 3595149 h 4032448"/>
              <a:gd name="connsiteX245" fmla="*/ 1638 w 7776864"/>
              <a:gd name="connsiteY245" fmla="*/ 3616781 h 4032448"/>
              <a:gd name="connsiteX246" fmla="*/ 0 w 7776864"/>
              <a:gd name="connsiteY246" fmla="*/ 3618004 h 4032448"/>
              <a:gd name="connsiteX247" fmla="*/ 0 w 7776864"/>
              <a:gd name="connsiteY247" fmla="*/ 244772 h 4032448"/>
              <a:gd name="connsiteX248" fmla="*/ 19622 w 7776864"/>
              <a:gd name="connsiteY248" fmla="*/ 260685 h 4032448"/>
              <a:gd name="connsiteX249" fmla="*/ 88206 w 7776864"/>
              <a:gd name="connsiteY249" fmla="*/ 311710 h 4032448"/>
              <a:gd name="connsiteX250" fmla="*/ 214945 w 7776864"/>
              <a:gd name="connsiteY250" fmla="*/ 353573 h 4032448"/>
              <a:gd name="connsiteX251" fmla="*/ 251157 w 7776864"/>
              <a:gd name="connsiteY251" fmla="*/ 227986 h 4032448"/>
              <a:gd name="connsiteX252" fmla="*/ 269262 w 7776864"/>
              <a:gd name="connsiteY252" fmla="*/ 144259 h 4032448"/>
              <a:gd name="connsiteX253" fmla="*/ 287369 w 7776864"/>
              <a:gd name="connsiteY253" fmla="*/ 81466 h 403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</a:cxnLst>
            <a:rect l="l" t="t" r="r" b="b"/>
            <a:pathLst>
              <a:path w="7776864" h="4032448">
                <a:moveTo>
                  <a:pt x="304985" y="0"/>
                </a:moveTo>
                <a:lnTo>
                  <a:pt x="432932" y="0"/>
                </a:lnTo>
                <a:lnTo>
                  <a:pt x="442036" y="28622"/>
                </a:lnTo>
                <a:cubicBezTo>
                  <a:pt x="444172" y="39559"/>
                  <a:pt x="446052" y="50667"/>
                  <a:pt x="450320" y="60535"/>
                </a:cubicBezTo>
                <a:cubicBezTo>
                  <a:pt x="520517" y="222838"/>
                  <a:pt x="459126" y="28287"/>
                  <a:pt x="504637" y="186122"/>
                </a:cubicBezTo>
                <a:cubicBezTo>
                  <a:pt x="522742" y="179146"/>
                  <a:pt x="544051" y="178974"/>
                  <a:pt x="558954" y="165191"/>
                </a:cubicBezTo>
                <a:cubicBezTo>
                  <a:pt x="675950" y="56987"/>
                  <a:pt x="512951" y="134080"/>
                  <a:pt x="649482" y="81466"/>
                </a:cubicBezTo>
                <a:cubicBezTo>
                  <a:pt x="749069" y="119844"/>
                  <a:pt x="659840" y="79338"/>
                  <a:pt x="758116" y="144259"/>
                </a:cubicBezTo>
                <a:cubicBezTo>
                  <a:pt x="897289" y="236198"/>
                  <a:pt x="764495" y="128858"/>
                  <a:pt x="902962" y="248916"/>
                </a:cubicBezTo>
                <a:cubicBezTo>
                  <a:pt x="927103" y="255893"/>
                  <a:pt x="957789" y="249506"/>
                  <a:pt x="975384" y="269847"/>
                </a:cubicBezTo>
                <a:cubicBezTo>
                  <a:pt x="992979" y="290189"/>
                  <a:pt x="986654" y="325913"/>
                  <a:pt x="993490" y="353573"/>
                </a:cubicBezTo>
                <a:cubicBezTo>
                  <a:pt x="998734" y="374787"/>
                  <a:pt x="1005561" y="395436"/>
                  <a:pt x="1011596" y="416367"/>
                </a:cubicBezTo>
                <a:cubicBezTo>
                  <a:pt x="1114365" y="535175"/>
                  <a:pt x="1042151" y="484381"/>
                  <a:pt x="1084018" y="290779"/>
                </a:cubicBezTo>
                <a:cubicBezTo>
                  <a:pt x="1089296" y="266374"/>
                  <a:pt x="1108159" y="248916"/>
                  <a:pt x="1120230" y="227986"/>
                </a:cubicBezTo>
                <a:cubicBezTo>
                  <a:pt x="1132300" y="248916"/>
                  <a:pt x="1142510" y="271454"/>
                  <a:pt x="1156441" y="290779"/>
                </a:cubicBezTo>
                <a:cubicBezTo>
                  <a:pt x="1172834" y="313520"/>
                  <a:pt x="1198055" y="327872"/>
                  <a:pt x="1210759" y="353573"/>
                </a:cubicBezTo>
                <a:cubicBezTo>
                  <a:pt x="1282707" y="499134"/>
                  <a:pt x="1165689" y="388608"/>
                  <a:pt x="1283181" y="479161"/>
                </a:cubicBezTo>
                <a:cubicBezTo>
                  <a:pt x="1289216" y="451252"/>
                  <a:pt x="1296406" y="423644"/>
                  <a:pt x="1301286" y="395435"/>
                </a:cubicBezTo>
                <a:cubicBezTo>
                  <a:pt x="1308485" y="353819"/>
                  <a:pt x="1305759" y="309252"/>
                  <a:pt x="1319393" y="269847"/>
                </a:cubicBezTo>
                <a:cubicBezTo>
                  <a:pt x="1330600" y="237456"/>
                  <a:pt x="1355604" y="214031"/>
                  <a:pt x="1373710" y="186122"/>
                </a:cubicBezTo>
                <a:cubicBezTo>
                  <a:pt x="1391815" y="193099"/>
                  <a:pt x="1412147" y="194815"/>
                  <a:pt x="1428027" y="207053"/>
                </a:cubicBezTo>
                <a:cubicBezTo>
                  <a:pt x="1449331" y="223474"/>
                  <a:pt x="1458946" y="257825"/>
                  <a:pt x="1482344" y="269847"/>
                </a:cubicBezTo>
                <a:cubicBezTo>
                  <a:pt x="1515891" y="287084"/>
                  <a:pt x="1554766" y="283802"/>
                  <a:pt x="1590978" y="290779"/>
                </a:cubicBezTo>
                <a:cubicBezTo>
                  <a:pt x="1713886" y="243414"/>
                  <a:pt x="1567152" y="306080"/>
                  <a:pt x="1753929" y="186122"/>
                </a:cubicBezTo>
                <a:cubicBezTo>
                  <a:pt x="1770612" y="175408"/>
                  <a:pt x="1790141" y="172168"/>
                  <a:pt x="1808246" y="165191"/>
                </a:cubicBezTo>
                <a:cubicBezTo>
                  <a:pt x="1808246" y="165191"/>
                  <a:pt x="1873797" y="241801"/>
                  <a:pt x="1916880" y="248916"/>
                </a:cubicBezTo>
                <a:cubicBezTo>
                  <a:pt x="1935774" y="252036"/>
                  <a:pt x="1928951" y="207053"/>
                  <a:pt x="1934986" y="186122"/>
                </a:cubicBezTo>
                <a:cubicBezTo>
                  <a:pt x="1953091" y="193099"/>
                  <a:pt x="1974400" y="193271"/>
                  <a:pt x="1989303" y="207053"/>
                </a:cubicBezTo>
                <a:cubicBezTo>
                  <a:pt x="2006295" y="222768"/>
                  <a:pt x="2004177" y="264914"/>
                  <a:pt x="2025514" y="269847"/>
                </a:cubicBezTo>
                <a:cubicBezTo>
                  <a:pt x="2046852" y="274780"/>
                  <a:pt x="2060368" y="239235"/>
                  <a:pt x="2079831" y="227986"/>
                </a:cubicBezTo>
                <a:cubicBezTo>
                  <a:pt x="2096902" y="218119"/>
                  <a:pt x="2116043" y="214031"/>
                  <a:pt x="2134149" y="207053"/>
                </a:cubicBezTo>
                <a:cubicBezTo>
                  <a:pt x="2143828" y="251814"/>
                  <a:pt x="2171510" y="388925"/>
                  <a:pt x="2188466" y="416367"/>
                </a:cubicBezTo>
                <a:cubicBezTo>
                  <a:pt x="2199559" y="434322"/>
                  <a:pt x="2224677" y="430322"/>
                  <a:pt x="2242783" y="437298"/>
                </a:cubicBezTo>
                <a:cubicBezTo>
                  <a:pt x="2254853" y="416367"/>
                  <a:pt x="2271353" y="398058"/>
                  <a:pt x="2278993" y="374504"/>
                </a:cubicBezTo>
                <a:cubicBezTo>
                  <a:pt x="2309173" y="281464"/>
                  <a:pt x="2269472" y="261187"/>
                  <a:pt x="2351417" y="207053"/>
                </a:cubicBezTo>
                <a:cubicBezTo>
                  <a:pt x="2373022" y="192781"/>
                  <a:pt x="2399698" y="193099"/>
                  <a:pt x="2423839" y="186122"/>
                </a:cubicBezTo>
                <a:lnTo>
                  <a:pt x="2478156" y="207053"/>
                </a:lnTo>
                <a:cubicBezTo>
                  <a:pt x="2498800" y="215009"/>
                  <a:pt x="2502297" y="248916"/>
                  <a:pt x="2514368" y="269847"/>
                </a:cubicBezTo>
                <a:cubicBezTo>
                  <a:pt x="2600995" y="420067"/>
                  <a:pt x="2556016" y="359858"/>
                  <a:pt x="2641107" y="458229"/>
                </a:cubicBezTo>
                <a:cubicBezTo>
                  <a:pt x="2759483" y="475335"/>
                  <a:pt x="2778847" y="522882"/>
                  <a:pt x="2840270" y="416367"/>
                </a:cubicBezTo>
                <a:cubicBezTo>
                  <a:pt x="2850857" y="398009"/>
                  <a:pt x="2852341" y="374504"/>
                  <a:pt x="2858376" y="353573"/>
                </a:cubicBezTo>
                <a:cubicBezTo>
                  <a:pt x="2858376" y="353573"/>
                  <a:pt x="2927021" y="264970"/>
                  <a:pt x="2967010" y="227986"/>
                </a:cubicBezTo>
                <a:cubicBezTo>
                  <a:pt x="2988085" y="208493"/>
                  <a:pt x="3012713" y="181710"/>
                  <a:pt x="3039432" y="186122"/>
                </a:cubicBezTo>
                <a:cubicBezTo>
                  <a:pt x="3064780" y="190309"/>
                  <a:pt x="3071518" y="234230"/>
                  <a:pt x="3093749" y="248916"/>
                </a:cubicBezTo>
                <a:cubicBezTo>
                  <a:pt x="3115355" y="263188"/>
                  <a:pt x="3142031" y="262871"/>
                  <a:pt x="3166173" y="269847"/>
                </a:cubicBezTo>
                <a:cubicBezTo>
                  <a:pt x="3184278" y="255893"/>
                  <a:pt x="3205103" y="245773"/>
                  <a:pt x="3220490" y="227986"/>
                </a:cubicBezTo>
                <a:cubicBezTo>
                  <a:pt x="3235876" y="210198"/>
                  <a:pt x="3235363" y="170125"/>
                  <a:pt x="3256700" y="165191"/>
                </a:cubicBezTo>
                <a:cubicBezTo>
                  <a:pt x="3307884" y="153356"/>
                  <a:pt x="3320810" y="241018"/>
                  <a:pt x="3329124" y="269847"/>
                </a:cubicBezTo>
                <a:cubicBezTo>
                  <a:pt x="3347229" y="276825"/>
                  <a:pt x="3366370" y="280913"/>
                  <a:pt x="3383441" y="290779"/>
                </a:cubicBezTo>
                <a:cubicBezTo>
                  <a:pt x="3402904" y="302029"/>
                  <a:pt x="3417384" y="323808"/>
                  <a:pt x="3437758" y="332641"/>
                </a:cubicBezTo>
                <a:cubicBezTo>
                  <a:pt x="3466572" y="345133"/>
                  <a:pt x="3498110" y="346596"/>
                  <a:pt x="3528286" y="353573"/>
                </a:cubicBezTo>
                <a:cubicBezTo>
                  <a:pt x="3540213" y="312208"/>
                  <a:pt x="3550697" y="257494"/>
                  <a:pt x="3582603" y="227986"/>
                </a:cubicBezTo>
                <a:cubicBezTo>
                  <a:pt x="3597506" y="214202"/>
                  <a:pt x="3619199" y="198859"/>
                  <a:pt x="3636920" y="207053"/>
                </a:cubicBezTo>
                <a:cubicBezTo>
                  <a:pt x="3657124" y="216396"/>
                  <a:pt x="3661061" y="248916"/>
                  <a:pt x="3673131" y="269847"/>
                </a:cubicBezTo>
                <a:cubicBezTo>
                  <a:pt x="3708604" y="283517"/>
                  <a:pt x="3786194" y="316304"/>
                  <a:pt x="3817977" y="311710"/>
                </a:cubicBezTo>
                <a:cubicBezTo>
                  <a:pt x="3839569" y="308590"/>
                  <a:pt x="3854189" y="283802"/>
                  <a:pt x="3872294" y="269847"/>
                </a:cubicBezTo>
                <a:cubicBezTo>
                  <a:pt x="4055014" y="243443"/>
                  <a:pt x="4001752" y="302280"/>
                  <a:pt x="4053351" y="123328"/>
                </a:cubicBezTo>
                <a:cubicBezTo>
                  <a:pt x="4071456" y="109374"/>
                  <a:pt x="4086203" y="77329"/>
                  <a:pt x="4107668" y="81466"/>
                </a:cubicBezTo>
                <a:cubicBezTo>
                  <a:pt x="4132925" y="86332"/>
                  <a:pt x="4140680" y="127839"/>
                  <a:pt x="4161985" y="144259"/>
                </a:cubicBezTo>
                <a:cubicBezTo>
                  <a:pt x="4177865" y="156498"/>
                  <a:pt x="4198197" y="158214"/>
                  <a:pt x="4216302" y="165191"/>
                </a:cubicBezTo>
                <a:cubicBezTo>
                  <a:pt x="4234407" y="158214"/>
                  <a:pt x="4255716" y="158042"/>
                  <a:pt x="4270619" y="144259"/>
                </a:cubicBezTo>
                <a:cubicBezTo>
                  <a:pt x="4287611" y="128545"/>
                  <a:pt x="4291443" y="99254"/>
                  <a:pt x="4306831" y="81466"/>
                </a:cubicBezTo>
                <a:cubicBezTo>
                  <a:pt x="4322218" y="63678"/>
                  <a:pt x="4343042" y="53558"/>
                  <a:pt x="4361148" y="39604"/>
                </a:cubicBezTo>
                <a:lnTo>
                  <a:pt x="4415465" y="60535"/>
                </a:lnTo>
                <a:cubicBezTo>
                  <a:pt x="4456752" y="76444"/>
                  <a:pt x="4457114" y="150546"/>
                  <a:pt x="4487887" y="186122"/>
                </a:cubicBezTo>
                <a:cubicBezTo>
                  <a:pt x="4501382" y="201723"/>
                  <a:pt x="4524099" y="200077"/>
                  <a:pt x="4542204" y="207053"/>
                </a:cubicBezTo>
                <a:cubicBezTo>
                  <a:pt x="4560310" y="193099"/>
                  <a:pt x="4582928" y="184836"/>
                  <a:pt x="4596521" y="165191"/>
                </a:cubicBezTo>
                <a:cubicBezTo>
                  <a:pt x="4608443" y="147963"/>
                  <a:pt x="4604040" y="120756"/>
                  <a:pt x="4614627" y="102398"/>
                </a:cubicBezTo>
                <a:cubicBezTo>
                  <a:pt x="4628830" y="77768"/>
                  <a:pt x="4650838" y="60535"/>
                  <a:pt x="4668944" y="39604"/>
                </a:cubicBezTo>
                <a:cubicBezTo>
                  <a:pt x="4691576" y="29138"/>
                  <a:pt x="4713041" y="8202"/>
                  <a:pt x="4735965" y="353"/>
                </a:cubicBezTo>
                <a:lnTo>
                  <a:pt x="4739144" y="0"/>
                </a:lnTo>
                <a:lnTo>
                  <a:pt x="4763811" y="0"/>
                </a:lnTo>
                <a:lnTo>
                  <a:pt x="4770118" y="3284"/>
                </a:lnTo>
                <a:cubicBezTo>
                  <a:pt x="4797314" y="25155"/>
                  <a:pt x="4838873" y="104031"/>
                  <a:pt x="4850001" y="123328"/>
                </a:cubicBezTo>
                <a:cubicBezTo>
                  <a:pt x="4940530" y="193100"/>
                  <a:pt x="4892248" y="144261"/>
                  <a:pt x="4976741" y="290779"/>
                </a:cubicBezTo>
                <a:cubicBezTo>
                  <a:pt x="4976741" y="290779"/>
                  <a:pt x="5047588" y="338882"/>
                  <a:pt x="5085375" y="332641"/>
                </a:cubicBezTo>
                <a:cubicBezTo>
                  <a:pt x="5104268" y="329521"/>
                  <a:pt x="5098237" y="291061"/>
                  <a:pt x="5103480" y="269847"/>
                </a:cubicBezTo>
                <a:cubicBezTo>
                  <a:pt x="5110317" y="242187"/>
                  <a:pt x="5115551" y="214031"/>
                  <a:pt x="5121586" y="186122"/>
                </a:cubicBezTo>
                <a:lnTo>
                  <a:pt x="5157797" y="248916"/>
                </a:lnTo>
                <a:cubicBezTo>
                  <a:pt x="5240806" y="392861"/>
                  <a:pt x="5188933" y="358594"/>
                  <a:pt x="5284538" y="395435"/>
                </a:cubicBezTo>
                <a:lnTo>
                  <a:pt x="5320748" y="332641"/>
                </a:lnTo>
                <a:lnTo>
                  <a:pt x="5393172" y="207053"/>
                </a:lnTo>
                <a:cubicBezTo>
                  <a:pt x="5488630" y="243840"/>
                  <a:pt x="5411387" y="203673"/>
                  <a:pt x="5501806" y="290779"/>
                </a:cubicBezTo>
                <a:cubicBezTo>
                  <a:pt x="5548602" y="335861"/>
                  <a:pt x="5556003" y="332596"/>
                  <a:pt x="5610440" y="353573"/>
                </a:cubicBezTo>
                <a:cubicBezTo>
                  <a:pt x="5628545" y="339619"/>
                  <a:pt x="5651164" y="331354"/>
                  <a:pt x="5664757" y="311710"/>
                </a:cubicBezTo>
                <a:cubicBezTo>
                  <a:pt x="5674202" y="298061"/>
                  <a:pt x="5699785" y="170661"/>
                  <a:pt x="5700968" y="165191"/>
                </a:cubicBezTo>
                <a:cubicBezTo>
                  <a:pt x="5719073" y="172168"/>
                  <a:pt x="5739404" y="173884"/>
                  <a:pt x="5755285" y="186122"/>
                </a:cubicBezTo>
                <a:cubicBezTo>
                  <a:pt x="5797106" y="218355"/>
                  <a:pt x="5819093" y="265376"/>
                  <a:pt x="5845813" y="311710"/>
                </a:cubicBezTo>
                <a:lnTo>
                  <a:pt x="5918236" y="332641"/>
                </a:lnTo>
                <a:cubicBezTo>
                  <a:pt x="5955266" y="343343"/>
                  <a:pt x="5988994" y="379978"/>
                  <a:pt x="6026870" y="374504"/>
                </a:cubicBezTo>
                <a:cubicBezTo>
                  <a:pt x="6048462" y="371384"/>
                  <a:pt x="6051011" y="332641"/>
                  <a:pt x="6063082" y="311710"/>
                </a:cubicBezTo>
                <a:cubicBezTo>
                  <a:pt x="6177725" y="278577"/>
                  <a:pt x="6114799" y="274822"/>
                  <a:pt x="6244138" y="374504"/>
                </a:cubicBezTo>
                <a:cubicBezTo>
                  <a:pt x="6330215" y="308164"/>
                  <a:pt x="6291574" y="356507"/>
                  <a:pt x="6334667" y="207053"/>
                </a:cubicBezTo>
                <a:cubicBezTo>
                  <a:pt x="6449311" y="173920"/>
                  <a:pt x="6393287" y="162186"/>
                  <a:pt x="6479513" y="311710"/>
                </a:cubicBezTo>
                <a:cubicBezTo>
                  <a:pt x="6497618" y="318687"/>
                  <a:pt x="6517950" y="320402"/>
                  <a:pt x="6533830" y="332641"/>
                </a:cubicBezTo>
                <a:cubicBezTo>
                  <a:pt x="6640194" y="414616"/>
                  <a:pt x="6530685" y="439721"/>
                  <a:pt x="6696781" y="311710"/>
                </a:cubicBezTo>
                <a:cubicBezTo>
                  <a:pt x="6833308" y="364320"/>
                  <a:pt x="6665022" y="293353"/>
                  <a:pt x="6805415" y="374504"/>
                </a:cubicBezTo>
                <a:cubicBezTo>
                  <a:pt x="6822485" y="384371"/>
                  <a:pt x="6841627" y="388458"/>
                  <a:pt x="6859732" y="395435"/>
                </a:cubicBezTo>
                <a:lnTo>
                  <a:pt x="6914049" y="353573"/>
                </a:lnTo>
                <a:cubicBezTo>
                  <a:pt x="6929929" y="341335"/>
                  <a:pt x="6926120" y="311710"/>
                  <a:pt x="6932155" y="290779"/>
                </a:cubicBezTo>
                <a:cubicBezTo>
                  <a:pt x="6944225" y="248916"/>
                  <a:pt x="6946181" y="201099"/>
                  <a:pt x="6968366" y="165191"/>
                </a:cubicBezTo>
                <a:cubicBezTo>
                  <a:pt x="6979460" y="147237"/>
                  <a:pt x="7004578" y="151237"/>
                  <a:pt x="7022683" y="144259"/>
                </a:cubicBezTo>
                <a:lnTo>
                  <a:pt x="7077000" y="186122"/>
                </a:lnTo>
                <a:lnTo>
                  <a:pt x="7185634" y="269847"/>
                </a:lnTo>
                <a:cubicBezTo>
                  <a:pt x="7217394" y="294325"/>
                  <a:pt x="7260902" y="290280"/>
                  <a:pt x="7294269" y="311710"/>
                </a:cubicBezTo>
                <a:cubicBezTo>
                  <a:pt x="7316652" y="326086"/>
                  <a:pt x="7328915" y="355554"/>
                  <a:pt x="7348586" y="374504"/>
                </a:cubicBezTo>
                <a:cubicBezTo>
                  <a:pt x="7439112" y="461717"/>
                  <a:pt x="7372728" y="364041"/>
                  <a:pt x="7439113" y="479161"/>
                </a:cubicBezTo>
                <a:lnTo>
                  <a:pt x="7493430" y="458229"/>
                </a:lnTo>
                <a:cubicBezTo>
                  <a:pt x="7534718" y="442318"/>
                  <a:pt x="7537195" y="370505"/>
                  <a:pt x="7565854" y="332641"/>
                </a:cubicBezTo>
                <a:cubicBezTo>
                  <a:pt x="7580183" y="313709"/>
                  <a:pt x="7602066" y="304734"/>
                  <a:pt x="7620171" y="290779"/>
                </a:cubicBezTo>
                <a:cubicBezTo>
                  <a:pt x="7638276" y="304734"/>
                  <a:pt x="7660895" y="312997"/>
                  <a:pt x="7674488" y="332641"/>
                </a:cubicBezTo>
                <a:cubicBezTo>
                  <a:pt x="7724463" y="404859"/>
                  <a:pt x="7703651" y="401029"/>
                  <a:pt x="7689805" y="394142"/>
                </a:cubicBezTo>
                <a:lnTo>
                  <a:pt x="7684721" y="391169"/>
                </a:lnTo>
                <a:lnTo>
                  <a:pt x="7683977" y="390642"/>
                </a:lnTo>
                <a:cubicBezTo>
                  <a:pt x="7680838" y="388566"/>
                  <a:pt x="7680564" y="388580"/>
                  <a:pt x="7681940" y="389544"/>
                </a:cubicBezTo>
                <a:lnTo>
                  <a:pt x="7684721" y="391169"/>
                </a:lnTo>
                <a:lnTo>
                  <a:pt x="7703204" y="404279"/>
                </a:lnTo>
                <a:cubicBezTo>
                  <a:pt x="7713288" y="411675"/>
                  <a:pt x="7727451" y="422301"/>
                  <a:pt x="7746910" y="437298"/>
                </a:cubicBezTo>
                <a:cubicBezTo>
                  <a:pt x="7757826" y="428885"/>
                  <a:pt x="7767206" y="421728"/>
                  <a:pt x="7775226" y="415667"/>
                </a:cubicBezTo>
                <a:lnTo>
                  <a:pt x="7776864" y="414443"/>
                </a:lnTo>
                <a:lnTo>
                  <a:pt x="7776864" y="3787676"/>
                </a:lnTo>
                <a:lnTo>
                  <a:pt x="7757242" y="3771762"/>
                </a:lnTo>
                <a:cubicBezTo>
                  <a:pt x="7734839" y="3753885"/>
                  <a:pt x="7707680" y="3732954"/>
                  <a:pt x="7688658" y="3720737"/>
                </a:cubicBezTo>
                <a:cubicBezTo>
                  <a:pt x="7667410" y="3707091"/>
                  <a:pt x="7578960" y="3683800"/>
                  <a:pt x="7561919" y="3678874"/>
                </a:cubicBezTo>
                <a:cubicBezTo>
                  <a:pt x="7561919" y="3678874"/>
                  <a:pt x="7536676" y="3762196"/>
                  <a:pt x="7525708" y="3804462"/>
                </a:cubicBezTo>
                <a:cubicBezTo>
                  <a:pt x="7518558" y="3832016"/>
                  <a:pt x="7514438" y="3860528"/>
                  <a:pt x="7507602" y="3888188"/>
                </a:cubicBezTo>
                <a:cubicBezTo>
                  <a:pt x="7502358" y="3909403"/>
                  <a:pt x="7495532" y="3930051"/>
                  <a:pt x="7489496" y="3950982"/>
                </a:cubicBezTo>
                <a:lnTo>
                  <a:pt x="7471879" y="4032448"/>
                </a:lnTo>
                <a:lnTo>
                  <a:pt x="7343933" y="4032448"/>
                </a:lnTo>
                <a:lnTo>
                  <a:pt x="7334828" y="4003826"/>
                </a:lnTo>
                <a:cubicBezTo>
                  <a:pt x="7332691" y="3992889"/>
                  <a:pt x="7330811" y="3981780"/>
                  <a:pt x="7326544" y="3971913"/>
                </a:cubicBezTo>
                <a:cubicBezTo>
                  <a:pt x="7256347" y="3809609"/>
                  <a:pt x="7317738" y="4004160"/>
                  <a:pt x="7272228" y="3846325"/>
                </a:cubicBezTo>
                <a:cubicBezTo>
                  <a:pt x="7254122" y="3853301"/>
                  <a:pt x="7232814" y="3853473"/>
                  <a:pt x="7217910" y="3867256"/>
                </a:cubicBezTo>
                <a:cubicBezTo>
                  <a:pt x="7100914" y="3975460"/>
                  <a:pt x="7263913" y="3898367"/>
                  <a:pt x="7127382" y="3950982"/>
                </a:cubicBezTo>
                <a:cubicBezTo>
                  <a:pt x="7027796" y="3912603"/>
                  <a:pt x="7117024" y="3953109"/>
                  <a:pt x="7018748" y="3888188"/>
                </a:cubicBezTo>
                <a:cubicBezTo>
                  <a:pt x="6879575" y="3796249"/>
                  <a:pt x="7012370" y="3903590"/>
                  <a:pt x="6873902" y="3783531"/>
                </a:cubicBezTo>
                <a:cubicBezTo>
                  <a:pt x="6849762" y="3776554"/>
                  <a:pt x="6819076" y="3782941"/>
                  <a:pt x="6801480" y="3762600"/>
                </a:cubicBezTo>
                <a:cubicBezTo>
                  <a:pt x="6783885" y="3742259"/>
                  <a:pt x="6790210" y="3706534"/>
                  <a:pt x="6783374" y="3678874"/>
                </a:cubicBezTo>
                <a:cubicBezTo>
                  <a:pt x="6778130" y="3657660"/>
                  <a:pt x="6771304" y="3637011"/>
                  <a:pt x="6765268" y="3616080"/>
                </a:cubicBezTo>
                <a:cubicBezTo>
                  <a:pt x="6662499" y="3497272"/>
                  <a:pt x="6734713" y="3548066"/>
                  <a:pt x="6692846" y="3741668"/>
                </a:cubicBezTo>
                <a:cubicBezTo>
                  <a:pt x="6687568" y="3766074"/>
                  <a:pt x="6668705" y="3783531"/>
                  <a:pt x="6656634" y="3804462"/>
                </a:cubicBezTo>
                <a:cubicBezTo>
                  <a:pt x="6644564" y="3783531"/>
                  <a:pt x="6634354" y="3760993"/>
                  <a:pt x="6620423" y="3741668"/>
                </a:cubicBezTo>
                <a:cubicBezTo>
                  <a:pt x="6604030" y="3718927"/>
                  <a:pt x="6578810" y="3704575"/>
                  <a:pt x="6566106" y="3678874"/>
                </a:cubicBezTo>
                <a:cubicBezTo>
                  <a:pt x="6494157" y="3533313"/>
                  <a:pt x="6611175" y="3643839"/>
                  <a:pt x="6493684" y="3553286"/>
                </a:cubicBezTo>
                <a:cubicBezTo>
                  <a:pt x="6487648" y="3581195"/>
                  <a:pt x="6480458" y="3608803"/>
                  <a:pt x="6475578" y="3637012"/>
                </a:cubicBezTo>
                <a:cubicBezTo>
                  <a:pt x="6468379" y="3678628"/>
                  <a:pt x="6471106" y="3723196"/>
                  <a:pt x="6457472" y="3762600"/>
                </a:cubicBezTo>
                <a:cubicBezTo>
                  <a:pt x="6446264" y="3794991"/>
                  <a:pt x="6421260" y="3818416"/>
                  <a:pt x="6403154" y="3846325"/>
                </a:cubicBezTo>
                <a:cubicBezTo>
                  <a:pt x="6385049" y="3839348"/>
                  <a:pt x="6364718" y="3837633"/>
                  <a:pt x="6348838" y="3825394"/>
                </a:cubicBezTo>
                <a:cubicBezTo>
                  <a:pt x="6327533" y="3808974"/>
                  <a:pt x="6317918" y="3774622"/>
                  <a:pt x="6294520" y="3762600"/>
                </a:cubicBezTo>
                <a:cubicBezTo>
                  <a:pt x="6260973" y="3745364"/>
                  <a:pt x="6222098" y="3748646"/>
                  <a:pt x="6185886" y="3741668"/>
                </a:cubicBezTo>
                <a:cubicBezTo>
                  <a:pt x="6062978" y="3789033"/>
                  <a:pt x="6209712" y="3726368"/>
                  <a:pt x="6022935" y="3846325"/>
                </a:cubicBezTo>
                <a:cubicBezTo>
                  <a:pt x="6006252" y="3857039"/>
                  <a:pt x="5986724" y="3860279"/>
                  <a:pt x="5968618" y="3867256"/>
                </a:cubicBezTo>
                <a:cubicBezTo>
                  <a:pt x="5968618" y="3867256"/>
                  <a:pt x="5903068" y="3790646"/>
                  <a:pt x="5859984" y="3783531"/>
                </a:cubicBezTo>
                <a:cubicBezTo>
                  <a:pt x="5841090" y="3780411"/>
                  <a:pt x="5847914" y="3825394"/>
                  <a:pt x="5841878" y="3846325"/>
                </a:cubicBezTo>
                <a:cubicBezTo>
                  <a:pt x="5823774" y="3839348"/>
                  <a:pt x="5802464" y="3839177"/>
                  <a:pt x="5787562" y="3825394"/>
                </a:cubicBezTo>
                <a:cubicBezTo>
                  <a:pt x="5770570" y="3809679"/>
                  <a:pt x="5772688" y="3767533"/>
                  <a:pt x="5751350" y="3762600"/>
                </a:cubicBezTo>
                <a:cubicBezTo>
                  <a:pt x="5730012" y="3757667"/>
                  <a:pt x="5716496" y="3793212"/>
                  <a:pt x="5697033" y="3804462"/>
                </a:cubicBezTo>
                <a:cubicBezTo>
                  <a:pt x="5679962" y="3814328"/>
                  <a:pt x="5660821" y="3818416"/>
                  <a:pt x="5642716" y="3825394"/>
                </a:cubicBezTo>
                <a:cubicBezTo>
                  <a:pt x="5633036" y="3780634"/>
                  <a:pt x="5605354" y="3643523"/>
                  <a:pt x="5588398" y="3616080"/>
                </a:cubicBezTo>
                <a:cubicBezTo>
                  <a:pt x="5577306" y="3598126"/>
                  <a:pt x="5552187" y="3602126"/>
                  <a:pt x="5534082" y="3595149"/>
                </a:cubicBezTo>
                <a:cubicBezTo>
                  <a:pt x="5522011" y="3616080"/>
                  <a:pt x="5505512" y="3634389"/>
                  <a:pt x="5497871" y="3657943"/>
                </a:cubicBezTo>
                <a:cubicBezTo>
                  <a:pt x="5467691" y="3750983"/>
                  <a:pt x="5507393" y="3771260"/>
                  <a:pt x="5425448" y="3825394"/>
                </a:cubicBezTo>
                <a:cubicBezTo>
                  <a:pt x="5403843" y="3839666"/>
                  <a:pt x="5377167" y="3839348"/>
                  <a:pt x="5353025" y="3846325"/>
                </a:cubicBezTo>
                <a:lnTo>
                  <a:pt x="5298708" y="3825394"/>
                </a:lnTo>
                <a:cubicBezTo>
                  <a:pt x="5278065" y="3817438"/>
                  <a:pt x="5274567" y="3783531"/>
                  <a:pt x="5262497" y="3762600"/>
                </a:cubicBezTo>
                <a:cubicBezTo>
                  <a:pt x="5175869" y="3612380"/>
                  <a:pt x="5220849" y="3672590"/>
                  <a:pt x="5135757" y="3574218"/>
                </a:cubicBezTo>
                <a:cubicBezTo>
                  <a:pt x="5017381" y="3557112"/>
                  <a:pt x="4998017" y="3509565"/>
                  <a:pt x="4936594" y="3616080"/>
                </a:cubicBezTo>
                <a:cubicBezTo>
                  <a:pt x="4926008" y="3634439"/>
                  <a:pt x="4924524" y="3657943"/>
                  <a:pt x="4918489" y="3678874"/>
                </a:cubicBezTo>
                <a:cubicBezTo>
                  <a:pt x="4918489" y="3678874"/>
                  <a:pt x="4849843" y="3767478"/>
                  <a:pt x="4809855" y="3804462"/>
                </a:cubicBezTo>
                <a:cubicBezTo>
                  <a:pt x="4788779" y="3823954"/>
                  <a:pt x="4764152" y="3850738"/>
                  <a:pt x="4737432" y="3846325"/>
                </a:cubicBezTo>
                <a:cubicBezTo>
                  <a:pt x="4712084" y="3842138"/>
                  <a:pt x="4705347" y="3798217"/>
                  <a:pt x="4683115" y="3783531"/>
                </a:cubicBezTo>
                <a:cubicBezTo>
                  <a:pt x="4661509" y="3769259"/>
                  <a:pt x="4634833" y="3769577"/>
                  <a:pt x="4610692" y="3762600"/>
                </a:cubicBezTo>
                <a:cubicBezTo>
                  <a:pt x="4592587" y="3776554"/>
                  <a:pt x="4571761" y="3786674"/>
                  <a:pt x="4556375" y="3804462"/>
                </a:cubicBezTo>
                <a:cubicBezTo>
                  <a:pt x="4540989" y="3822249"/>
                  <a:pt x="4541502" y="3862323"/>
                  <a:pt x="4520164" y="3867256"/>
                </a:cubicBezTo>
                <a:cubicBezTo>
                  <a:pt x="4468980" y="3879091"/>
                  <a:pt x="4456054" y="3791430"/>
                  <a:pt x="4447741" y="3762600"/>
                </a:cubicBezTo>
                <a:cubicBezTo>
                  <a:pt x="4429635" y="3755622"/>
                  <a:pt x="4410494" y="3751535"/>
                  <a:pt x="4393424" y="3741668"/>
                </a:cubicBezTo>
                <a:cubicBezTo>
                  <a:pt x="4373960" y="3730418"/>
                  <a:pt x="4359481" y="3708639"/>
                  <a:pt x="4339107" y="3699806"/>
                </a:cubicBezTo>
                <a:cubicBezTo>
                  <a:pt x="4310293" y="3687314"/>
                  <a:pt x="4278755" y="3685852"/>
                  <a:pt x="4248579" y="3678874"/>
                </a:cubicBezTo>
                <a:cubicBezTo>
                  <a:pt x="4236652" y="3720239"/>
                  <a:pt x="4226168" y="3774954"/>
                  <a:pt x="4194262" y="3804462"/>
                </a:cubicBezTo>
                <a:cubicBezTo>
                  <a:pt x="4179359" y="3818246"/>
                  <a:pt x="4157665" y="3833588"/>
                  <a:pt x="4139945" y="3825394"/>
                </a:cubicBezTo>
                <a:cubicBezTo>
                  <a:pt x="4119741" y="3816052"/>
                  <a:pt x="4115804" y="3783531"/>
                  <a:pt x="4103733" y="3762600"/>
                </a:cubicBezTo>
                <a:cubicBezTo>
                  <a:pt x="4068260" y="3748930"/>
                  <a:pt x="3990670" y="3716144"/>
                  <a:pt x="3958887" y="3720737"/>
                </a:cubicBezTo>
                <a:cubicBezTo>
                  <a:pt x="3937295" y="3723857"/>
                  <a:pt x="3922675" y="3748646"/>
                  <a:pt x="3904570" y="3762600"/>
                </a:cubicBezTo>
                <a:cubicBezTo>
                  <a:pt x="3721850" y="3789004"/>
                  <a:pt x="3775113" y="3730167"/>
                  <a:pt x="3723514" y="3909119"/>
                </a:cubicBezTo>
                <a:cubicBezTo>
                  <a:pt x="3705408" y="3923073"/>
                  <a:pt x="3690661" y="3955118"/>
                  <a:pt x="3669197" y="3950982"/>
                </a:cubicBezTo>
                <a:cubicBezTo>
                  <a:pt x="3643939" y="3946115"/>
                  <a:pt x="3636184" y="3904608"/>
                  <a:pt x="3614879" y="3888188"/>
                </a:cubicBezTo>
                <a:cubicBezTo>
                  <a:pt x="3598999" y="3875949"/>
                  <a:pt x="3578668" y="3874234"/>
                  <a:pt x="3560562" y="3867256"/>
                </a:cubicBezTo>
                <a:cubicBezTo>
                  <a:pt x="3542457" y="3874234"/>
                  <a:pt x="3521148" y="3874405"/>
                  <a:pt x="3506245" y="3888188"/>
                </a:cubicBezTo>
                <a:cubicBezTo>
                  <a:pt x="3489253" y="3903903"/>
                  <a:pt x="3485421" y="3933193"/>
                  <a:pt x="3470034" y="3950982"/>
                </a:cubicBezTo>
                <a:cubicBezTo>
                  <a:pt x="3454646" y="3968769"/>
                  <a:pt x="3433822" y="3978889"/>
                  <a:pt x="3415717" y="3992844"/>
                </a:cubicBezTo>
                <a:lnTo>
                  <a:pt x="3361400" y="3971913"/>
                </a:lnTo>
                <a:cubicBezTo>
                  <a:pt x="3320112" y="3956003"/>
                  <a:pt x="3319751" y="3881901"/>
                  <a:pt x="3288977" y="3846325"/>
                </a:cubicBezTo>
                <a:cubicBezTo>
                  <a:pt x="3275482" y="3830724"/>
                  <a:pt x="3252765" y="3832371"/>
                  <a:pt x="3234660" y="3825394"/>
                </a:cubicBezTo>
                <a:cubicBezTo>
                  <a:pt x="3216555" y="3839348"/>
                  <a:pt x="3193936" y="3847612"/>
                  <a:pt x="3180343" y="3867256"/>
                </a:cubicBezTo>
                <a:cubicBezTo>
                  <a:pt x="3168421" y="3884485"/>
                  <a:pt x="3172824" y="3911691"/>
                  <a:pt x="3162238" y="3930050"/>
                </a:cubicBezTo>
                <a:cubicBezTo>
                  <a:pt x="3148034" y="3954679"/>
                  <a:pt x="3126026" y="3971913"/>
                  <a:pt x="3107921" y="3992844"/>
                </a:cubicBezTo>
                <a:cubicBezTo>
                  <a:pt x="3085289" y="4003310"/>
                  <a:pt x="3063823" y="4024246"/>
                  <a:pt x="3040899" y="4032094"/>
                </a:cubicBezTo>
                <a:lnTo>
                  <a:pt x="3037712" y="4032448"/>
                </a:lnTo>
                <a:lnTo>
                  <a:pt x="3013055" y="4032448"/>
                </a:lnTo>
                <a:lnTo>
                  <a:pt x="3006747" y="4029163"/>
                </a:lnTo>
                <a:cubicBezTo>
                  <a:pt x="2979551" y="4007292"/>
                  <a:pt x="2937992" y="3928416"/>
                  <a:pt x="2926863" y="3909119"/>
                </a:cubicBezTo>
                <a:cubicBezTo>
                  <a:pt x="2836334" y="3839347"/>
                  <a:pt x="2884617" y="3888187"/>
                  <a:pt x="2800124" y="3741668"/>
                </a:cubicBezTo>
                <a:cubicBezTo>
                  <a:pt x="2800124" y="3741668"/>
                  <a:pt x="2729276" y="3693565"/>
                  <a:pt x="2691489" y="3699806"/>
                </a:cubicBezTo>
                <a:cubicBezTo>
                  <a:pt x="2672596" y="3702926"/>
                  <a:pt x="2678628" y="3741386"/>
                  <a:pt x="2673384" y="3762600"/>
                </a:cubicBezTo>
                <a:cubicBezTo>
                  <a:pt x="2666547" y="3790260"/>
                  <a:pt x="2661314" y="3818416"/>
                  <a:pt x="2655278" y="3846325"/>
                </a:cubicBezTo>
                <a:lnTo>
                  <a:pt x="2619067" y="3783531"/>
                </a:lnTo>
                <a:cubicBezTo>
                  <a:pt x="2536058" y="3639586"/>
                  <a:pt x="2587931" y="3673853"/>
                  <a:pt x="2492327" y="3637012"/>
                </a:cubicBezTo>
                <a:lnTo>
                  <a:pt x="2456116" y="3699806"/>
                </a:lnTo>
                <a:lnTo>
                  <a:pt x="2383692" y="3825394"/>
                </a:lnTo>
                <a:cubicBezTo>
                  <a:pt x="2288235" y="3788608"/>
                  <a:pt x="2365477" y="3828775"/>
                  <a:pt x="2275058" y="3741668"/>
                </a:cubicBezTo>
                <a:cubicBezTo>
                  <a:pt x="2228262" y="3696586"/>
                  <a:pt x="2220861" y="3699852"/>
                  <a:pt x="2166424" y="3678874"/>
                </a:cubicBezTo>
                <a:cubicBezTo>
                  <a:pt x="2148319" y="3692828"/>
                  <a:pt x="2125700" y="3701093"/>
                  <a:pt x="2112107" y="3720737"/>
                </a:cubicBezTo>
                <a:cubicBezTo>
                  <a:pt x="2102663" y="3734386"/>
                  <a:pt x="2077079" y="3861786"/>
                  <a:pt x="2075897" y="3867256"/>
                </a:cubicBezTo>
                <a:cubicBezTo>
                  <a:pt x="2057791" y="3860279"/>
                  <a:pt x="2037460" y="3858564"/>
                  <a:pt x="2021579" y="3846325"/>
                </a:cubicBezTo>
                <a:cubicBezTo>
                  <a:pt x="1979758" y="3814092"/>
                  <a:pt x="1957771" y="3767071"/>
                  <a:pt x="1931051" y="3720737"/>
                </a:cubicBezTo>
                <a:lnTo>
                  <a:pt x="1858628" y="3699806"/>
                </a:lnTo>
                <a:cubicBezTo>
                  <a:pt x="1821598" y="3689104"/>
                  <a:pt x="1787870" y="3652470"/>
                  <a:pt x="1749994" y="3657943"/>
                </a:cubicBezTo>
                <a:cubicBezTo>
                  <a:pt x="1728402" y="3661063"/>
                  <a:pt x="1725853" y="3699806"/>
                  <a:pt x="1713783" y="3720737"/>
                </a:cubicBezTo>
                <a:cubicBezTo>
                  <a:pt x="1599139" y="3753871"/>
                  <a:pt x="1662065" y="3757625"/>
                  <a:pt x="1532726" y="3657943"/>
                </a:cubicBezTo>
                <a:cubicBezTo>
                  <a:pt x="1446650" y="3724283"/>
                  <a:pt x="1485291" y="3675941"/>
                  <a:pt x="1442197" y="3825394"/>
                </a:cubicBezTo>
                <a:cubicBezTo>
                  <a:pt x="1327553" y="3858528"/>
                  <a:pt x="1383578" y="3870261"/>
                  <a:pt x="1297352" y="3720737"/>
                </a:cubicBezTo>
                <a:cubicBezTo>
                  <a:pt x="1279246" y="3713761"/>
                  <a:pt x="1258915" y="3712045"/>
                  <a:pt x="1243034" y="3699806"/>
                </a:cubicBezTo>
                <a:cubicBezTo>
                  <a:pt x="1136670" y="3617832"/>
                  <a:pt x="1246179" y="3592726"/>
                  <a:pt x="1080083" y="3720737"/>
                </a:cubicBezTo>
                <a:cubicBezTo>
                  <a:pt x="943556" y="3668127"/>
                  <a:pt x="1111843" y="3739094"/>
                  <a:pt x="971449" y="3657943"/>
                </a:cubicBezTo>
                <a:cubicBezTo>
                  <a:pt x="954379" y="3648077"/>
                  <a:pt x="935237" y="3643989"/>
                  <a:pt x="917132" y="3637012"/>
                </a:cubicBezTo>
                <a:lnTo>
                  <a:pt x="862815" y="3678874"/>
                </a:lnTo>
                <a:cubicBezTo>
                  <a:pt x="846935" y="3691113"/>
                  <a:pt x="850745" y="3720737"/>
                  <a:pt x="844710" y="3741668"/>
                </a:cubicBezTo>
                <a:cubicBezTo>
                  <a:pt x="832639" y="3783531"/>
                  <a:pt x="830684" y="3831348"/>
                  <a:pt x="808498" y="3867256"/>
                </a:cubicBezTo>
                <a:cubicBezTo>
                  <a:pt x="797405" y="3885210"/>
                  <a:pt x="772286" y="3881210"/>
                  <a:pt x="754181" y="3888188"/>
                </a:cubicBezTo>
                <a:lnTo>
                  <a:pt x="699864" y="3846325"/>
                </a:lnTo>
                <a:lnTo>
                  <a:pt x="591230" y="3762600"/>
                </a:lnTo>
                <a:cubicBezTo>
                  <a:pt x="559470" y="3738123"/>
                  <a:pt x="515962" y="3742167"/>
                  <a:pt x="482596" y="3720737"/>
                </a:cubicBezTo>
                <a:cubicBezTo>
                  <a:pt x="460212" y="3706361"/>
                  <a:pt x="447949" y="3676894"/>
                  <a:pt x="428278" y="3657943"/>
                </a:cubicBezTo>
                <a:cubicBezTo>
                  <a:pt x="337752" y="3570730"/>
                  <a:pt x="404136" y="3668407"/>
                  <a:pt x="337751" y="3553286"/>
                </a:cubicBezTo>
                <a:lnTo>
                  <a:pt x="283434" y="3574218"/>
                </a:lnTo>
                <a:cubicBezTo>
                  <a:pt x="242146" y="3590129"/>
                  <a:pt x="239669" y="3661942"/>
                  <a:pt x="211010" y="3699806"/>
                </a:cubicBezTo>
                <a:cubicBezTo>
                  <a:pt x="196681" y="3718738"/>
                  <a:pt x="174799" y="3727714"/>
                  <a:pt x="156693" y="3741668"/>
                </a:cubicBezTo>
                <a:cubicBezTo>
                  <a:pt x="138588" y="3727714"/>
                  <a:pt x="115969" y="3719450"/>
                  <a:pt x="102376" y="3699806"/>
                </a:cubicBezTo>
                <a:cubicBezTo>
                  <a:pt x="52401" y="3627589"/>
                  <a:pt x="73213" y="3631419"/>
                  <a:pt x="87060" y="3638306"/>
                </a:cubicBezTo>
                <a:lnTo>
                  <a:pt x="92144" y="3641278"/>
                </a:lnTo>
                <a:lnTo>
                  <a:pt x="92887" y="3641806"/>
                </a:lnTo>
                <a:cubicBezTo>
                  <a:pt x="96026" y="3643881"/>
                  <a:pt x="96300" y="3643867"/>
                  <a:pt x="94924" y="3642904"/>
                </a:cubicBezTo>
                <a:lnTo>
                  <a:pt x="92144" y="3641278"/>
                </a:lnTo>
                <a:lnTo>
                  <a:pt x="73660" y="3628168"/>
                </a:lnTo>
                <a:cubicBezTo>
                  <a:pt x="63576" y="3620772"/>
                  <a:pt x="49412" y="3610146"/>
                  <a:pt x="29954" y="3595149"/>
                </a:cubicBezTo>
                <a:cubicBezTo>
                  <a:pt x="19037" y="3603563"/>
                  <a:pt x="9658" y="3610719"/>
                  <a:pt x="1638" y="3616781"/>
                </a:cubicBezTo>
                <a:lnTo>
                  <a:pt x="0" y="3618004"/>
                </a:lnTo>
                <a:lnTo>
                  <a:pt x="0" y="244772"/>
                </a:lnTo>
                <a:lnTo>
                  <a:pt x="19622" y="260685"/>
                </a:lnTo>
                <a:cubicBezTo>
                  <a:pt x="42025" y="278562"/>
                  <a:pt x="69183" y="299493"/>
                  <a:pt x="88206" y="311710"/>
                </a:cubicBezTo>
                <a:cubicBezTo>
                  <a:pt x="109455" y="325357"/>
                  <a:pt x="197904" y="348648"/>
                  <a:pt x="214945" y="353573"/>
                </a:cubicBezTo>
                <a:cubicBezTo>
                  <a:pt x="214945" y="353573"/>
                  <a:pt x="240189" y="270251"/>
                  <a:pt x="251157" y="227986"/>
                </a:cubicBezTo>
                <a:cubicBezTo>
                  <a:pt x="258307" y="200431"/>
                  <a:pt x="262426" y="171920"/>
                  <a:pt x="269262" y="144259"/>
                </a:cubicBezTo>
                <a:cubicBezTo>
                  <a:pt x="274506" y="123044"/>
                  <a:pt x="281333" y="102396"/>
                  <a:pt x="287369" y="81466"/>
                </a:cubicBezTo>
                <a:close/>
              </a:path>
            </a:pathLst>
          </a:custGeom>
          <a:solidFill>
            <a:srgbClr val="F2F2F2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innerShdw blurRad="203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Area </a:t>
            </a:r>
            <a:r>
              <a:rPr lang="en-US" sz="3600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Pathways</a:t>
            </a:r>
            <a:endParaRPr lang="en-IN" sz="36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8152598" y="3192731"/>
            <a:ext cx="3821230" cy="995613"/>
          </a:xfrm>
        </p:spPr>
        <p:txBody>
          <a:bodyPr anchor="ctr"/>
          <a:lstStyle/>
          <a:p>
            <a:pPr marL="25400" indent="0">
              <a:buNone/>
            </a:pPr>
            <a:r>
              <a:rPr lang="en-US" dirty="0"/>
              <a:t>What are Pathways?</a:t>
            </a:r>
            <a:endParaRPr lang="en-IN" dirty="0"/>
          </a:p>
        </p:txBody>
      </p:sp>
      <p:sp>
        <p:nvSpPr>
          <p:cNvPr id="3076" name="AutoShape 4" descr="Image result for pathways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3078" name="AutoShape 6" descr="Image result for pathways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sp>
        <p:nvSpPr>
          <p:cNvPr id="9" name="Freeform: Shape 8">
            <a:extLst>
              <a:ext uri="{FF2B5EF4-FFF2-40B4-BE49-F238E27FC236}">
                <a16:creationId xmlns="" xmlns:a16="http://schemas.microsoft.com/office/drawing/2014/main" id="{FECDCEED-80E0-27BE-E454-4F5BCD945031}"/>
              </a:ext>
            </a:extLst>
          </p:cNvPr>
          <p:cNvSpPr/>
          <p:nvPr/>
        </p:nvSpPr>
        <p:spPr>
          <a:xfrm>
            <a:off x="2711624" y="194377"/>
            <a:ext cx="6768752" cy="792088"/>
          </a:xfrm>
          <a:custGeom>
            <a:avLst/>
            <a:gdLst>
              <a:gd name="connsiteX0" fmla="*/ 304985 w 7776864"/>
              <a:gd name="connsiteY0" fmla="*/ 0 h 4032448"/>
              <a:gd name="connsiteX1" fmla="*/ 432932 w 7776864"/>
              <a:gd name="connsiteY1" fmla="*/ 0 h 4032448"/>
              <a:gd name="connsiteX2" fmla="*/ 442036 w 7776864"/>
              <a:gd name="connsiteY2" fmla="*/ 28622 h 4032448"/>
              <a:gd name="connsiteX3" fmla="*/ 450320 w 7776864"/>
              <a:gd name="connsiteY3" fmla="*/ 60535 h 4032448"/>
              <a:gd name="connsiteX4" fmla="*/ 504637 w 7776864"/>
              <a:gd name="connsiteY4" fmla="*/ 186122 h 4032448"/>
              <a:gd name="connsiteX5" fmla="*/ 558954 w 7776864"/>
              <a:gd name="connsiteY5" fmla="*/ 165191 h 4032448"/>
              <a:gd name="connsiteX6" fmla="*/ 649482 w 7776864"/>
              <a:gd name="connsiteY6" fmla="*/ 81466 h 4032448"/>
              <a:gd name="connsiteX7" fmla="*/ 758116 w 7776864"/>
              <a:gd name="connsiteY7" fmla="*/ 144259 h 4032448"/>
              <a:gd name="connsiteX8" fmla="*/ 902962 w 7776864"/>
              <a:gd name="connsiteY8" fmla="*/ 248916 h 4032448"/>
              <a:gd name="connsiteX9" fmla="*/ 975384 w 7776864"/>
              <a:gd name="connsiteY9" fmla="*/ 269847 h 4032448"/>
              <a:gd name="connsiteX10" fmla="*/ 993490 w 7776864"/>
              <a:gd name="connsiteY10" fmla="*/ 353573 h 4032448"/>
              <a:gd name="connsiteX11" fmla="*/ 1011596 w 7776864"/>
              <a:gd name="connsiteY11" fmla="*/ 416367 h 4032448"/>
              <a:gd name="connsiteX12" fmla="*/ 1084018 w 7776864"/>
              <a:gd name="connsiteY12" fmla="*/ 290779 h 4032448"/>
              <a:gd name="connsiteX13" fmla="*/ 1120230 w 7776864"/>
              <a:gd name="connsiteY13" fmla="*/ 227986 h 4032448"/>
              <a:gd name="connsiteX14" fmla="*/ 1156441 w 7776864"/>
              <a:gd name="connsiteY14" fmla="*/ 290779 h 4032448"/>
              <a:gd name="connsiteX15" fmla="*/ 1210759 w 7776864"/>
              <a:gd name="connsiteY15" fmla="*/ 353573 h 4032448"/>
              <a:gd name="connsiteX16" fmla="*/ 1283181 w 7776864"/>
              <a:gd name="connsiteY16" fmla="*/ 479161 h 4032448"/>
              <a:gd name="connsiteX17" fmla="*/ 1301286 w 7776864"/>
              <a:gd name="connsiteY17" fmla="*/ 395435 h 4032448"/>
              <a:gd name="connsiteX18" fmla="*/ 1319393 w 7776864"/>
              <a:gd name="connsiteY18" fmla="*/ 269847 h 4032448"/>
              <a:gd name="connsiteX19" fmla="*/ 1373710 w 7776864"/>
              <a:gd name="connsiteY19" fmla="*/ 186122 h 4032448"/>
              <a:gd name="connsiteX20" fmla="*/ 1428027 w 7776864"/>
              <a:gd name="connsiteY20" fmla="*/ 207053 h 4032448"/>
              <a:gd name="connsiteX21" fmla="*/ 1482344 w 7776864"/>
              <a:gd name="connsiteY21" fmla="*/ 269847 h 4032448"/>
              <a:gd name="connsiteX22" fmla="*/ 1590978 w 7776864"/>
              <a:gd name="connsiteY22" fmla="*/ 290779 h 4032448"/>
              <a:gd name="connsiteX23" fmla="*/ 1753929 w 7776864"/>
              <a:gd name="connsiteY23" fmla="*/ 186122 h 4032448"/>
              <a:gd name="connsiteX24" fmla="*/ 1808246 w 7776864"/>
              <a:gd name="connsiteY24" fmla="*/ 165191 h 4032448"/>
              <a:gd name="connsiteX25" fmla="*/ 1916880 w 7776864"/>
              <a:gd name="connsiteY25" fmla="*/ 248916 h 4032448"/>
              <a:gd name="connsiteX26" fmla="*/ 1934986 w 7776864"/>
              <a:gd name="connsiteY26" fmla="*/ 186122 h 4032448"/>
              <a:gd name="connsiteX27" fmla="*/ 1989303 w 7776864"/>
              <a:gd name="connsiteY27" fmla="*/ 207053 h 4032448"/>
              <a:gd name="connsiteX28" fmla="*/ 2025514 w 7776864"/>
              <a:gd name="connsiteY28" fmla="*/ 269847 h 4032448"/>
              <a:gd name="connsiteX29" fmla="*/ 2079831 w 7776864"/>
              <a:gd name="connsiteY29" fmla="*/ 227986 h 4032448"/>
              <a:gd name="connsiteX30" fmla="*/ 2134149 w 7776864"/>
              <a:gd name="connsiteY30" fmla="*/ 207053 h 4032448"/>
              <a:gd name="connsiteX31" fmla="*/ 2188466 w 7776864"/>
              <a:gd name="connsiteY31" fmla="*/ 416367 h 4032448"/>
              <a:gd name="connsiteX32" fmla="*/ 2242783 w 7776864"/>
              <a:gd name="connsiteY32" fmla="*/ 437298 h 4032448"/>
              <a:gd name="connsiteX33" fmla="*/ 2278993 w 7776864"/>
              <a:gd name="connsiteY33" fmla="*/ 374504 h 4032448"/>
              <a:gd name="connsiteX34" fmla="*/ 2351417 w 7776864"/>
              <a:gd name="connsiteY34" fmla="*/ 207053 h 4032448"/>
              <a:gd name="connsiteX35" fmla="*/ 2423839 w 7776864"/>
              <a:gd name="connsiteY35" fmla="*/ 186122 h 4032448"/>
              <a:gd name="connsiteX36" fmla="*/ 2478156 w 7776864"/>
              <a:gd name="connsiteY36" fmla="*/ 207053 h 4032448"/>
              <a:gd name="connsiteX37" fmla="*/ 2514368 w 7776864"/>
              <a:gd name="connsiteY37" fmla="*/ 269847 h 4032448"/>
              <a:gd name="connsiteX38" fmla="*/ 2641107 w 7776864"/>
              <a:gd name="connsiteY38" fmla="*/ 458229 h 4032448"/>
              <a:gd name="connsiteX39" fmla="*/ 2840270 w 7776864"/>
              <a:gd name="connsiteY39" fmla="*/ 416367 h 4032448"/>
              <a:gd name="connsiteX40" fmla="*/ 2858376 w 7776864"/>
              <a:gd name="connsiteY40" fmla="*/ 353573 h 4032448"/>
              <a:gd name="connsiteX41" fmla="*/ 2967010 w 7776864"/>
              <a:gd name="connsiteY41" fmla="*/ 227986 h 4032448"/>
              <a:gd name="connsiteX42" fmla="*/ 3039432 w 7776864"/>
              <a:gd name="connsiteY42" fmla="*/ 186122 h 4032448"/>
              <a:gd name="connsiteX43" fmla="*/ 3093749 w 7776864"/>
              <a:gd name="connsiteY43" fmla="*/ 248916 h 4032448"/>
              <a:gd name="connsiteX44" fmla="*/ 3166173 w 7776864"/>
              <a:gd name="connsiteY44" fmla="*/ 269847 h 4032448"/>
              <a:gd name="connsiteX45" fmla="*/ 3220490 w 7776864"/>
              <a:gd name="connsiteY45" fmla="*/ 227986 h 4032448"/>
              <a:gd name="connsiteX46" fmla="*/ 3256700 w 7776864"/>
              <a:gd name="connsiteY46" fmla="*/ 165191 h 4032448"/>
              <a:gd name="connsiteX47" fmla="*/ 3329124 w 7776864"/>
              <a:gd name="connsiteY47" fmla="*/ 269847 h 4032448"/>
              <a:gd name="connsiteX48" fmla="*/ 3383441 w 7776864"/>
              <a:gd name="connsiteY48" fmla="*/ 290779 h 4032448"/>
              <a:gd name="connsiteX49" fmla="*/ 3437758 w 7776864"/>
              <a:gd name="connsiteY49" fmla="*/ 332641 h 4032448"/>
              <a:gd name="connsiteX50" fmla="*/ 3528286 w 7776864"/>
              <a:gd name="connsiteY50" fmla="*/ 353573 h 4032448"/>
              <a:gd name="connsiteX51" fmla="*/ 3582603 w 7776864"/>
              <a:gd name="connsiteY51" fmla="*/ 227986 h 4032448"/>
              <a:gd name="connsiteX52" fmla="*/ 3636920 w 7776864"/>
              <a:gd name="connsiteY52" fmla="*/ 207053 h 4032448"/>
              <a:gd name="connsiteX53" fmla="*/ 3673131 w 7776864"/>
              <a:gd name="connsiteY53" fmla="*/ 269847 h 4032448"/>
              <a:gd name="connsiteX54" fmla="*/ 3817977 w 7776864"/>
              <a:gd name="connsiteY54" fmla="*/ 311710 h 4032448"/>
              <a:gd name="connsiteX55" fmla="*/ 3872294 w 7776864"/>
              <a:gd name="connsiteY55" fmla="*/ 269847 h 4032448"/>
              <a:gd name="connsiteX56" fmla="*/ 4053351 w 7776864"/>
              <a:gd name="connsiteY56" fmla="*/ 123328 h 4032448"/>
              <a:gd name="connsiteX57" fmla="*/ 4107668 w 7776864"/>
              <a:gd name="connsiteY57" fmla="*/ 81466 h 4032448"/>
              <a:gd name="connsiteX58" fmla="*/ 4161985 w 7776864"/>
              <a:gd name="connsiteY58" fmla="*/ 144259 h 4032448"/>
              <a:gd name="connsiteX59" fmla="*/ 4216302 w 7776864"/>
              <a:gd name="connsiteY59" fmla="*/ 165191 h 4032448"/>
              <a:gd name="connsiteX60" fmla="*/ 4270619 w 7776864"/>
              <a:gd name="connsiteY60" fmla="*/ 144259 h 4032448"/>
              <a:gd name="connsiteX61" fmla="*/ 4306831 w 7776864"/>
              <a:gd name="connsiteY61" fmla="*/ 81466 h 4032448"/>
              <a:gd name="connsiteX62" fmla="*/ 4361148 w 7776864"/>
              <a:gd name="connsiteY62" fmla="*/ 39604 h 4032448"/>
              <a:gd name="connsiteX63" fmla="*/ 4415465 w 7776864"/>
              <a:gd name="connsiteY63" fmla="*/ 60535 h 4032448"/>
              <a:gd name="connsiteX64" fmla="*/ 4487887 w 7776864"/>
              <a:gd name="connsiteY64" fmla="*/ 186122 h 4032448"/>
              <a:gd name="connsiteX65" fmla="*/ 4542204 w 7776864"/>
              <a:gd name="connsiteY65" fmla="*/ 207053 h 4032448"/>
              <a:gd name="connsiteX66" fmla="*/ 4596521 w 7776864"/>
              <a:gd name="connsiteY66" fmla="*/ 165191 h 4032448"/>
              <a:gd name="connsiteX67" fmla="*/ 4614627 w 7776864"/>
              <a:gd name="connsiteY67" fmla="*/ 102398 h 4032448"/>
              <a:gd name="connsiteX68" fmla="*/ 4668944 w 7776864"/>
              <a:gd name="connsiteY68" fmla="*/ 39604 h 4032448"/>
              <a:gd name="connsiteX69" fmla="*/ 4735965 w 7776864"/>
              <a:gd name="connsiteY69" fmla="*/ 353 h 4032448"/>
              <a:gd name="connsiteX70" fmla="*/ 4739144 w 7776864"/>
              <a:gd name="connsiteY70" fmla="*/ 0 h 4032448"/>
              <a:gd name="connsiteX71" fmla="*/ 4763811 w 7776864"/>
              <a:gd name="connsiteY71" fmla="*/ 0 h 4032448"/>
              <a:gd name="connsiteX72" fmla="*/ 4770118 w 7776864"/>
              <a:gd name="connsiteY72" fmla="*/ 3284 h 4032448"/>
              <a:gd name="connsiteX73" fmla="*/ 4850001 w 7776864"/>
              <a:gd name="connsiteY73" fmla="*/ 123328 h 4032448"/>
              <a:gd name="connsiteX74" fmla="*/ 4976741 w 7776864"/>
              <a:gd name="connsiteY74" fmla="*/ 290779 h 4032448"/>
              <a:gd name="connsiteX75" fmla="*/ 5085375 w 7776864"/>
              <a:gd name="connsiteY75" fmla="*/ 332641 h 4032448"/>
              <a:gd name="connsiteX76" fmla="*/ 5103480 w 7776864"/>
              <a:gd name="connsiteY76" fmla="*/ 269847 h 4032448"/>
              <a:gd name="connsiteX77" fmla="*/ 5121586 w 7776864"/>
              <a:gd name="connsiteY77" fmla="*/ 186122 h 4032448"/>
              <a:gd name="connsiteX78" fmla="*/ 5157797 w 7776864"/>
              <a:gd name="connsiteY78" fmla="*/ 248916 h 4032448"/>
              <a:gd name="connsiteX79" fmla="*/ 5284538 w 7776864"/>
              <a:gd name="connsiteY79" fmla="*/ 395435 h 4032448"/>
              <a:gd name="connsiteX80" fmla="*/ 5320748 w 7776864"/>
              <a:gd name="connsiteY80" fmla="*/ 332641 h 4032448"/>
              <a:gd name="connsiteX81" fmla="*/ 5393172 w 7776864"/>
              <a:gd name="connsiteY81" fmla="*/ 207053 h 4032448"/>
              <a:gd name="connsiteX82" fmla="*/ 5501806 w 7776864"/>
              <a:gd name="connsiteY82" fmla="*/ 290779 h 4032448"/>
              <a:gd name="connsiteX83" fmla="*/ 5610440 w 7776864"/>
              <a:gd name="connsiteY83" fmla="*/ 353573 h 4032448"/>
              <a:gd name="connsiteX84" fmla="*/ 5664757 w 7776864"/>
              <a:gd name="connsiteY84" fmla="*/ 311710 h 4032448"/>
              <a:gd name="connsiteX85" fmla="*/ 5700968 w 7776864"/>
              <a:gd name="connsiteY85" fmla="*/ 165191 h 4032448"/>
              <a:gd name="connsiteX86" fmla="*/ 5755285 w 7776864"/>
              <a:gd name="connsiteY86" fmla="*/ 186122 h 4032448"/>
              <a:gd name="connsiteX87" fmla="*/ 5845813 w 7776864"/>
              <a:gd name="connsiteY87" fmla="*/ 311710 h 4032448"/>
              <a:gd name="connsiteX88" fmla="*/ 5918236 w 7776864"/>
              <a:gd name="connsiteY88" fmla="*/ 332641 h 4032448"/>
              <a:gd name="connsiteX89" fmla="*/ 6026870 w 7776864"/>
              <a:gd name="connsiteY89" fmla="*/ 374504 h 4032448"/>
              <a:gd name="connsiteX90" fmla="*/ 6063082 w 7776864"/>
              <a:gd name="connsiteY90" fmla="*/ 311710 h 4032448"/>
              <a:gd name="connsiteX91" fmla="*/ 6244138 w 7776864"/>
              <a:gd name="connsiteY91" fmla="*/ 374504 h 4032448"/>
              <a:gd name="connsiteX92" fmla="*/ 6334667 w 7776864"/>
              <a:gd name="connsiteY92" fmla="*/ 207053 h 4032448"/>
              <a:gd name="connsiteX93" fmla="*/ 6479513 w 7776864"/>
              <a:gd name="connsiteY93" fmla="*/ 311710 h 4032448"/>
              <a:gd name="connsiteX94" fmla="*/ 6533830 w 7776864"/>
              <a:gd name="connsiteY94" fmla="*/ 332641 h 4032448"/>
              <a:gd name="connsiteX95" fmla="*/ 6696781 w 7776864"/>
              <a:gd name="connsiteY95" fmla="*/ 311710 h 4032448"/>
              <a:gd name="connsiteX96" fmla="*/ 6805415 w 7776864"/>
              <a:gd name="connsiteY96" fmla="*/ 374504 h 4032448"/>
              <a:gd name="connsiteX97" fmla="*/ 6859732 w 7776864"/>
              <a:gd name="connsiteY97" fmla="*/ 395435 h 4032448"/>
              <a:gd name="connsiteX98" fmla="*/ 6914049 w 7776864"/>
              <a:gd name="connsiteY98" fmla="*/ 353573 h 4032448"/>
              <a:gd name="connsiteX99" fmla="*/ 6932155 w 7776864"/>
              <a:gd name="connsiteY99" fmla="*/ 290779 h 4032448"/>
              <a:gd name="connsiteX100" fmla="*/ 6968366 w 7776864"/>
              <a:gd name="connsiteY100" fmla="*/ 165191 h 4032448"/>
              <a:gd name="connsiteX101" fmla="*/ 7022683 w 7776864"/>
              <a:gd name="connsiteY101" fmla="*/ 144259 h 4032448"/>
              <a:gd name="connsiteX102" fmla="*/ 7077000 w 7776864"/>
              <a:gd name="connsiteY102" fmla="*/ 186122 h 4032448"/>
              <a:gd name="connsiteX103" fmla="*/ 7185634 w 7776864"/>
              <a:gd name="connsiteY103" fmla="*/ 269847 h 4032448"/>
              <a:gd name="connsiteX104" fmla="*/ 7294269 w 7776864"/>
              <a:gd name="connsiteY104" fmla="*/ 311710 h 4032448"/>
              <a:gd name="connsiteX105" fmla="*/ 7348586 w 7776864"/>
              <a:gd name="connsiteY105" fmla="*/ 374504 h 4032448"/>
              <a:gd name="connsiteX106" fmla="*/ 7439113 w 7776864"/>
              <a:gd name="connsiteY106" fmla="*/ 479161 h 4032448"/>
              <a:gd name="connsiteX107" fmla="*/ 7493430 w 7776864"/>
              <a:gd name="connsiteY107" fmla="*/ 458229 h 4032448"/>
              <a:gd name="connsiteX108" fmla="*/ 7565854 w 7776864"/>
              <a:gd name="connsiteY108" fmla="*/ 332641 h 4032448"/>
              <a:gd name="connsiteX109" fmla="*/ 7620171 w 7776864"/>
              <a:gd name="connsiteY109" fmla="*/ 290779 h 4032448"/>
              <a:gd name="connsiteX110" fmla="*/ 7674488 w 7776864"/>
              <a:gd name="connsiteY110" fmla="*/ 332641 h 4032448"/>
              <a:gd name="connsiteX111" fmla="*/ 7689805 w 7776864"/>
              <a:gd name="connsiteY111" fmla="*/ 394142 h 4032448"/>
              <a:gd name="connsiteX112" fmla="*/ 7684721 w 7776864"/>
              <a:gd name="connsiteY112" fmla="*/ 391169 h 4032448"/>
              <a:gd name="connsiteX113" fmla="*/ 7683977 w 7776864"/>
              <a:gd name="connsiteY113" fmla="*/ 390642 h 4032448"/>
              <a:gd name="connsiteX114" fmla="*/ 7681940 w 7776864"/>
              <a:gd name="connsiteY114" fmla="*/ 389544 h 4032448"/>
              <a:gd name="connsiteX115" fmla="*/ 7684721 w 7776864"/>
              <a:gd name="connsiteY115" fmla="*/ 391169 h 4032448"/>
              <a:gd name="connsiteX116" fmla="*/ 7703204 w 7776864"/>
              <a:gd name="connsiteY116" fmla="*/ 404279 h 4032448"/>
              <a:gd name="connsiteX117" fmla="*/ 7746910 w 7776864"/>
              <a:gd name="connsiteY117" fmla="*/ 437298 h 4032448"/>
              <a:gd name="connsiteX118" fmla="*/ 7775226 w 7776864"/>
              <a:gd name="connsiteY118" fmla="*/ 415667 h 4032448"/>
              <a:gd name="connsiteX119" fmla="*/ 7776864 w 7776864"/>
              <a:gd name="connsiteY119" fmla="*/ 414443 h 4032448"/>
              <a:gd name="connsiteX120" fmla="*/ 7776864 w 7776864"/>
              <a:gd name="connsiteY120" fmla="*/ 3787676 h 4032448"/>
              <a:gd name="connsiteX121" fmla="*/ 7757242 w 7776864"/>
              <a:gd name="connsiteY121" fmla="*/ 3771762 h 4032448"/>
              <a:gd name="connsiteX122" fmla="*/ 7688658 w 7776864"/>
              <a:gd name="connsiteY122" fmla="*/ 3720737 h 4032448"/>
              <a:gd name="connsiteX123" fmla="*/ 7561919 w 7776864"/>
              <a:gd name="connsiteY123" fmla="*/ 3678874 h 4032448"/>
              <a:gd name="connsiteX124" fmla="*/ 7525708 w 7776864"/>
              <a:gd name="connsiteY124" fmla="*/ 3804462 h 4032448"/>
              <a:gd name="connsiteX125" fmla="*/ 7507602 w 7776864"/>
              <a:gd name="connsiteY125" fmla="*/ 3888188 h 4032448"/>
              <a:gd name="connsiteX126" fmla="*/ 7489496 w 7776864"/>
              <a:gd name="connsiteY126" fmla="*/ 3950982 h 4032448"/>
              <a:gd name="connsiteX127" fmla="*/ 7471879 w 7776864"/>
              <a:gd name="connsiteY127" fmla="*/ 4032448 h 4032448"/>
              <a:gd name="connsiteX128" fmla="*/ 7343933 w 7776864"/>
              <a:gd name="connsiteY128" fmla="*/ 4032448 h 4032448"/>
              <a:gd name="connsiteX129" fmla="*/ 7334828 w 7776864"/>
              <a:gd name="connsiteY129" fmla="*/ 4003826 h 4032448"/>
              <a:gd name="connsiteX130" fmla="*/ 7326544 w 7776864"/>
              <a:gd name="connsiteY130" fmla="*/ 3971913 h 4032448"/>
              <a:gd name="connsiteX131" fmla="*/ 7272228 w 7776864"/>
              <a:gd name="connsiteY131" fmla="*/ 3846325 h 4032448"/>
              <a:gd name="connsiteX132" fmla="*/ 7217910 w 7776864"/>
              <a:gd name="connsiteY132" fmla="*/ 3867256 h 4032448"/>
              <a:gd name="connsiteX133" fmla="*/ 7127382 w 7776864"/>
              <a:gd name="connsiteY133" fmla="*/ 3950982 h 4032448"/>
              <a:gd name="connsiteX134" fmla="*/ 7018748 w 7776864"/>
              <a:gd name="connsiteY134" fmla="*/ 3888188 h 4032448"/>
              <a:gd name="connsiteX135" fmla="*/ 6873902 w 7776864"/>
              <a:gd name="connsiteY135" fmla="*/ 3783531 h 4032448"/>
              <a:gd name="connsiteX136" fmla="*/ 6801480 w 7776864"/>
              <a:gd name="connsiteY136" fmla="*/ 3762600 h 4032448"/>
              <a:gd name="connsiteX137" fmla="*/ 6783374 w 7776864"/>
              <a:gd name="connsiteY137" fmla="*/ 3678874 h 4032448"/>
              <a:gd name="connsiteX138" fmla="*/ 6765268 w 7776864"/>
              <a:gd name="connsiteY138" fmla="*/ 3616080 h 4032448"/>
              <a:gd name="connsiteX139" fmla="*/ 6692846 w 7776864"/>
              <a:gd name="connsiteY139" fmla="*/ 3741668 h 4032448"/>
              <a:gd name="connsiteX140" fmla="*/ 6656634 w 7776864"/>
              <a:gd name="connsiteY140" fmla="*/ 3804462 h 4032448"/>
              <a:gd name="connsiteX141" fmla="*/ 6620423 w 7776864"/>
              <a:gd name="connsiteY141" fmla="*/ 3741668 h 4032448"/>
              <a:gd name="connsiteX142" fmla="*/ 6566106 w 7776864"/>
              <a:gd name="connsiteY142" fmla="*/ 3678874 h 4032448"/>
              <a:gd name="connsiteX143" fmla="*/ 6493684 w 7776864"/>
              <a:gd name="connsiteY143" fmla="*/ 3553286 h 4032448"/>
              <a:gd name="connsiteX144" fmla="*/ 6475578 w 7776864"/>
              <a:gd name="connsiteY144" fmla="*/ 3637012 h 4032448"/>
              <a:gd name="connsiteX145" fmla="*/ 6457472 w 7776864"/>
              <a:gd name="connsiteY145" fmla="*/ 3762600 h 4032448"/>
              <a:gd name="connsiteX146" fmla="*/ 6403154 w 7776864"/>
              <a:gd name="connsiteY146" fmla="*/ 3846325 h 4032448"/>
              <a:gd name="connsiteX147" fmla="*/ 6348838 w 7776864"/>
              <a:gd name="connsiteY147" fmla="*/ 3825394 h 4032448"/>
              <a:gd name="connsiteX148" fmla="*/ 6294520 w 7776864"/>
              <a:gd name="connsiteY148" fmla="*/ 3762600 h 4032448"/>
              <a:gd name="connsiteX149" fmla="*/ 6185886 w 7776864"/>
              <a:gd name="connsiteY149" fmla="*/ 3741668 h 4032448"/>
              <a:gd name="connsiteX150" fmla="*/ 6022935 w 7776864"/>
              <a:gd name="connsiteY150" fmla="*/ 3846325 h 4032448"/>
              <a:gd name="connsiteX151" fmla="*/ 5968618 w 7776864"/>
              <a:gd name="connsiteY151" fmla="*/ 3867256 h 4032448"/>
              <a:gd name="connsiteX152" fmla="*/ 5859984 w 7776864"/>
              <a:gd name="connsiteY152" fmla="*/ 3783531 h 4032448"/>
              <a:gd name="connsiteX153" fmla="*/ 5841878 w 7776864"/>
              <a:gd name="connsiteY153" fmla="*/ 3846325 h 4032448"/>
              <a:gd name="connsiteX154" fmla="*/ 5787562 w 7776864"/>
              <a:gd name="connsiteY154" fmla="*/ 3825394 h 4032448"/>
              <a:gd name="connsiteX155" fmla="*/ 5751350 w 7776864"/>
              <a:gd name="connsiteY155" fmla="*/ 3762600 h 4032448"/>
              <a:gd name="connsiteX156" fmla="*/ 5697033 w 7776864"/>
              <a:gd name="connsiteY156" fmla="*/ 3804462 h 4032448"/>
              <a:gd name="connsiteX157" fmla="*/ 5642716 w 7776864"/>
              <a:gd name="connsiteY157" fmla="*/ 3825394 h 4032448"/>
              <a:gd name="connsiteX158" fmla="*/ 5588398 w 7776864"/>
              <a:gd name="connsiteY158" fmla="*/ 3616080 h 4032448"/>
              <a:gd name="connsiteX159" fmla="*/ 5534082 w 7776864"/>
              <a:gd name="connsiteY159" fmla="*/ 3595149 h 4032448"/>
              <a:gd name="connsiteX160" fmla="*/ 5497871 w 7776864"/>
              <a:gd name="connsiteY160" fmla="*/ 3657943 h 4032448"/>
              <a:gd name="connsiteX161" fmla="*/ 5425448 w 7776864"/>
              <a:gd name="connsiteY161" fmla="*/ 3825394 h 4032448"/>
              <a:gd name="connsiteX162" fmla="*/ 5353025 w 7776864"/>
              <a:gd name="connsiteY162" fmla="*/ 3846325 h 4032448"/>
              <a:gd name="connsiteX163" fmla="*/ 5298708 w 7776864"/>
              <a:gd name="connsiteY163" fmla="*/ 3825394 h 4032448"/>
              <a:gd name="connsiteX164" fmla="*/ 5262497 w 7776864"/>
              <a:gd name="connsiteY164" fmla="*/ 3762600 h 4032448"/>
              <a:gd name="connsiteX165" fmla="*/ 5135757 w 7776864"/>
              <a:gd name="connsiteY165" fmla="*/ 3574218 h 4032448"/>
              <a:gd name="connsiteX166" fmla="*/ 4936594 w 7776864"/>
              <a:gd name="connsiteY166" fmla="*/ 3616080 h 4032448"/>
              <a:gd name="connsiteX167" fmla="*/ 4918489 w 7776864"/>
              <a:gd name="connsiteY167" fmla="*/ 3678874 h 4032448"/>
              <a:gd name="connsiteX168" fmla="*/ 4809855 w 7776864"/>
              <a:gd name="connsiteY168" fmla="*/ 3804462 h 4032448"/>
              <a:gd name="connsiteX169" fmla="*/ 4737432 w 7776864"/>
              <a:gd name="connsiteY169" fmla="*/ 3846325 h 4032448"/>
              <a:gd name="connsiteX170" fmla="*/ 4683115 w 7776864"/>
              <a:gd name="connsiteY170" fmla="*/ 3783531 h 4032448"/>
              <a:gd name="connsiteX171" fmla="*/ 4610692 w 7776864"/>
              <a:gd name="connsiteY171" fmla="*/ 3762600 h 4032448"/>
              <a:gd name="connsiteX172" fmla="*/ 4556375 w 7776864"/>
              <a:gd name="connsiteY172" fmla="*/ 3804462 h 4032448"/>
              <a:gd name="connsiteX173" fmla="*/ 4520164 w 7776864"/>
              <a:gd name="connsiteY173" fmla="*/ 3867256 h 4032448"/>
              <a:gd name="connsiteX174" fmla="*/ 4447741 w 7776864"/>
              <a:gd name="connsiteY174" fmla="*/ 3762600 h 4032448"/>
              <a:gd name="connsiteX175" fmla="*/ 4393424 w 7776864"/>
              <a:gd name="connsiteY175" fmla="*/ 3741668 h 4032448"/>
              <a:gd name="connsiteX176" fmla="*/ 4339107 w 7776864"/>
              <a:gd name="connsiteY176" fmla="*/ 3699806 h 4032448"/>
              <a:gd name="connsiteX177" fmla="*/ 4248579 w 7776864"/>
              <a:gd name="connsiteY177" fmla="*/ 3678874 h 4032448"/>
              <a:gd name="connsiteX178" fmla="*/ 4194262 w 7776864"/>
              <a:gd name="connsiteY178" fmla="*/ 3804462 h 4032448"/>
              <a:gd name="connsiteX179" fmla="*/ 4139945 w 7776864"/>
              <a:gd name="connsiteY179" fmla="*/ 3825394 h 4032448"/>
              <a:gd name="connsiteX180" fmla="*/ 4103733 w 7776864"/>
              <a:gd name="connsiteY180" fmla="*/ 3762600 h 4032448"/>
              <a:gd name="connsiteX181" fmla="*/ 3958887 w 7776864"/>
              <a:gd name="connsiteY181" fmla="*/ 3720737 h 4032448"/>
              <a:gd name="connsiteX182" fmla="*/ 3904570 w 7776864"/>
              <a:gd name="connsiteY182" fmla="*/ 3762600 h 4032448"/>
              <a:gd name="connsiteX183" fmla="*/ 3723514 w 7776864"/>
              <a:gd name="connsiteY183" fmla="*/ 3909119 h 4032448"/>
              <a:gd name="connsiteX184" fmla="*/ 3669197 w 7776864"/>
              <a:gd name="connsiteY184" fmla="*/ 3950982 h 4032448"/>
              <a:gd name="connsiteX185" fmla="*/ 3614879 w 7776864"/>
              <a:gd name="connsiteY185" fmla="*/ 3888188 h 4032448"/>
              <a:gd name="connsiteX186" fmla="*/ 3560562 w 7776864"/>
              <a:gd name="connsiteY186" fmla="*/ 3867256 h 4032448"/>
              <a:gd name="connsiteX187" fmla="*/ 3506245 w 7776864"/>
              <a:gd name="connsiteY187" fmla="*/ 3888188 h 4032448"/>
              <a:gd name="connsiteX188" fmla="*/ 3470034 w 7776864"/>
              <a:gd name="connsiteY188" fmla="*/ 3950982 h 4032448"/>
              <a:gd name="connsiteX189" fmla="*/ 3415717 w 7776864"/>
              <a:gd name="connsiteY189" fmla="*/ 3992844 h 4032448"/>
              <a:gd name="connsiteX190" fmla="*/ 3361400 w 7776864"/>
              <a:gd name="connsiteY190" fmla="*/ 3971913 h 4032448"/>
              <a:gd name="connsiteX191" fmla="*/ 3288977 w 7776864"/>
              <a:gd name="connsiteY191" fmla="*/ 3846325 h 4032448"/>
              <a:gd name="connsiteX192" fmla="*/ 3234660 w 7776864"/>
              <a:gd name="connsiteY192" fmla="*/ 3825394 h 4032448"/>
              <a:gd name="connsiteX193" fmla="*/ 3180343 w 7776864"/>
              <a:gd name="connsiteY193" fmla="*/ 3867256 h 4032448"/>
              <a:gd name="connsiteX194" fmla="*/ 3162238 w 7776864"/>
              <a:gd name="connsiteY194" fmla="*/ 3930050 h 4032448"/>
              <a:gd name="connsiteX195" fmla="*/ 3107921 w 7776864"/>
              <a:gd name="connsiteY195" fmla="*/ 3992844 h 4032448"/>
              <a:gd name="connsiteX196" fmla="*/ 3040899 w 7776864"/>
              <a:gd name="connsiteY196" fmla="*/ 4032094 h 4032448"/>
              <a:gd name="connsiteX197" fmla="*/ 3037712 w 7776864"/>
              <a:gd name="connsiteY197" fmla="*/ 4032448 h 4032448"/>
              <a:gd name="connsiteX198" fmla="*/ 3013055 w 7776864"/>
              <a:gd name="connsiteY198" fmla="*/ 4032448 h 4032448"/>
              <a:gd name="connsiteX199" fmla="*/ 3006747 w 7776864"/>
              <a:gd name="connsiteY199" fmla="*/ 4029163 h 4032448"/>
              <a:gd name="connsiteX200" fmla="*/ 2926863 w 7776864"/>
              <a:gd name="connsiteY200" fmla="*/ 3909119 h 4032448"/>
              <a:gd name="connsiteX201" fmla="*/ 2800124 w 7776864"/>
              <a:gd name="connsiteY201" fmla="*/ 3741668 h 4032448"/>
              <a:gd name="connsiteX202" fmla="*/ 2691489 w 7776864"/>
              <a:gd name="connsiteY202" fmla="*/ 3699806 h 4032448"/>
              <a:gd name="connsiteX203" fmla="*/ 2673384 w 7776864"/>
              <a:gd name="connsiteY203" fmla="*/ 3762600 h 4032448"/>
              <a:gd name="connsiteX204" fmla="*/ 2655278 w 7776864"/>
              <a:gd name="connsiteY204" fmla="*/ 3846325 h 4032448"/>
              <a:gd name="connsiteX205" fmla="*/ 2619067 w 7776864"/>
              <a:gd name="connsiteY205" fmla="*/ 3783531 h 4032448"/>
              <a:gd name="connsiteX206" fmla="*/ 2492327 w 7776864"/>
              <a:gd name="connsiteY206" fmla="*/ 3637012 h 4032448"/>
              <a:gd name="connsiteX207" fmla="*/ 2456116 w 7776864"/>
              <a:gd name="connsiteY207" fmla="*/ 3699806 h 4032448"/>
              <a:gd name="connsiteX208" fmla="*/ 2383692 w 7776864"/>
              <a:gd name="connsiteY208" fmla="*/ 3825394 h 4032448"/>
              <a:gd name="connsiteX209" fmla="*/ 2275058 w 7776864"/>
              <a:gd name="connsiteY209" fmla="*/ 3741668 h 4032448"/>
              <a:gd name="connsiteX210" fmla="*/ 2166424 w 7776864"/>
              <a:gd name="connsiteY210" fmla="*/ 3678874 h 4032448"/>
              <a:gd name="connsiteX211" fmla="*/ 2112107 w 7776864"/>
              <a:gd name="connsiteY211" fmla="*/ 3720737 h 4032448"/>
              <a:gd name="connsiteX212" fmla="*/ 2075897 w 7776864"/>
              <a:gd name="connsiteY212" fmla="*/ 3867256 h 4032448"/>
              <a:gd name="connsiteX213" fmla="*/ 2021579 w 7776864"/>
              <a:gd name="connsiteY213" fmla="*/ 3846325 h 4032448"/>
              <a:gd name="connsiteX214" fmla="*/ 1931051 w 7776864"/>
              <a:gd name="connsiteY214" fmla="*/ 3720737 h 4032448"/>
              <a:gd name="connsiteX215" fmla="*/ 1858628 w 7776864"/>
              <a:gd name="connsiteY215" fmla="*/ 3699806 h 4032448"/>
              <a:gd name="connsiteX216" fmla="*/ 1749994 w 7776864"/>
              <a:gd name="connsiteY216" fmla="*/ 3657943 h 4032448"/>
              <a:gd name="connsiteX217" fmla="*/ 1713783 w 7776864"/>
              <a:gd name="connsiteY217" fmla="*/ 3720737 h 4032448"/>
              <a:gd name="connsiteX218" fmla="*/ 1532726 w 7776864"/>
              <a:gd name="connsiteY218" fmla="*/ 3657943 h 4032448"/>
              <a:gd name="connsiteX219" fmla="*/ 1442197 w 7776864"/>
              <a:gd name="connsiteY219" fmla="*/ 3825394 h 4032448"/>
              <a:gd name="connsiteX220" fmla="*/ 1297352 w 7776864"/>
              <a:gd name="connsiteY220" fmla="*/ 3720737 h 4032448"/>
              <a:gd name="connsiteX221" fmla="*/ 1243034 w 7776864"/>
              <a:gd name="connsiteY221" fmla="*/ 3699806 h 4032448"/>
              <a:gd name="connsiteX222" fmla="*/ 1080083 w 7776864"/>
              <a:gd name="connsiteY222" fmla="*/ 3720737 h 4032448"/>
              <a:gd name="connsiteX223" fmla="*/ 971449 w 7776864"/>
              <a:gd name="connsiteY223" fmla="*/ 3657943 h 4032448"/>
              <a:gd name="connsiteX224" fmla="*/ 917132 w 7776864"/>
              <a:gd name="connsiteY224" fmla="*/ 3637012 h 4032448"/>
              <a:gd name="connsiteX225" fmla="*/ 862815 w 7776864"/>
              <a:gd name="connsiteY225" fmla="*/ 3678874 h 4032448"/>
              <a:gd name="connsiteX226" fmla="*/ 844710 w 7776864"/>
              <a:gd name="connsiteY226" fmla="*/ 3741668 h 4032448"/>
              <a:gd name="connsiteX227" fmla="*/ 808498 w 7776864"/>
              <a:gd name="connsiteY227" fmla="*/ 3867256 h 4032448"/>
              <a:gd name="connsiteX228" fmla="*/ 754181 w 7776864"/>
              <a:gd name="connsiteY228" fmla="*/ 3888188 h 4032448"/>
              <a:gd name="connsiteX229" fmla="*/ 699864 w 7776864"/>
              <a:gd name="connsiteY229" fmla="*/ 3846325 h 4032448"/>
              <a:gd name="connsiteX230" fmla="*/ 591230 w 7776864"/>
              <a:gd name="connsiteY230" fmla="*/ 3762600 h 4032448"/>
              <a:gd name="connsiteX231" fmla="*/ 482596 w 7776864"/>
              <a:gd name="connsiteY231" fmla="*/ 3720737 h 4032448"/>
              <a:gd name="connsiteX232" fmla="*/ 428278 w 7776864"/>
              <a:gd name="connsiteY232" fmla="*/ 3657943 h 4032448"/>
              <a:gd name="connsiteX233" fmla="*/ 337751 w 7776864"/>
              <a:gd name="connsiteY233" fmla="*/ 3553286 h 4032448"/>
              <a:gd name="connsiteX234" fmla="*/ 283434 w 7776864"/>
              <a:gd name="connsiteY234" fmla="*/ 3574218 h 4032448"/>
              <a:gd name="connsiteX235" fmla="*/ 211010 w 7776864"/>
              <a:gd name="connsiteY235" fmla="*/ 3699806 h 4032448"/>
              <a:gd name="connsiteX236" fmla="*/ 156693 w 7776864"/>
              <a:gd name="connsiteY236" fmla="*/ 3741668 h 4032448"/>
              <a:gd name="connsiteX237" fmla="*/ 102376 w 7776864"/>
              <a:gd name="connsiteY237" fmla="*/ 3699806 h 4032448"/>
              <a:gd name="connsiteX238" fmla="*/ 87060 w 7776864"/>
              <a:gd name="connsiteY238" fmla="*/ 3638306 h 4032448"/>
              <a:gd name="connsiteX239" fmla="*/ 92144 w 7776864"/>
              <a:gd name="connsiteY239" fmla="*/ 3641278 h 4032448"/>
              <a:gd name="connsiteX240" fmla="*/ 92887 w 7776864"/>
              <a:gd name="connsiteY240" fmla="*/ 3641806 h 4032448"/>
              <a:gd name="connsiteX241" fmla="*/ 94924 w 7776864"/>
              <a:gd name="connsiteY241" fmla="*/ 3642904 h 4032448"/>
              <a:gd name="connsiteX242" fmla="*/ 92144 w 7776864"/>
              <a:gd name="connsiteY242" fmla="*/ 3641278 h 4032448"/>
              <a:gd name="connsiteX243" fmla="*/ 73660 w 7776864"/>
              <a:gd name="connsiteY243" fmla="*/ 3628168 h 4032448"/>
              <a:gd name="connsiteX244" fmla="*/ 29954 w 7776864"/>
              <a:gd name="connsiteY244" fmla="*/ 3595149 h 4032448"/>
              <a:gd name="connsiteX245" fmla="*/ 1638 w 7776864"/>
              <a:gd name="connsiteY245" fmla="*/ 3616781 h 4032448"/>
              <a:gd name="connsiteX246" fmla="*/ 0 w 7776864"/>
              <a:gd name="connsiteY246" fmla="*/ 3618004 h 4032448"/>
              <a:gd name="connsiteX247" fmla="*/ 0 w 7776864"/>
              <a:gd name="connsiteY247" fmla="*/ 244772 h 4032448"/>
              <a:gd name="connsiteX248" fmla="*/ 19622 w 7776864"/>
              <a:gd name="connsiteY248" fmla="*/ 260685 h 4032448"/>
              <a:gd name="connsiteX249" fmla="*/ 88206 w 7776864"/>
              <a:gd name="connsiteY249" fmla="*/ 311710 h 4032448"/>
              <a:gd name="connsiteX250" fmla="*/ 214945 w 7776864"/>
              <a:gd name="connsiteY250" fmla="*/ 353573 h 4032448"/>
              <a:gd name="connsiteX251" fmla="*/ 251157 w 7776864"/>
              <a:gd name="connsiteY251" fmla="*/ 227986 h 4032448"/>
              <a:gd name="connsiteX252" fmla="*/ 269262 w 7776864"/>
              <a:gd name="connsiteY252" fmla="*/ 144259 h 4032448"/>
              <a:gd name="connsiteX253" fmla="*/ 287369 w 7776864"/>
              <a:gd name="connsiteY253" fmla="*/ 81466 h 403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</a:cxnLst>
            <a:rect l="l" t="t" r="r" b="b"/>
            <a:pathLst>
              <a:path w="7776864" h="4032448">
                <a:moveTo>
                  <a:pt x="304985" y="0"/>
                </a:moveTo>
                <a:lnTo>
                  <a:pt x="432932" y="0"/>
                </a:lnTo>
                <a:lnTo>
                  <a:pt x="442036" y="28622"/>
                </a:lnTo>
                <a:cubicBezTo>
                  <a:pt x="444172" y="39559"/>
                  <a:pt x="446052" y="50667"/>
                  <a:pt x="450320" y="60535"/>
                </a:cubicBezTo>
                <a:cubicBezTo>
                  <a:pt x="520517" y="222838"/>
                  <a:pt x="459126" y="28287"/>
                  <a:pt x="504637" y="186122"/>
                </a:cubicBezTo>
                <a:cubicBezTo>
                  <a:pt x="522742" y="179146"/>
                  <a:pt x="544051" y="178974"/>
                  <a:pt x="558954" y="165191"/>
                </a:cubicBezTo>
                <a:cubicBezTo>
                  <a:pt x="675950" y="56987"/>
                  <a:pt x="512951" y="134080"/>
                  <a:pt x="649482" y="81466"/>
                </a:cubicBezTo>
                <a:cubicBezTo>
                  <a:pt x="749069" y="119844"/>
                  <a:pt x="659840" y="79338"/>
                  <a:pt x="758116" y="144259"/>
                </a:cubicBezTo>
                <a:cubicBezTo>
                  <a:pt x="897289" y="236198"/>
                  <a:pt x="764495" y="128858"/>
                  <a:pt x="902962" y="248916"/>
                </a:cubicBezTo>
                <a:cubicBezTo>
                  <a:pt x="927103" y="255893"/>
                  <a:pt x="957789" y="249506"/>
                  <a:pt x="975384" y="269847"/>
                </a:cubicBezTo>
                <a:cubicBezTo>
                  <a:pt x="992979" y="290189"/>
                  <a:pt x="986654" y="325913"/>
                  <a:pt x="993490" y="353573"/>
                </a:cubicBezTo>
                <a:cubicBezTo>
                  <a:pt x="998734" y="374787"/>
                  <a:pt x="1005561" y="395436"/>
                  <a:pt x="1011596" y="416367"/>
                </a:cubicBezTo>
                <a:cubicBezTo>
                  <a:pt x="1114365" y="535175"/>
                  <a:pt x="1042151" y="484381"/>
                  <a:pt x="1084018" y="290779"/>
                </a:cubicBezTo>
                <a:cubicBezTo>
                  <a:pt x="1089296" y="266374"/>
                  <a:pt x="1108159" y="248916"/>
                  <a:pt x="1120230" y="227986"/>
                </a:cubicBezTo>
                <a:cubicBezTo>
                  <a:pt x="1132300" y="248916"/>
                  <a:pt x="1142510" y="271454"/>
                  <a:pt x="1156441" y="290779"/>
                </a:cubicBezTo>
                <a:cubicBezTo>
                  <a:pt x="1172834" y="313520"/>
                  <a:pt x="1198055" y="327872"/>
                  <a:pt x="1210759" y="353573"/>
                </a:cubicBezTo>
                <a:cubicBezTo>
                  <a:pt x="1282707" y="499134"/>
                  <a:pt x="1165689" y="388608"/>
                  <a:pt x="1283181" y="479161"/>
                </a:cubicBezTo>
                <a:cubicBezTo>
                  <a:pt x="1289216" y="451252"/>
                  <a:pt x="1296406" y="423644"/>
                  <a:pt x="1301286" y="395435"/>
                </a:cubicBezTo>
                <a:cubicBezTo>
                  <a:pt x="1308485" y="353819"/>
                  <a:pt x="1305759" y="309252"/>
                  <a:pt x="1319393" y="269847"/>
                </a:cubicBezTo>
                <a:cubicBezTo>
                  <a:pt x="1330600" y="237456"/>
                  <a:pt x="1355604" y="214031"/>
                  <a:pt x="1373710" y="186122"/>
                </a:cubicBezTo>
                <a:cubicBezTo>
                  <a:pt x="1391815" y="193099"/>
                  <a:pt x="1412147" y="194815"/>
                  <a:pt x="1428027" y="207053"/>
                </a:cubicBezTo>
                <a:cubicBezTo>
                  <a:pt x="1449331" y="223474"/>
                  <a:pt x="1458946" y="257825"/>
                  <a:pt x="1482344" y="269847"/>
                </a:cubicBezTo>
                <a:cubicBezTo>
                  <a:pt x="1515891" y="287084"/>
                  <a:pt x="1554766" y="283802"/>
                  <a:pt x="1590978" y="290779"/>
                </a:cubicBezTo>
                <a:cubicBezTo>
                  <a:pt x="1713886" y="243414"/>
                  <a:pt x="1567152" y="306080"/>
                  <a:pt x="1753929" y="186122"/>
                </a:cubicBezTo>
                <a:cubicBezTo>
                  <a:pt x="1770612" y="175408"/>
                  <a:pt x="1790141" y="172168"/>
                  <a:pt x="1808246" y="165191"/>
                </a:cubicBezTo>
                <a:cubicBezTo>
                  <a:pt x="1808246" y="165191"/>
                  <a:pt x="1873797" y="241801"/>
                  <a:pt x="1916880" y="248916"/>
                </a:cubicBezTo>
                <a:cubicBezTo>
                  <a:pt x="1935774" y="252036"/>
                  <a:pt x="1928951" y="207053"/>
                  <a:pt x="1934986" y="186122"/>
                </a:cubicBezTo>
                <a:cubicBezTo>
                  <a:pt x="1953091" y="193099"/>
                  <a:pt x="1974400" y="193271"/>
                  <a:pt x="1989303" y="207053"/>
                </a:cubicBezTo>
                <a:cubicBezTo>
                  <a:pt x="2006295" y="222768"/>
                  <a:pt x="2004177" y="264914"/>
                  <a:pt x="2025514" y="269847"/>
                </a:cubicBezTo>
                <a:cubicBezTo>
                  <a:pt x="2046852" y="274780"/>
                  <a:pt x="2060368" y="239235"/>
                  <a:pt x="2079831" y="227986"/>
                </a:cubicBezTo>
                <a:cubicBezTo>
                  <a:pt x="2096902" y="218119"/>
                  <a:pt x="2116043" y="214031"/>
                  <a:pt x="2134149" y="207053"/>
                </a:cubicBezTo>
                <a:cubicBezTo>
                  <a:pt x="2143828" y="251814"/>
                  <a:pt x="2171510" y="388925"/>
                  <a:pt x="2188466" y="416367"/>
                </a:cubicBezTo>
                <a:cubicBezTo>
                  <a:pt x="2199559" y="434322"/>
                  <a:pt x="2224677" y="430322"/>
                  <a:pt x="2242783" y="437298"/>
                </a:cubicBezTo>
                <a:cubicBezTo>
                  <a:pt x="2254853" y="416367"/>
                  <a:pt x="2271353" y="398058"/>
                  <a:pt x="2278993" y="374504"/>
                </a:cubicBezTo>
                <a:cubicBezTo>
                  <a:pt x="2309173" y="281464"/>
                  <a:pt x="2269472" y="261187"/>
                  <a:pt x="2351417" y="207053"/>
                </a:cubicBezTo>
                <a:cubicBezTo>
                  <a:pt x="2373022" y="192781"/>
                  <a:pt x="2399698" y="193099"/>
                  <a:pt x="2423839" y="186122"/>
                </a:cubicBezTo>
                <a:lnTo>
                  <a:pt x="2478156" y="207053"/>
                </a:lnTo>
                <a:cubicBezTo>
                  <a:pt x="2498800" y="215009"/>
                  <a:pt x="2502297" y="248916"/>
                  <a:pt x="2514368" y="269847"/>
                </a:cubicBezTo>
                <a:cubicBezTo>
                  <a:pt x="2600995" y="420067"/>
                  <a:pt x="2556016" y="359858"/>
                  <a:pt x="2641107" y="458229"/>
                </a:cubicBezTo>
                <a:cubicBezTo>
                  <a:pt x="2759483" y="475335"/>
                  <a:pt x="2778847" y="522882"/>
                  <a:pt x="2840270" y="416367"/>
                </a:cubicBezTo>
                <a:cubicBezTo>
                  <a:pt x="2850857" y="398009"/>
                  <a:pt x="2852341" y="374504"/>
                  <a:pt x="2858376" y="353573"/>
                </a:cubicBezTo>
                <a:cubicBezTo>
                  <a:pt x="2858376" y="353573"/>
                  <a:pt x="2927021" y="264970"/>
                  <a:pt x="2967010" y="227986"/>
                </a:cubicBezTo>
                <a:cubicBezTo>
                  <a:pt x="2988085" y="208493"/>
                  <a:pt x="3012713" y="181710"/>
                  <a:pt x="3039432" y="186122"/>
                </a:cubicBezTo>
                <a:cubicBezTo>
                  <a:pt x="3064780" y="190309"/>
                  <a:pt x="3071518" y="234230"/>
                  <a:pt x="3093749" y="248916"/>
                </a:cubicBezTo>
                <a:cubicBezTo>
                  <a:pt x="3115355" y="263188"/>
                  <a:pt x="3142031" y="262871"/>
                  <a:pt x="3166173" y="269847"/>
                </a:cubicBezTo>
                <a:cubicBezTo>
                  <a:pt x="3184278" y="255893"/>
                  <a:pt x="3205103" y="245773"/>
                  <a:pt x="3220490" y="227986"/>
                </a:cubicBezTo>
                <a:cubicBezTo>
                  <a:pt x="3235876" y="210198"/>
                  <a:pt x="3235363" y="170125"/>
                  <a:pt x="3256700" y="165191"/>
                </a:cubicBezTo>
                <a:cubicBezTo>
                  <a:pt x="3307884" y="153356"/>
                  <a:pt x="3320810" y="241018"/>
                  <a:pt x="3329124" y="269847"/>
                </a:cubicBezTo>
                <a:cubicBezTo>
                  <a:pt x="3347229" y="276825"/>
                  <a:pt x="3366370" y="280913"/>
                  <a:pt x="3383441" y="290779"/>
                </a:cubicBezTo>
                <a:cubicBezTo>
                  <a:pt x="3402904" y="302029"/>
                  <a:pt x="3417384" y="323808"/>
                  <a:pt x="3437758" y="332641"/>
                </a:cubicBezTo>
                <a:cubicBezTo>
                  <a:pt x="3466572" y="345133"/>
                  <a:pt x="3498110" y="346596"/>
                  <a:pt x="3528286" y="353573"/>
                </a:cubicBezTo>
                <a:cubicBezTo>
                  <a:pt x="3540213" y="312208"/>
                  <a:pt x="3550697" y="257494"/>
                  <a:pt x="3582603" y="227986"/>
                </a:cubicBezTo>
                <a:cubicBezTo>
                  <a:pt x="3597506" y="214202"/>
                  <a:pt x="3619199" y="198859"/>
                  <a:pt x="3636920" y="207053"/>
                </a:cubicBezTo>
                <a:cubicBezTo>
                  <a:pt x="3657124" y="216396"/>
                  <a:pt x="3661061" y="248916"/>
                  <a:pt x="3673131" y="269847"/>
                </a:cubicBezTo>
                <a:cubicBezTo>
                  <a:pt x="3708604" y="283517"/>
                  <a:pt x="3786194" y="316304"/>
                  <a:pt x="3817977" y="311710"/>
                </a:cubicBezTo>
                <a:cubicBezTo>
                  <a:pt x="3839569" y="308590"/>
                  <a:pt x="3854189" y="283802"/>
                  <a:pt x="3872294" y="269847"/>
                </a:cubicBezTo>
                <a:cubicBezTo>
                  <a:pt x="4055014" y="243443"/>
                  <a:pt x="4001752" y="302280"/>
                  <a:pt x="4053351" y="123328"/>
                </a:cubicBezTo>
                <a:cubicBezTo>
                  <a:pt x="4071456" y="109374"/>
                  <a:pt x="4086203" y="77329"/>
                  <a:pt x="4107668" y="81466"/>
                </a:cubicBezTo>
                <a:cubicBezTo>
                  <a:pt x="4132925" y="86332"/>
                  <a:pt x="4140680" y="127839"/>
                  <a:pt x="4161985" y="144259"/>
                </a:cubicBezTo>
                <a:cubicBezTo>
                  <a:pt x="4177865" y="156498"/>
                  <a:pt x="4198197" y="158214"/>
                  <a:pt x="4216302" y="165191"/>
                </a:cubicBezTo>
                <a:cubicBezTo>
                  <a:pt x="4234407" y="158214"/>
                  <a:pt x="4255716" y="158042"/>
                  <a:pt x="4270619" y="144259"/>
                </a:cubicBezTo>
                <a:cubicBezTo>
                  <a:pt x="4287611" y="128545"/>
                  <a:pt x="4291443" y="99254"/>
                  <a:pt x="4306831" y="81466"/>
                </a:cubicBezTo>
                <a:cubicBezTo>
                  <a:pt x="4322218" y="63678"/>
                  <a:pt x="4343042" y="53558"/>
                  <a:pt x="4361148" y="39604"/>
                </a:cubicBezTo>
                <a:lnTo>
                  <a:pt x="4415465" y="60535"/>
                </a:lnTo>
                <a:cubicBezTo>
                  <a:pt x="4456752" y="76444"/>
                  <a:pt x="4457114" y="150546"/>
                  <a:pt x="4487887" y="186122"/>
                </a:cubicBezTo>
                <a:cubicBezTo>
                  <a:pt x="4501382" y="201723"/>
                  <a:pt x="4524099" y="200077"/>
                  <a:pt x="4542204" y="207053"/>
                </a:cubicBezTo>
                <a:cubicBezTo>
                  <a:pt x="4560310" y="193099"/>
                  <a:pt x="4582928" y="184836"/>
                  <a:pt x="4596521" y="165191"/>
                </a:cubicBezTo>
                <a:cubicBezTo>
                  <a:pt x="4608443" y="147963"/>
                  <a:pt x="4604040" y="120756"/>
                  <a:pt x="4614627" y="102398"/>
                </a:cubicBezTo>
                <a:cubicBezTo>
                  <a:pt x="4628830" y="77768"/>
                  <a:pt x="4650838" y="60535"/>
                  <a:pt x="4668944" y="39604"/>
                </a:cubicBezTo>
                <a:cubicBezTo>
                  <a:pt x="4691576" y="29138"/>
                  <a:pt x="4713041" y="8202"/>
                  <a:pt x="4735965" y="353"/>
                </a:cubicBezTo>
                <a:lnTo>
                  <a:pt x="4739144" y="0"/>
                </a:lnTo>
                <a:lnTo>
                  <a:pt x="4763811" y="0"/>
                </a:lnTo>
                <a:lnTo>
                  <a:pt x="4770118" y="3284"/>
                </a:lnTo>
                <a:cubicBezTo>
                  <a:pt x="4797314" y="25155"/>
                  <a:pt x="4838873" y="104031"/>
                  <a:pt x="4850001" y="123328"/>
                </a:cubicBezTo>
                <a:cubicBezTo>
                  <a:pt x="4940530" y="193100"/>
                  <a:pt x="4892248" y="144261"/>
                  <a:pt x="4976741" y="290779"/>
                </a:cubicBezTo>
                <a:cubicBezTo>
                  <a:pt x="4976741" y="290779"/>
                  <a:pt x="5047588" y="338882"/>
                  <a:pt x="5085375" y="332641"/>
                </a:cubicBezTo>
                <a:cubicBezTo>
                  <a:pt x="5104268" y="329521"/>
                  <a:pt x="5098237" y="291061"/>
                  <a:pt x="5103480" y="269847"/>
                </a:cubicBezTo>
                <a:cubicBezTo>
                  <a:pt x="5110317" y="242187"/>
                  <a:pt x="5115551" y="214031"/>
                  <a:pt x="5121586" y="186122"/>
                </a:cubicBezTo>
                <a:lnTo>
                  <a:pt x="5157797" y="248916"/>
                </a:lnTo>
                <a:cubicBezTo>
                  <a:pt x="5240806" y="392861"/>
                  <a:pt x="5188933" y="358594"/>
                  <a:pt x="5284538" y="395435"/>
                </a:cubicBezTo>
                <a:lnTo>
                  <a:pt x="5320748" y="332641"/>
                </a:lnTo>
                <a:lnTo>
                  <a:pt x="5393172" y="207053"/>
                </a:lnTo>
                <a:cubicBezTo>
                  <a:pt x="5488630" y="243840"/>
                  <a:pt x="5411387" y="203673"/>
                  <a:pt x="5501806" y="290779"/>
                </a:cubicBezTo>
                <a:cubicBezTo>
                  <a:pt x="5548602" y="335861"/>
                  <a:pt x="5556003" y="332596"/>
                  <a:pt x="5610440" y="353573"/>
                </a:cubicBezTo>
                <a:cubicBezTo>
                  <a:pt x="5628545" y="339619"/>
                  <a:pt x="5651164" y="331354"/>
                  <a:pt x="5664757" y="311710"/>
                </a:cubicBezTo>
                <a:cubicBezTo>
                  <a:pt x="5674202" y="298061"/>
                  <a:pt x="5699785" y="170661"/>
                  <a:pt x="5700968" y="165191"/>
                </a:cubicBezTo>
                <a:cubicBezTo>
                  <a:pt x="5719073" y="172168"/>
                  <a:pt x="5739404" y="173884"/>
                  <a:pt x="5755285" y="186122"/>
                </a:cubicBezTo>
                <a:cubicBezTo>
                  <a:pt x="5797106" y="218355"/>
                  <a:pt x="5819093" y="265376"/>
                  <a:pt x="5845813" y="311710"/>
                </a:cubicBezTo>
                <a:lnTo>
                  <a:pt x="5918236" y="332641"/>
                </a:lnTo>
                <a:cubicBezTo>
                  <a:pt x="5955266" y="343343"/>
                  <a:pt x="5988994" y="379978"/>
                  <a:pt x="6026870" y="374504"/>
                </a:cubicBezTo>
                <a:cubicBezTo>
                  <a:pt x="6048462" y="371384"/>
                  <a:pt x="6051011" y="332641"/>
                  <a:pt x="6063082" y="311710"/>
                </a:cubicBezTo>
                <a:cubicBezTo>
                  <a:pt x="6177725" y="278577"/>
                  <a:pt x="6114799" y="274822"/>
                  <a:pt x="6244138" y="374504"/>
                </a:cubicBezTo>
                <a:cubicBezTo>
                  <a:pt x="6330215" y="308164"/>
                  <a:pt x="6291574" y="356507"/>
                  <a:pt x="6334667" y="207053"/>
                </a:cubicBezTo>
                <a:cubicBezTo>
                  <a:pt x="6449311" y="173920"/>
                  <a:pt x="6393287" y="162186"/>
                  <a:pt x="6479513" y="311710"/>
                </a:cubicBezTo>
                <a:cubicBezTo>
                  <a:pt x="6497618" y="318687"/>
                  <a:pt x="6517950" y="320402"/>
                  <a:pt x="6533830" y="332641"/>
                </a:cubicBezTo>
                <a:cubicBezTo>
                  <a:pt x="6640194" y="414616"/>
                  <a:pt x="6530685" y="439721"/>
                  <a:pt x="6696781" y="311710"/>
                </a:cubicBezTo>
                <a:cubicBezTo>
                  <a:pt x="6833308" y="364320"/>
                  <a:pt x="6665022" y="293353"/>
                  <a:pt x="6805415" y="374504"/>
                </a:cubicBezTo>
                <a:cubicBezTo>
                  <a:pt x="6822485" y="384371"/>
                  <a:pt x="6841627" y="388458"/>
                  <a:pt x="6859732" y="395435"/>
                </a:cubicBezTo>
                <a:lnTo>
                  <a:pt x="6914049" y="353573"/>
                </a:lnTo>
                <a:cubicBezTo>
                  <a:pt x="6929929" y="341335"/>
                  <a:pt x="6926120" y="311710"/>
                  <a:pt x="6932155" y="290779"/>
                </a:cubicBezTo>
                <a:cubicBezTo>
                  <a:pt x="6944225" y="248916"/>
                  <a:pt x="6946181" y="201099"/>
                  <a:pt x="6968366" y="165191"/>
                </a:cubicBezTo>
                <a:cubicBezTo>
                  <a:pt x="6979460" y="147237"/>
                  <a:pt x="7004578" y="151237"/>
                  <a:pt x="7022683" y="144259"/>
                </a:cubicBezTo>
                <a:lnTo>
                  <a:pt x="7077000" y="186122"/>
                </a:lnTo>
                <a:lnTo>
                  <a:pt x="7185634" y="269847"/>
                </a:lnTo>
                <a:cubicBezTo>
                  <a:pt x="7217394" y="294325"/>
                  <a:pt x="7260902" y="290280"/>
                  <a:pt x="7294269" y="311710"/>
                </a:cubicBezTo>
                <a:cubicBezTo>
                  <a:pt x="7316652" y="326086"/>
                  <a:pt x="7328915" y="355554"/>
                  <a:pt x="7348586" y="374504"/>
                </a:cubicBezTo>
                <a:cubicBezTo>
                  <a:pt x="7439112" y="461717"/>
                  <a:pt x="7372728" y="364041"/>
                  <a:pt x="7439113" y="479161"/>
                </a:cubicBezTo>
                <a:lnTo>
                  <a:pt x="7493430" y="458229"/>
                </a:lnTo>
                <a:cubicBezTo>
                  <a:pt x="7534718" y="442318"/>
                  <a:pt x="7537195" y="370505"/>
                  <a:pt x="7565854" y="332641"/>
                </a:cubicBezTo>
                <a:cubicBezTo>
                  <a:pt x="7580183" y="313709"/>
                  <a:pt x="7602066" y="304734"/>
                  <a:pt x="7620171" y="290779"/>
                </a:cubicBezTo>
                <a:cubicBezTo>
                  <a:pt x="7638276" y="304734"/>
                  <a:pt x="7660895" y="312997"/>
                  <a:pt x="7674488" y="332641"/>
                </a:cubicBezTo>
                <a:cubicBezTo>
                  <a:pt x="7724463" y="404859"/>
                  <a:pt x="7703651" y="401029"/>
                  <a:pt x="7689805" y="394142"/>
                </a:cubicBezTo>
                <a:lnTo>
                  <a:pt x="7684721" y="391169"/>
                </a:lnTo>
                <a:lnTo>
                  <a:pt x="7683977" y="390642"/>
                </a:lnTo>
                <a:cubicBezTo>
                  <a:pt x="7680838" y="388566"/>
                  <a:pt x="7680564" y="388580"/>
                  <a:pt x="7681940" y="389544"/>
                </a:cubicBezTo>
                <a:lnTo>
                  <a:pt x="7684721" y="391169"/>
                </a:lnTo>
                <a:lnTo>
                  <a:pt x="7703204" y="404279"/>
                </a:lnTo>
                <a:cubicBezTo>
                  <a:pt x="7713288" y="411675"/>
                  <a:pt x="7727451" y="422301"/>
                  <a:pt x="7746910" y="437298"/>
                </a:cubicBezTo>
                <a:cubicBezTo>
                  <a:pt x="7757826" y="428885"/>
                  <a:pt x="7767206" y="421728"/>
                  <a:pt x="7775226" y="415667"/>
                </a:cubicBezTo>
                <a:lnTo>
                  <a:pt x="7776864" y="414443"/>
                </a:lnTo>
                <a:lnTo>
                  <a:pt x="7776864" y="3787676"/>
                </a:lnTo>
                <a:lnTo>
                  <a:pt x="7757242" y="3771762"/>
                </a:lnTo>
                <a:cubicBezTo>
                  <a:pt x="7734839" y="3753885"/>
                  <a:pt x="7707680" y="3732954"/>
                  <a:pt x="7688658" y="3720737"/>
                </a:cubicBezTo>
                <a:cubicBezTo>
                  <a:pt x="7667410" y="3707091"/>
                  <a:pt x="7578960" y="3683800"/>
                  <a:pt x="7561919" y="3678874"/>
                </a:cubicBezTo>
                <a:cubicBezTo>
                  <a:pt x="7561919" y="3678874"/>
                  <a:pt x="7536676" y="3762196"/>
                  <a:pt x="7525708" y="3804462"/>
                </a:cubicBezTo>
                <a:cubicBezTo>
                  <a:pt x="7518558" y="3832016"/>
                  <a:pt x="7514438" y="3860528"/>
                  <a:pt x="7507602" y="3888188"/>
                </a:cubicBezTo>
                <a:cubicBezTo>
                  <a:pt x="7502358" y="3909403"/>
                  <a:pt x="7495532" y="3930051"/>
                  <a:pt x="7489496" y="3950982"/>
                </a:cubicBezTo>
                <a:lnTo>
                  <a:pt x="7471879" y="4032448"/>
                </a:lnTo>
                <a:lnTo>
                  <a:pt x="7343933" y="4032448"/>
                </a:lnTo>
                <a:lnTo>
                  <a:pt x="7334828" y="4003826"/>
                </a:lnTo>
                <a:cubicBezTo>
                  <a:pt x="7332691" y="3992889"/>
                  <a:pt x="7330811" y="3981780"/>
                  <a:pt x="7326544" y="3971913"/>
                </a:cubicBezTo>
                <a:cubicBezTo>
                  <a:pt x="7256347" y="3809609"/>
                  <a:pt x="7317738" y="4004160"/>
                  <a:pt x="7272228" y="3846325"/>
                </a:cubicBezTo>
                <a:cubicBezTo>
                  <a:pt x="7254122" y="3853301"/>
                  <a:pt x="7232814" y="3853473"/>
                  <a:pt x="7217910" y="3867256"/>
                </a:cubicBezTo>
                <a:cubicBezTo>
                  <a:pt x="7100914" y="3975460"/>
                  <a:pt x="7263913" y="3898367"/>
                  <a:pt x="7127382" y="3950982"/>
                </a:cubicBezTo>
                <a:cubicBezTo>
                  <a:pt x="7027796" y="3912603"/>
                  <a:pt x="7117024" y="3953109"/>
                  <a:pt x="7018748" y="3888188"/>
                </a:cubicBezTo>
                <a:cubicBezTo>
                  <a:pt x="6879575" y="3796249"/>
                  <a:pt x="7012370" y="3903590"/>
                  <a:pt x="6873902" y="3783531"/>
                </a:cubicBezTo>
                <a:cubicBezTo>
                  <a:pt x="6849762" y="3776554"/>
                  <a:pt x="6819076" y="3782941"/>
                  <a:pt x="6801480" y="3762600"/>
                </a:cubicBezTo>
                <a:cubicBezTo>
                  <a:pt x="6783885" y="3742259"/>
                  <a:pt x="6790210" y="3706534"/>
                  <a:pt x="6783374" y="3678874"/>
                </a:cubicBezTo>
                <a:cubicBezTo>
                  <a:pt x="6778130" y="3657660"/>
                  <a:pt x="6771304" y="3637011"/>
                  <a:pt x="6765268" y="3616080"/>
                </a:cubicBezTo>
                <a:cubicBezTo>
                  <a:pt x="6662499" y="3497272"/>
                  <a:pt x="6734713" y="3548066"/>
                  <a:pt x="6692846" y="3741668"/>
                </a:cubicBezTo>
                <a:cubicBezTo>
                  <a:pt x="6687568" y="3766074"/>
                  <a:pt x="6668705" y="3783531"/>
                  <a:pt x="6656634" y="3804462"/>
                </a:cubicBezTo>
                <a:cubicBezTo>
                  <a:pt x="6644564" y="3783531"/>
                  <a:pt x="6634354" y="3760993"/>
                  <a:pt x="6620423" y="3741668"/>
                </a:cubicBezTo>
                <a:cubicBezTo>
                  <a:pt x="6604030" y="3718927"/>
                  <a:pt x="6578810" y="3704575"/>
                  <a:pt x="6566106" y="3678874"/>
                </a:cubicBezTo>
                <a:cubicBezTo>
                  <a:pt x="6494157" y="3533313"/>
                  <a:pt x="6611175" y="3643839"/>
                  <a:pt x="6493684" y="3553286"/>
                </a:cubicBezTo>
                <a:cubicBezTo>
                  <a:pt x="6487648" y="3581195"/>
                  <a:pt x="6480458" y="3608803"/>
                  <a:pt x="6475578" y="3637012"/>
                </a:cubicBezTo>
                <a:cubicBezTo>
                  <a:pt x="6468379" y="3678628"/>
                  <a:pt x="6471106" y="3723196"/>
                  <a:pt x="6457472" y="3762600"/>
                </a:cubicBezTo>
                <a:cubicBezTo>
                  <a:pt x="6446264" y="3794991"/>
                  <a:pt x="6421260" y="3818416"/>
                  <a:pt x="6403154" y="3846325"/>
                </a:cubicBezTo>
                <a:cubicBezTo>
                  <a:pt x="6385049" y="3839348"/>
                  <a:pt x="6364718" y="3837633"/>
                  <a:pt x="6348838" y="3825394"/>
                </a:cubicBezTo>
                <a:cubicBezTo>
                  <a:pt x="6327533" y="3808974"/>
                  <a:pt x="6317918" y="3774622"/>
                  <a:pt x="6294520" y="3762600"/>
                </a:cubicBezTo>
                <a:cubicBezTo>
                  <a:pt x="6260973" y="3745364"/>
                  <a:pt x="6222098" y="3748646"/>
                  <a:pt x="6185886" y="3741668"/>
                </a:cubicBezTo>
                <a:cubicBezTo>
                  <a:pt x="6062978" y="3789033"/>
                  <a:pt x="6209712" y="3726368"/>
                  <a:pt x="6022935" y="3846325"/>
                </a:cubicBezTo>
                <a:cubicBezTo>
                  <a:pt x="6006252" y="3857039"/>
                  <a:pt x="5986724" y="3860279"/>
                  <a:pt x="5968618" y="3867256"/>
                </a:cubicBezTo>
                <a:cubicBezTo>
                  <a:pt x="5968618" y="3867256"/>
                  <a:pt x="5903068" y="3790646"/>
                  <a:pt x="5859984" y="3783531"/>
                </a:cubicBezTo>
                <a:cubicBezTo>
                  <a:pt x="5841090" y="3780411"/>
                  <a:pt x="5847914" y="3825394"/>
                  <a:pt x="5841878" y="3846325"/>
                </a:cubicBezTo>
                <a:cubicBezTo>
                  <a:pt x="5823774" y="3839348"/>
                  <a:pt x="5802464" y="3839177"/>
                  <a:pt x="5787562" y="3825394"/>
                </a:cubicBezTo>
                <a:cubicBezTo>
                  <a:pt x="5770570" y="3809679"/>
                  <a:pt x="5772688" y="3767533"/>
                  <a:pt x="5751350" y="3762600"/>
                </a:cubicBezTo>
                <a:cubicBezTo>
                  <a:pt x="5730012" y="3757667"/>
                  <a:pt x="5716496" y="3793212"/>
                  <a:pt x="5697033" y="3804462"/>
                </a:cubicBezTo>
                <a:cubicBezTo>
                  <a:pt x="5679962" y="3814328"/>
                  <a:pt x="5660821" y="3818416"/>
                  <a:pt x="5642716" y="3825394"/>
                </a:cubicBezTo>
                <a:cubicBezTo>
                  <a:pt x="5633036" y="3780634"/>
                  <a:pt x="5605354" y="3643523"/>
                  <a:pt x="5588398" y="3616080"/>
                </a:cubicBezTo>
                <a:cubicBezTo>
                  <a:pt x="5577306" y="3598126"/>
                  <a:pt x="5552187" y="3602126"/>
                  <a:pt x="5534082" y="3595149"/>
                </a:cubicBezTo>
                <a:cubicBezTo>
                  <a:pt x="5522011" y="3616080"/>
                  <a:pt x="5505512" y="3634389"/>
                  <a:pt x="5497871" y="3657943"/>
                </a:cubicBezTo>
                <a:cubicBezTo>
                  <a:pt x="5467691" y="3750983"/>
                  <a:pt x="5507393" y="3771260"/>
                  <a:pt x="5425448" y="3825394"/>
                </a:cubicBezTo>
                <a:cubicBezTo>
                  <a:pt x="5403843" y="3839666"/>
                  <a:pt x="5377167" y="3839348"/>
                  <a:pt x="5353025" y="3846325"/>
                </a:cubicBezTo>
                <a:lnTo>
                  <a:pt x="5298708" y="3825394"/>
                </a:lnTo>
                <a:cubicBezTo>
                  <a:pt x="5278065" y="3817438"/>
                  <a:pt x="5274567" y="3783531"/>
                  <a:pt x="5262497" y="3762600"/>
                </a:cubicBezTo>
                <a:cubicBezTo>
                  <a:pt x="5175869" y="3612380"/>
                  <a:pt x="5220849" y="3672590"/>
                  <a:pt x="5135757" y="3574218"/>
                </a:cubicBezTo>
                <a:cubicBezTo>
                  <a:pt x="5017381" y="3557112"/>
                  <a:pt x="4998017" y="3509565"/>
                  <a:pt x="4936594" y="3616080"/>
                </a:cubicBezTo>
                <a:cubicBezTo>
                  <a:pt x="4926008" y="3634439"/>
                  <a:pt x="4924524" y="3657943"/>
                  <a:pt x="4918489" y="3678874"/>
                </a:cubicBezTo>
                <a:cubicBezTo>
                  <a:pt x="4918489" y="3678874"/>
                  <a:pt x="4849843" y="3767478"/>
                  <a:pt x="4809855" y="3804462"/>
                </a:cubicBezTo>
                <a:cubicBezTo>
                  <a:pt x="4788779" y="3823954"/>
                  <a:pt x="4764152" y="3850738"/>
                  <a:pt x="4737432" y="3846325"/>
                </a:cubicBezTo>
                <a:cubicBezTo>
                  <a:pt x="4712084" y="3842138"/>
                  <a:pt x="4705347" y="3798217"/>
                  <a:pt x="4683115" y="3783531"/>
                </a:cubicBezTo>
                <a:cubicBezTo>
                  <a:pt x="4661509" y="3769259"/>
                  <a:pt x="4634833" y="3769577"/>
                  <a:pt x="4610692" y="3762600"/>
                </a:cubicBezTo>
                <a:cubicBezTo>
                  <a:pt x="4592587" y="3776554"/>
                  <a:pt x="4571761" y="3786674"/>
                  <a:pt x="4556375" y="3804462"/>
                </a:cubicBezTo>
                <a:cubicBezTo>
                  <a:pt x="4540989" y="3822249"/>
                  <a:pt x="4541502" y="3862323"/>
                  <a:pt x="4520164" y="3867256"/>
                </a:cubicBezTo>
                <a:cubicBezTo>
                  <a:pt x="4468980" y="3879091"/>
                  <a:pt x="4456054" y="3791430"/>
                  <a:pt x="4447741" y="3762600"/>
                </a:cubicBezTo>
                <a:cubicBezTo>
                  <a:pt x="4429635" y="3755622"/>
                  <a:pt x="4410494" y="3751535"/>
                  <a:pt x="4393424" y="3741668"/>
                </a:cubicBezTo>
                <a:cubicBezTo>
                  <a:pt x="4373960" y="3730418"/>
                  <a:pt x="4359481" y="3708639"/>
                  <a:pt x="4339107" y="3699806"/>
                </a:cubicBezTo>
                <a:cubicBezTo>
                  <a:pt x="4310293" y="3687314"/>
                  <a:pt x="4278755" y="3685852"/>
                  <a:pt x="4248579" y="3678874"/>
                </a:cubicBezTo>
                <a:cubicBezTo>
                  <a:pt x="4236652" y="3720239"/>
                  <a:pt x="4226168" y="3774954"/>
                  <a:pt x="4194262" y="3804462"/>
                </a:cubicBezTo>
                <a:cubicBezTo>
                  <a:pt x="4179359" y="3818246"/>
                  <a:pt x="4157665" y="3833588"/>
                  <a:pt x="4139945" y="3825394"/>
                </a:cubicBezTo>
                <a:cubicBezTo>
                  <a:pt x="4119741" y="3816052"/>
                  <a:pt x="4115804" y="3783531"/>
                  <a:pt x="4103733" y="3762600"/>
                </a:cubicBezTo>
                <a:cubicBezTo>
                  <a:pt x="4068260" y="3748930"/>
                  <a:pt x="3990670" y="3716144"/>
                  <a:pt x="3958887" y="3720737"/>
                </a:cubicBezTo>
                <a:cubicBezTo>
                  <a:pt x="3937295" y="3723857"/>
                  <a:pt x="3922675" y="3748646"/>
                  <a:pt x="3904570" y="3762600"/>
                </a:cubicBezTo>
                <a:cubicBezTo>
                  <a:pt x="3721850" y="3789004"/>
                  <a:pt x="3775113" y="3730167"/>
                  <a:pt x="3723514" y="3909119"/>
                </a:cubicBezTo>
                <a:cubicBezTo>
                  <a:pt x="3705408" y="3923073"/>
                  <a:pt x="3690661" y="3955118"/>
                  <a:pt x="3669197" y="3950982"/>
                </a:cubicBezTo>
                <a:cubicBezTo>
                  <a:pt x="3643939" y="3946115"/>
                  <a:pt x="3636184" y="3904608"/>
                  <a:pt x="3614879" y="3888188"/>
                </a:cubicBezTo>
                <a:cubicBezTo>
                  <a:pt x="3598999" y="3875949"/>
                  <a:pt x="3578668" y="3874234"/>
                  <a:pt x="3560562" y="3867256"/>
                </a:cubicBezTo>
                <a:cubicBezTo>
                  <a:pt x="3542457" y="3874234"/>
                  <a:pt x="3521148" y="3874405"/>
                  <a:pt x="3506245" y="3888188"/>
                </a:cubicBezTo>
                <a:cubicBezTo>
                  <a:pt x="3489253" y="3903903"/>
                  <a:pt x="3485421" y="3933193"/>
                  <a:pt x="3470034" y="3950982"/>
                </a:cubicBezTo>
                <a:cubicBezTo>
                  <a:pt x="3454646" y="3968769"/>
                  <a:pt x="3433822" y="3978889"/>
                  <a:pt x="3415717" y="3992844"/>
                </a:cubicBezTo>
                <a:lnTo>
                  <a:pt x="3361400" y="3971913"/>
                </a:lnTo>
                <a:cubicBezTo>
                  <a:pt x="3320112" y="3956003"/>
                  <a:pt x="3319751" y="3881901"/>
                  <a:pt x="3288977" y="3846325"/>
                </a:cubicBezTo>
                <a:cubicBezTo>
                  <a:pt x="3275482" y="3830724"/>
                  <a:pt x="3252765" y="3832371"/>
                  <a:pt x="3234660" y="3825394"/>
                </a:cubicBezTo>
                <a:cubicBezTo>
                  <a:pt x="3216555" y="3839348"/>
                  <a:pt x="3193936" y="3847612"/>
                  <a:pt x="3180343" y="3867256"/>
                </a:cubicBezTo>
                <a:cubicBezTo>
                  <a:pt x="3168421" y="3884485"/>
                  <a:pt x="3172824" y="3911691"/>
                  <a:pt x="3162238" y="3930050"/>
                </a:cubicBezTo>
                <a:cubicBezTo>
                  <a:pt x="3148034" y="3954679"/>
                  <a:pt x="3126026" y="3971913"/>
                  <a:pt x="3107921" y="3992844"/>
                </a:cubicBezTo>
                <a:cubicBezTo>
                  <a:pt x="3085289" y="4003310"/>
                  <a:pt x="3063823" y="4024246"/>
                  <a:pt x="3040899" y="4032094"/>
                </a:cubicBezTo>
                <a:lnTo>
                  <a:pt x="3037712" y="4032448"/>
                </a:lnTo>
                <a:lnTo>
                  <a:pt x="3013055" y="4032448"/>
                </a:lnTo>
                <a:lnTo>
                  <a:pt x="3006747" y="4029163"/>
                </a:lnTo>
                <a:cubicBezTo>
                  <a:pt x="2979551" y="4007292"/>
                  <a:pt x="2937992" y="3928416"/>
                  <a:pt x="2926863" y="3909119"/>
                </a:cubicBezTo>
                <a:cubicBezTo>
                  <a:pt x="2836334" y="3839347"/>
                  <a:pt x="2884617" y="3888187"/>
                  <a:pt x="2800124" y="3741668"/>
                </a:cubicBezTo>
                <a:cubicBezTo>
                  <a:pt x="2800124" y="3741668"/>
                  <a:pt x="2729276" y="3693565"/>
                  <a:pt x="2691489" y="3699806"/>
                </a:cubicBezTo>
                <a:cubicBezTo>
                  <a:pt x="2672596" y="3702926"/>
                  <a:pt x="2678628" y="3741386"/>
                  <a:pt x="2673384" y="3762600"/>
                </a:cubicBezTo>
                <a:cubicBezTo>
                  <a:pt x="2666547" y="3790260"/>
                  <a:pt x="2661314" y="3818416"/>
                  <a:pt x="2655278" y="3846325"/>
                </a:cubicBezTo>
                <a:lnTo>
                  <a:pt x="2619067" y="3783531"/>
                </a:lnTo>
                <a:cubicBezTo>
                  <a:pt x="2536058" y="3639586"/>
                  <a:pt x="2587931" y="3673853"/>
                  <a:pt x="2492327" y="3637012"/>
                </a:cubicBezTo>
                <a:lnTo>
                  <a:pt x="2456116" y="3699806"/>
                </a:lnTo>
                <a:lnTo>
                  <a:pt x="2383692" y="3825394"/>
                </a:lnTo>
                <a:cubicBezTo>
                  <a:pt x="2288235" y="3788608"/>
                  <a:pt x="2365477" y="3828775"/>
                  <a:pt x="2275058" y="3741668"/>
                </a:cubicBezTo>
                <a:cubicBezTo>
                  <a:pt x="2228262" y="3696586"/>
                  <a:pt x="2220861" y="3699852"/>
                  <a:pt x="2166424" y="3678874"/>
                </a:cubicBezTo>
                <a:cubicBezTo>
                  <a:pt x="2148319" y="3692828"/>
                  <a:pt x="2125700" y="3701093"/>
                  <a:pt x="2112107" y="3720737"/>
                </a:cubicBezTo>
                <a:cubicBezTo>
                  <a:pt x="2102663" y="3734386"/>
                  <a:pt x="2077079" y="3861786"/>
                  <a:pt x="2075897" y="3867256"/>
                </a:cubicBezTo>
                <a:cubicBezTo>
                  <a:pt x="2057791" y="3860279"/>
                  <a:pt x="2037460" y="3858564"/>
                  <a:pt x="2021579" y="3846325"/>
                </a:cubicBezTo>
                <a:cubicBezTo>
                  <a:pt x="1979758" y="3814092"/>
                  <a:pt x="1957771" y="3767071"/>
                  <a:pt x="1931051" y="3720737"/>
                </a:cubicBezTo>
                <a:lnTo>
                  <a:pt x="1858628" y="3699806"/>
                </a:lnTo>
                <a:cubicBezTo>
                  <a:pt x="1821598" y="3689104"/>
                  <a:pt x="1787870" y="3652470"/>
                  <a:pt x="1749994" y="3657943"/>
                </a:cubicBezTo>
                <a:cubicBezTo>
                  <a:pt x="1728402" y="3661063"/>
                  <a:pt x="1725853" y="3699806"/>
                  <a:pt x="1713783" y="3720737"/>
                </a:cubicBezTo>
                <a:cubicBezTo>
                  <a:pt x="1599139" y="3753871"/>
                  <a:pt x="1662065" y="3757625"/>
                  <a:pt x="1532726" y="3657943"/>
                </a:cubicBezTo>
                <a:cubicBezTo>
                  <a:pt x="1446650" y="3724283"/>
                  <a:pt x="1485291" y="3675941"/>
                  <a:pt x="1442197" y="3825394"/>
                </a:cubicBezTo>
                <a:cubicBezTo>
                  <a:pt x="1327553" y="3858528"/>
                  <a:pt x="1383578" y="3870261"/>
                  <a:pt x="1297352" y="3720737"/>
                </a:cubicBezTo>
                <a:cubicBezTo>
                  <a:pt x="1279246" y="3713761"/>
                  <a:pt x="1258915" y="3712045"/>
                  <a:pt x="1243034" y="3699806"/>
                </a:cubicBezTo>
                <a:cubicBezTo>
                  <a:pt x="1136670" y="3617832"/>
                  <a:pt x="1246179" y="3592726"/>
                  <a:pt x="1080083" y="3720737"/>
                </a:cubicBezTo>
                <a:cubicBezTo>
                  <a:pt x="943556" y="3668127"/>
                  <a:pt x="1111843" y="3739094"/>
                  <a:pt x="971449" y="3657943"/>
                </a:cubicBezTo>
                <a:cubicBezTo>
                  <a:pt x="954379" y="3648077"/>
                  <a:pt x="935237" y="3643989"/>
                  <a:pt x="917132" y="3637012"/>
                </a:cubicBezTo>
                <a:lnTo>
                  <a:pt x="862815" y="3678874"/>
                </a:lnTo>
                <a:cubicBezTo>
                  <a:pt x="846935" y="3691113"/>
                  <a:pt x="850745" y="3720737"/>
                  <a:pt x="844710" y="3741668"/>
                </a:cubicBezTo>
                <a:cubicBezTo>
                  <a:pt x="832639" y="3783531"/>
                  <a:pt x="830684" y="3831348"/>
                  <a:pt x="808498" y="3867256"/>
                </a:cubicBezTo>
                <a:cubicBezTo>
                  <a:pt x="797405" y="3885210"/>
                  <a:pt x="772286" y="3881210"/>
                  <a:pt x="754181" y="3888188"/>
                </a:cubicBezTo>
                <a:lnTo>
                  <a:pt x="699864" y="3846325"/>
                </a:lnTo>
                <a:lnTo>
                  <a:pt x="591230" y="3762600"/>
                </a:lnTo>
                <a:cubicBezTo>
                  <a:pt x="559470" y="3738123"/>
                  <a:pt x="515962" y="3742167"/>
                  <a:pt x="482596" y="3720737"/>
                </a:cubicBezTo>
                <a:cubicBezTo>
                  <a:pt x="460212" y="3706361"/>
                  <a:pt x="447949" y="3676894"/>
                  <a:pt x="428278" y="3657943"/>
                </a:cubicBezTo>
                <a:cubicBezTo>
                  <a:pt x="337752" y="3570730"/>
                  <a:pt x="404136" y="3668407"/>
                  <a:pt x="337751" y="3553286"/>
                </a:cubicBezTo>
                <a:lnTo>
                  <a:pt x="283434" y="3574218"/>
                </a:lnTo>
                <a:cubicBezTo>
                  <a:pt x="242146" y="3590129"/>
                  <a:pt x="239669" y="3661942"/>
                  <a:pt x="211010" y="3699806"/>
                </a:cubicBezTo>
                <a:cubicBezTo>
                  <a:pt x="196681" y="3718738"/>
                  <a:pt x="174799" y="3727714"/>
                  <a:pt x="156693" y="3741668"/>
                </a:cubicBezTo>
                <a:cubicBezTo>
                  <a:pt x="138588" y="3727714"/>
                  <a:pt x="115969" y="3719450"/>
                  <a:pt x="102376" y="3699806"/>
                </a:cubicBezTo>
                <a:cubicBezTo>
                  <a:pt x="52401" y="3627589"/>
                  <a:pt x="73213" y="3631419"/>
                  <a:pt x="87060" y="3638306"/>
                </a:cubicBezTo>
                <a:lnTo>
                  <a:pt x="92144" y="3641278"/>
                </a:lnTo>
                <a:lnTo>
                  <a:pt x="92887" y="3641806"/>
                </a:lnTo>
                <a:cubicBezTo>
                  <a:pt x="96026" y="3643881"/>
                  <a:pt x="96300" y="3643867"/>
                  <a:pt x="94924" y="3642904"/>
                </a:cubicBezTo>
                <a:lnTo>
                  <a:pt x="92144" y="3641278"/>
                </a:lnTo>
                <a:lnTo>
                  <a:pt x="73660" y="3628168"/>
                </a:lnTo>
                <a:cubicBezTo>
                  <a:pt x="63576" y="3620772"/>
                  <a:pt x="49412" y="3610146"/>
                  <a:pt x="29954" y="3595149"/>
                </a:cubicBezTo>
                <a:cubicBezTo>
                  <a:pt x="19037" y="3603563"/>
                  <a:pt x="9658" y="3610719"/>
                  <a:pt x="1638" y="3616781"/>
                </a:cubicBezTo>
                <a:lnTo>
                  <a:pt x="0" y="3618004"/>
                </a:lnTo>
                <a:lnTo>
                  <a:pt x="0" y="244772"/>
                </a:lnTo>
                <a:lnTo>
                  <a:pt x="19622" y="260685"/>
                </a:lnTo>
                <a:cubicBezTo>
                  <a:pt x="42025" y="278562"/>
                  <a:pt x="69183" y="299493"/>
                  <a:pt x="88206" y="311710"/>
                </a:cubicBezTo>
                <a:cubicBezTo>
                  <a:pt x="109455" y="325357"/>
                  <a:pt x="197904" y="348648"/>
                  <a:pt x="214945" y="353573"/>
                </a:cubicBezTo>
                <a:cubicBezTo>
                  <a:pt x="214945" y="353573"/>
                  <a:pt x="240189" y="270251"/>
                  <a:pt x="251157" y="227986"/>
                </a:cubicBezTo>
                <a:cubicBezTo>
                  <a:pt x="258307" y="200431"/>
                  <a:pt x="262426" y="171920"/>
                  <a:pt x="269262" y="144259"/>
                </a:cubicBezTo>
                <a:cubicBezTo>
                  <a:pt x="274506" y="123044"/>
                  <a:pt x="281333" y="102396"/>
                  <a:pt x="287369" y="81466"/>
                </a:cubicBezTo>
                <a:close/>
              </a:path>
            </a:pathLst>
          </a:custGeom>
          <a:solidFill>
            <a:srgbClr val="F2F2F2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innerShdw blurRad="203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Area </a:t>
            </a:r>
            <a:r>
              <a:rPr lang="en-US" sz="3600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Pathways</a:t>
            </a:r>
            <a:endParaRPr lang="en-IN" sz="36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Free Pathway Path photo and picture">
            <a:extLst>
              <a:ext uri="{FF2B5EF4-FFF2-40B4-BE49-F238E27FC236}">
                <a16:creationId xmlns="" xmlns:a16="http://schemas.microsoft.com/office/drawing/2014/main" id="{6053E6A1-F15A-D276-DBCE-98BE8493A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37" y="1175937"/>
            <a:ext cx="7547293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2463666" y="2268224"/>
            <a:ext cx="7239000" cy="2612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448800" y="1755863"/>
            <a:ext cx="54864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en-I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601200" y="1735013"/>
            <a:ext cx="54864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en-I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960746" y="1984274"/>
            <a:ext cx="54864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endParaRPr lang="en-I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906000" y="2039813"/>
            <a:ext cx="54864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en-I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626466" y="4707860"/>
            <a:ext cx="54864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endParaRPr lang="en-I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960746" y="4803862"/>
            <a:ext cx="54864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Q</a:t>
            </a:r>
            <a:endParaRPr lang="en-I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626466" y="2107385"/>
            <a:ext cx="54864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endParaRPr lang="en-I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67000" y="5033698"/>
            <a:ext cx="54864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en-I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9778866" y="3323174"/>
            <a:ext cx="54864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endParaRPr lang="en-IN" sz="24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892666" y="4859024"/>
            <a:ext cx="54864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en-IN" sz="24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96904" y="1180929"/>
            <a:ext cx="7848600" cy="64008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region between the two rectangles is the pathway.</a:t>
            </a:r>
            <a:endParaRPr lang="en-IN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="" xmlns:a16="http://schemas.microsoft.com/office/drawing/2014/main" id="{C6E494EE-7B62-7BCC-394F-EDC32EB2403F}"/>
              </a:ext>
            </a:extLst>
          </p:cNvPr>
          <p:cNvSpPr/>
          <p:nvPr/>
        </p:nvSpPr>
        <p:spPr>
          <a:xfrm>
            <a:off x="2711624" y="194377"/>
            <a:ext cx="6768752" cy="792088"/>
          </a:xfrm>
          <a:custGeom>
            <a:avLst/>
            <a:gdLst>
              <a:gd name="connsiteX0" fmla="*/ 304985 w 7776864"/>
              <a:gd name="connsiteY0" fmla="*/ 0 h 4032448"/>
              <a:gd name="connsiteX1" fmla="*/ 432932 w 7776864"/>
              <a:gd name="connsiteY1" fmla="*/ 0 h 4032448"/>
              <a:gd name="connsiteX2" fmla="*/ 442036 w 7776864"/>
              <a:gd name="connsiteY2" fmla="*/ 28622 h 4032448"/>
              <a:gd name="connsiteX3" fmla="*/ 450320 w 7776864"/>
              <a:gd name="connsiteY3" fmla="*/ 60535 h 4032448"/>
              <a:gd name="connsiteX4" fmla="*/ 504637 w 7776864"/>
              <a:gd name="connsiteY4" fmla="*/ 186122 h 4032448"/>
              <a:gd name="connsiteX5" fmla="*/ 558954 w 7776864"/>
              <a:gd name="connsiteY5" fmla="*/ 165191 h 4032448"/>
              <a:gd name="connsiteX6" fmla="*/ 649482 w 7776864"/>
              <a:gd name="connsiteY6" fmla="*/ 81466 h 4032448"/>
              <a:gd name="connsiteX7" fmla="*/ 758116 w 7776864"/>
              <a:gd name="connsiteY7" fmla="*/ 144259 h 4032448"/>
              <a:gd name="connsiteX8" fmla="*/ 902962 w 7776864"/>
              <a:gd name="connsiteY8" fmla="*/ 248916 h 4032448"/>
              <a:gd name="connsiteX9" fmla="*/ 975384 w 7776864"/>
              <a:gd name="connsiteY9" fmla="*/ 269847 h 4032448"/>
              <a:gd name="connsiteX10" fmla="*/ 993490 w 7776864"/>
              <a:gd name="connsiteY10" fmla="*/ 353573 h 4032448"/>
              <a:gd name="connsiteX11" fmla="*/ 1011596 w 7776864"/>
              <a:gd name="connsiteY11" fmla="*/ 416367 h 4032448"/>
              <a:gd name="connsiteX12" fmla="*/ 1084018 w 7776864"/>
              <a:gd name="connsiteY12" fmla="*/ 290779 h 4032448"/>
              <a:gd name="connsiteX13" fmla="*/ 1120230 w 7776864"/>
              <a:gd name="connsiteY13" fmla="*/ 227986 h 4032448"/>
              <a:gd name="connsiteX14" fmla="*/ 1156441 w 7776864"/>
              <a:gd name="connsiteY14" fmla="*/ 290779 h 4032448"/>
              <a:gd name="connsiteX15" fmla="*/ 1210759 w 7776864"/>
              <a:gd name="connsiteY15" fmla="*/ 353573 h 4032448"/>
              <a:gd name="connsiteX16" fmla="*/ 1283181 w 7776864"/>
              <a:gd name="connsiteY16" fmla="*/ 479161 h 4032448"/>
              <a:gd name="connsiteX17" fmla="*/ 1301286 w 7776864"/>
              <a:gd name="connsiteY17" fmla="*/ 395435 h 4032448"/>
              <a:gd name="connsiteX18" fmla="*/ 1319393 w 7776864"/>
              <a:gd name="connsiteY18" fmla="*/ 269847 h 4032448"/>
              <a:gd name="connsiteX19" fmla="*/ 1373710 w 7776864"/>
              <a:gd name="connsiteY19" fmla="*/ 186122 h 4032448"/>
              <a:gd name="connsiteX20" fmla="*/ 1428027 w 7776864"/>
              <a:gd name="connsiteY20" fmla="*/ 207053 h 4032448"/>
              <a:gd name="connsiteX21" fmla="*/ 1482344 w 7776864"/>
              <a:gd name="connsiteY21" fmla="*/ 269847 h 4032448"/>
              <a:gd name="connsiteX22" fmla="*/ 1590978 w 7776864"/>
              <a:gd name="connsiteY22" fmla="*/ 290779 h 4032448"/>
              <a:gd name="connsiteX23" fmla="*/ 1753929 w 7776864"/>
              <a:gd name="connsiteY23" fmla="*/ 186122 h 4032448"/>
              <a:gd name="connsiteX24" fmla="*/ 1808246 w 7776864"/>
              <a:gd name="connsiteY24" fmla="*/ 165191 h 4032448"/>
              <a:gd name="connsiteX25" fmla="*/ 1916880 w 7776864"/>
              <a:gd name="connsiteY25" fmla="*/ 248916 h 4032448"/>
              <a:gd name="connsiteX26" fmla="*/ 1934986 w 7776864"/>
              <a:gd name="connsiteY26" fmla="*/ 186122 h 4032448"/>
              <a:gd name="connsiteX27" fmla="*/ 1989303 w 7776864"/>
              <a:gd name="connsiteY27" fmla="*/ 207053 h 4032448"/>
              <a:gd name="connsiteX28" fmla="*/ 2025514 w 7776864"/>
              <a:gd name="connsiteY28" fmla="*/ 269847 h 4032448"/>
              <a:gd name="connsiteX29" fmla="*/ 2079831 w 7776864"/>
              <a:gd name="connsiteY29" fmla="*/ 227986 h 4032448"/>
              <a:gd name="connsiteX30" fmla="*/ 2134149 w 7776864"/>
              <a:gd name="connsiteY30" fmla="*/ 207053 h 4032448"/>
              <a:gd name="connsiteX31" fmla="*/ 2188466 w 7776864"/>
              <a:gd name="connsiteY31" fmla="*/ 416367 h 4032448"/>
              <a:gd name="connsiteX32" fmla="*/ 2242783 w 7776864"/>
              <a:gd name="connsiteY32" fmla="*/ 437298 h 4032448"/>
              <a:gd name="connsiteX33" fmla="*/ 2278993 w 7776864"/>
              <a:gd name="connsiteY33" fmla="*/ 374504 h 4032448"/>
              <a:gd name="connsiteX34" fmla="*/ 2351417 w 7776864"/>
              <a:gd name="connsiteY34" fmla="*/ 207053 h 4032448"/>
              <a:gd name="connsiteX35" fmla="*/ 2423839 w 7776864"/>
              <a:gd name="connsiteY35" fmla="*/ 186122 h 4032448"/>
              <a:gd name="connsiteX36" fmla="*/ 2478156 w 7776864"/>
              <a:gd name="connsiteY36" fmla="*/ 207053 h 4032448"/>
              <a:gd name="connsiteX37" fmla="*/ 2514368 w 7776864"/>
              <a:gd name="connsiteY37" fmla="*/ 269847 h 4032448"/>
              <a:gd name="connsiteX38" fmla="*/ 2641107 w 7776864"/>
              <a:gd name="connsiteY38" fmla="*/ 458229 h 4032448"/>
              <a:gd name="connsiteX39" fmla="*/ 2840270 w 7776864"/>
              <a:gd name="connsiteY39" fmla="*/ 416367 h 4032448"/>
              <a:gd name="connsiteX40" fmla="*/ 2858376 w 7776864"/>
              <a:gd name="connsiteY40" fmla="*/ 353573 h 4032448"/>
              <a:gd name="connsiteX41" fmla="*/ 2967010 w 7776864"/>
              <a:gd name="connsiteY41" fmla="*/ 227986 h 4032448"/>
              <a:gd name="connsiteX42" fmla="*/ 3039432 w 7776864"/>
              <a:gd name="connsiteY42" fmla="*/ 186122 h 4032448"/>
              <a:gd name="connsiteX43" fmla="*/ 3093749 w 7776864"/>
              <a:gd name="connsiteY43" fmla="*/ 248916 h 4032448"/>
              <a:gd name="connsiteX44" fmla="*/ 3166173 w 7776864"/>
              <a:gd name="connsiteY44" fmla="*/ 269847 h 4032448"/>
              <a:gd name="connsiteX45" fmla="*/ 3220490 w 7776864"/>
              <a:gd name="connsiteY45" fmla="*/ 227986 h 4032448"/>
              <a:gd name="connsiteX46" fmla="*/ 3256700 w 7776864"/>
              <a:gd name="connsiteY46" fmla="*/ 165191 h 4032448"/>
              <a:gd name="connsiteX47" fmla="*/ 3329124 w 7776864"/>
              <a:gd name="connsiteY47" fmla="*/ 269847 h 4032448"/>
              <a:gd name="connsiteX48" fmla="*/ 3383441 w 7776864"/>
              <a:gd name="connsiteY48" fmla="*/ 290779 h 4032448"/>
              <a:gd name="connsiteX49" fmla="*/ 3437758 w 7776864"/>
              <a:gd name="connsiteY49" fmla="*/ 332641 h 4032448"/>
              <a:gd name="connsiteX50" fmla="*/ 3528286 w 7776864"/>
              <a:gd name="connsiteY50" fmla="*/ 353573 h 4032448"/>
              <a:gd name="connsiteX51" fmla="*/ 3582603 w 7776864"/>
              <a:gd name="connsiteY51" fmla="*/ 227986 h 4032448"/>
              <a:gd name="connsiteX52" fmla="*/ 3636920 w 7776864"/>
              <a:gd name="connsiteY52" fmla="*/ 207053 h 4032448"/>
              <a:gd name="connsiteX53" fmla="*/ 3673131 w 7776864"/>
              <a:gd name="connsiteY53" fmla="*/ 269847 h 4032448"/>
              <a:gd name="connsiteX54" fmla="*/ 3817977 w 7776864"/>
              <a:gd name="connsiteY54" fmla="*/ 311710 h 4032448"/>
              <a:gd name="connsiteX55" fmla="*/ 3872294 w 7776864"/>
              <a:gd name="connsiteY55" fmla="*/ 269847 h 4032448"/>
              <a:gd name="connsiteX56" fmla="*/ 4053351 w 7776864"/>
              <a:gd name="connsiteY56" fmla="*/ 123328 h 4032448"/>
              <a:gd name="connsiteX57" fmla="*/ 4107668 w 7776864"/>
              <a:gd name="connsiteY57" fmla="*/ 81466 h 4032448"/>
              <a:gd name="connsiteX58" fmla="*/ 4161985 w 7776864"/>
              <a:gd name="connsiteY58" fmla="*/ 144259 h 4032448"/>
              <a:gd name="connsiteX59" fmla="*/ 4216302 w 7776864"/>
              <a:gd name="connsiteY59" fmla="*/ 165191 h 4032448"/>
              <a:gd name="connsiteX60" fmla="*/ 4270619 w 7776864"/>
              <a:gd name="connsiteY60" fmla="*/ 144259 h 4032448"/>
              <a:gd name="connsiteX61" fmla="*/ 4306831 w 7776864"/>
              <a:gd name="connsiteY61" fmla="*/ 81466 h 4032448"/>
              <a:gd name="connsiteX62" fmla="*/ 4361148 w 7776864"/>
              <a:gd name="connsiteY62" fmla="*/ 39604 h 4032448"/>
              <a:gd name="connsiteX63" fmla="*/ 4415465 w 7776864"/>
              <a:gd name="connsiteY63" fmla="*/ 60535 h 4032448"/>
              <a:gd name="connsiteX64" fmla="*/ 4487887 w 7776864"/>
              <a:gd name="connsiteY64" fmla="*/ 186122 h 4032448"/>
              <a:gd name="connsiteX65" fmla="*/ 4542204 w 7776864"/>
              <a:gd name="connsiteY65" fmla="*/ 207053 h 4032448"/>
              <a:gd name="connsiteX66" fmla="*/ 4596521 w 7776864"/>
              <a:gd name="connsiteY66" fmla="*/ 165191 h 4032448"/>
              <a:gd name="connsiteX67" fmla="*/ 4614627 w 7776864"/>
              <a:gd name="connsiteY67" fmla="*/ 102398 h 4032448"/>
              <a:gd name="connsiteX68" fmla="*/ 4668944 w 7776864"/>
              <a:gd name="connsiteY68" fmla="*/ 39604 h 4032448"/>
              <a:gd name="connsiteX69" fmla="*/ 4735965 w 7776864"/>
              <a:gd name="connsiteY69" fmla="*/ 353 h 4032448"/>
              <a:gd name="connsiteX70" fmla="*/ 4739144 w 7776864"/>
              <a:gd name="connsiteY70" fmla="*/ 0 h 4032448"/>
              <a:gd name="connsiteX71" fmla="*/ 4763811 w 7776864"/>
              <a:gd name="connsiteY71" fmla="*/ 0 h 4032448"/>
              <a:gd name="connsiteX72" fmla="*/ 4770118 w 7776864"/>
              <a:gd name="connsiteY72" fmla="*/ 3284 h 4032448"/>
              <a:gd name="connsiteX73" fmla="*/ 4850001 w 7776864"/>
              <a:gd name="connsiteY73" fmla="*/ 123328 h 4032448"/>
              <a:gd name="connsiteX74" fmla="*/ 4976741 w 7776864"/>
              <a:gd name="connsiteY74" fmla="*/ 290779 h 4032448"/>
              <a:gd name="connsiteX75" fmla="*/ 5085375 w 7776864"/>
              <a:gd name="connsiteY75" fmla="*/ 332641 h 4032448"/>
              <a:gd name="connsiteX76" fmla="*/ 5103480 w 7776864"/>
              <a:gd name="connsiteY76" fmla="*/ 269847 h 4032448"/>
              <a:gd name="connsiteX77" fmla="*/ 5121586 w 7776864"/>
              <a:gd name="connsiteY77" fmla="*/ 186122 h 4032448"/>
              <a:gd name="connsiteX78" fmla="*/ 5157797 w 7776864"/>
              <a:gd name="connsiteY78" fmla="*/ 248916 h 4032448"/>
              <a:gd name="connsiteX79" fmla="*/ 5284538 w 7776864"/>
              <a:gd name="connsiteY79" fmla="*/ 395435 h 4032448"/>
              <a:gd name="connsiteX80" fmla="*/ 5320748 w 7776864"/>
              <a:gd name="connsiteY80" fmla="*/ 332641 h 4032448"/>
              <a:gd name="connsiteX81" fmla="*/ 5393172 w 7776864"/>
              <a:gd name="connsiteY81" fmla="*/ 207053 h 4032448"/>
              <a:gd name="connsiteX82" fmla="*/ 5501806 w 7776864"/>
              <a:gd name="connsiteY82" fmla="*/ 290779 h 4032448"/>
              <a:gd name="connsiteX83" fmla="*/ 5610440 w 7776864"/>
              <a:gd name="connsiteY83" fmla="*/ 353573 h 4032448"/>
              <a:gd name="connsiteX84" fmla="*/ 5664757 w 7776864"/>
              <a:gd name="connsiteY84" fmla="*/ 311710 h 4032448"/>
              <a:gd name="connsiteX85" fmla="*/ 5700968 w 7776864"/>
              <a:gd name="connsiteY85" fmla="*/ 165191 h 4032448"/>
              <a:gd name="connsiteX86" fmla="*/ 5755285 w 7776864"/>
              <a:gd name="connsiteY86" fmla="*/ 186122 h 4032448"/>
              <a:gd name="connsiteX87" fmla="*/ 5845813 w 7776864"/>
              <a:gd name="connsiteY87" fmla="*/ 311710 h 4032448"/>
              <a:gd name="connsiteX88" fmla="*/ 5918236 w 7776864"/>
              <a:gd name="connsiteY88" fmla="*/ 332641 h 4032448"/>
              <a:gd name="connsiteX89" fmla="*/ 6026870 w 7776864"/>
              <a:gd name="connsiteY89" fmla="*/ 374504 h 4032448"/>
              <a:gd name="connsiteX90" fmla="*/ 6063082 w 7776864"/>
              <a:gd name="connsiteY90" fmla="*/ 311710 h 4032448"/>
              <a:gd name="connsiteX91" fmla="*/ 6244138 w 7776864"/>
              <a:gd name="connsiteY91" fmla="*/ 374504 h 4032448"/>
              <a:gd name="connsiteX92" fmla="*/ 6334667 w 7776864"/>
              <a:gd name="connsiteY92" fmla="*/ 207053 h 4032448"/>
              <a:gd name="connsiteX93" fmla="*/ 6479513 w 7776864"/>
              <a:gd name="connsiteY93" fmla="*/ 311710 h 4032448"/>
              <a:gd name="connsiteX94" fmla="*/ 6533830 w 7776864"/>
              <a:gd name="connsiteY94" fmla="*/ 332641 h 4032448"/>
              <a:gd name="connsiteX95" fmla="*/ 6696781 w 7776864"/>
              <a:gd name="connsiteY95" fmla="*/ 311710 h 4032448"/>
              <a:gd name="connsiteX96" fmla="*/ 6805415 w 7776864"/>
              <a:gd name="connsiteY96" fmla="*/ 374504 h 4032448"/>
              <a:gd name="connsiteX97" fmla="*/ 6859732 w 7776864"/>
              <a:gd name="connsiteY97" fmla="*/ 395435 h 4032448"/>
              <a:gd name="connsiteX98" fmla="*/ 6914049 w 7776864"/>
              <a:gd name="connsiteY98" fmla="*/ 353573 h 4032448"/>
              <a:gd name="connsiteX99" fmla="*/ 6932155 w 7776864"/>
              <a:gd name="connsiteY99" fmla="*/ 290779 h 4032448"/>
              <a:gd name="connsiteX100" fmla="*/ 6968366 w 7776864"/>
              <a:gd name="connsiteY100" fmla="*/ 165191 h 4032448"/>
              <a:gd name="connsiteX101" fmla="*/ 7022683 w 7776864"/>
              <a:gd name="connsiteY101" fmla="*/ 144259 h 4032448"/>
              <a:gd name="connsiteX102" fmla="*/ 7077000 w 7776864"/>
              <a:gd name="connsiteY102" fmla="*/ 186122 h 4032448"/>
              <a:gd name="connsiteX103" fmla="*/ 7185634 w 7776864"/>
              <a:gd name="connsiteY103" fmla="*/ 269847 h 4032448"/>
              <a:gd name="connsiteX104" fmla="*/ 7294269 w 7776864"/>
              <a:gd name="connsiteY104" fmla="*/ 311710 h 4032448"/>
              <a:gd name="connsiteX105" fmla="*/ 7348586 w 7776864"/>
              <a:gd name="connsiteY105" fmla="*/ 374504 h 4032448"/>
              <a:gd name="connsiteX106" fmla="*/ 7439113 w 7776864"/>
              <a:gd name="connsiteY106" fmla="*/ 479161 h 4032448"/>
              <a:gd name="connsiteX107" fmla="*/ 7493430 w 7776864"/>
              <a:gd name="connsiteY107" fmla="*/ 458229 h 4032448"/>
              <a:gd name="connsiteX108" fmla="*/ 7565854 w 7776864"/>
              <a:gd name="connsiteY108" fmla="*/ 332641 h 4032448"/>
              <a:gd name="connsiteX109" fmla="*/ 7620171 w 7776864"/>
              <a:gd name="connsiteY109" fmla="*/ 290779 h 4032448"/>
              <a:gd name="connsiteX110" fmla="*/ 7674488 w 7776864"/>
              <a:gd name="connsiteY110" fmla="*/ 332641 h 4032448"/>
              <a:gd name="connsiteX111" fmla="*/ 7689805 w 7776864"/>
              <a:gd name="connsiteY111" fmla="*/ 394142 h 4032448"/>
              <a:gd name="connsiteX112" fmla="*/ 7684721 w 7776864"/>
              <a:gd name="connsiteY112" fmla="*/ 391169 h 4032448"/>
              <a:gd name="connsiteX113" fmla="*/ 7683977 w 7776864"/>
              <a:gd name="connsiteY113" fmla="*/ 390642 h 4032448"/>
              <a:gd name="connsiteX114" fmla="*/ 7681940 w 7776864"/>
              <a:gd name="connsiteY114" fmla="*/ 389544 h 4032448"/>
              <a:gd name="connsiteX115" fmla="*/ 7684721 w 7776864"/>
              <a:gd name="connsiteY115" fmla="*/ 391169 h 4032448"/>
              <a:gd name="connsiteX116" fmla="*/ 7703204 w 7776864"/>
              <a:gd name="connsiteY116" fmla="*/ 404279 h 4032448"/>
              <a:gd name="connsiteX117" fmla="*/ 7746910 w 7776864"/>
              <a:gd name="connsiteY117" fmla="*/ 437298 h 4032448"/>
              <a:gd name="connsiteX118" fmla="*/ 7775226 w 7776864"/>
              <a:gd name="connsiteY118" fmla="*/ 415667 h 4032448"/>
              <a:gd name="connsiteX119" fmla="*/ 7776864 w 7776864"/>
              <a:gd name="connsiteY119" fmla="*/ 414443 h 4032448"/>
              <a:gd name="connsiteX120" fmla="*/ 7776864 w 7776864"/>
              <a:gd name="connsiteY120" fmla="*/ 3787676 h 4032448"/>
              <a:gd name="connsiteX121" fmla="*/ 7757242 w 7776864"/>
              <a:gd name="connsiteY121" fmla="*/ 3771762 h 4032448"/>
              <a:gd name="connsiteX122" fmla="*/ 7688658 w 7776864"/>
              <a:gd name="connsiteY122" fmla="*/ 3720737 h 4032448"/>
              <a:gd name="connsiteX123" fmla="*/ 7561919 w 7776864"/>
              <a:gd name="connsiteY123" fmla="*/ 3678874 h 4032448"/>
              <a:gd name="connsiteX124" fmla="*/ 7525708 w 7776864"/>
              <a:gd name="connsiteY124" fmla="*/ 3804462 h 4032448"/>
              <a:gd name="connsiteX125" fmla="*/ 7507602 w 7776864"/>
              <a:gd name="connsiteY125" fmla="*/ 3888188 h 4032448"/>
              <a:gd name="connsiteX126" fmla="*/ 7489496 w 7776864"/>
              <a:gd name="connsiteY126" fmla="*/ 3950982 h 4032448"/>
              <a:gd name="connsiteX127" fmla="*/ 7471879 w 7776864"/>
              <a:gd name="connsiteY127" fmla="*/ 4032448 h 4032448"/>
              <a:gd name="connsiteX128" fmla="*/ 7343933 w 7776864"/>
              <a:gd name="connsiteY128" fmla="*/ 4032448 h 4032448"/>
              <a:gd name="connsiteX129" fmla="*/ 7334828 w 7776864"/>
              <a:gd name="connsiteY129" fmla="*/ 4003826 h 4032448"/>
              <a:gd name="connsiteX130" fmla="*/ 7326544 w 7776864"/>
              <a:gd name="connsiteY130" fmla="*/ 3971913 h 4032448"/>
              <a:gd name="connsiteX131" fmla="*/ 7272228 w 7776864"/>
              <a:gd name="connsiteY131" fmla="*/ 3846325 h 4032448"/>
              <a:gd name="connsiteX132" fmla="*/ 7217910 w 7776864"/>
              <a:gd name="connsiteY132" fmla="*/ 3867256 h 4032448"/>
              <a:gd name="connsiteX133" fmla="*/ 7127382 w 7776864"/>
              <a:gd name="connsiteY133" fmla="*/ 3950982 h 4032448"/>
              <a:gd name="connsiteX134" fmla="*/ 7018748 w 7776864"/>
              <a:gd name="connsiteY134" fmla="*/ 3888188 h 4032448"/>
              <a:gd name="connsiteX135" fmla="*/ 6873902 w 7776864"/>
              <a:gd name="connsiteY135" fmla="*/ 3783531 h 4032448"/>
              <a:gd name="connsiteX136" fmla="*/ 6801480 w 7776864"/>
              <a:gd name="connsiteY136" fmla="*/ 3762600 h 4032448"/>
              <a:gd name="connsiteX137" fmla="*/ 6783374 w 7776864"/>
              <a:gd name="connsiteY137" fmla="*/ 3678874 h 4032448"/>
              <a:gd name="connsiteX138" fmla="*/ 6765268 w 7776864"/>
              <a:gd name="connsiteY138" fmla="*/ 3616080 h 4032448"/>
              <a:gd name="connsiteX139" fmla="*/ 6692846 w 7776864"/>
              <a:gd name="connsiteY139" fmla="*/ 3741668 h 4032448"/>
              <a:gd name="connsiteX140" fmla="*/ 6656634 w 7776864"/>
              <a:gd name="connsiteY140" fmla="*/ 3804462 h 4032448"/>
              <a:gd name="connsiteX141" fmla="*/ 6620423 w 7776864"/>
              <a:gd name="connsiteY141" fmla="*/ 3741668 h 4032448"/>
              <a:gd name="connsiteX142" fmla="*/ 6566106 w 7776864"/>
              <a:gd name="connsiteY142" fmla="*/ 3678874 h 4032448"/>
              <a:gd name="connsiteX143" fmla="*/ 6493684 w 7776864"/>
              <a:gd name="connsiteY143" fmla="*/ 3553286 h 4032448"/>
              <a:gd name="connsiteX144" fmla="*/ 6475578 w 7776864"/>
              <a:gd name="connsiteY144" fmla="*/ 3637012 h 4032448"/>
              <a:gd name="connsiteX145" fmla="*/ 6457472 w 7776864"/>
              <a:gd name="connsiteY145" fmla="*/ 3762600 h 4032448"/>
              <a:gd name="connsiteX146" fmla="*/ 6403154 w 7776864"/>
              <a:gd name="connsiteY146" fmla="*/ 3846325 h 4032448"/>
              <a:gd name="connsiteX147" fmla="*/ 6348838 w 7776864"/>
              <a:gd name="connsiteY147" fmla="*/ 3825394 h 4032448"/>
              <a:gd name="connsiteX148" fmla="*/ 6294520 w 7776864"/>
              <a:gd name="connsiteY148" fmla="*/ 3762600 h 4032448"/>
              <a:gd name="connsiteX149" fmla="*/ 6185886 w 7776864"/>
              <a:gd name="connsiteY149" fmla="*/ 3741668 h 4032448"/>
              <a:gd name="connsiteX150" fmla="*/ 6022935 w 7776864"/>
              <a:gd name="connsiteY150" fmla="*/ 3846325 h 4032448"/>
              <a:gd name="connsiteX151" fmla="*/ 5968618 w 7776864"/>
              <a:gd name="connsiteY151" fmla="*/ 3867256 h 4032448"/>
              <a:gd name="connsiteX152" fmla="*/ 5859984 w 7776864"/>
              <a:gd name="connsiteY152" fmla="*/ 3783531 h 4032448"/>
              <a:gd name="connsiteX153" fmla="*/ 5841878 w 7776864"/>
              <a:gd name="connsiteY153" fmla="*/ 3846325 h 4032448"/>
              <a:gd name="connsiteX154" fmla="*/ 5787562 w 7776864"/>
              <a:gd name="connsiteY154" fmla="*/ 3825394 h 4032448"/>
              <a:gd name="connsiteX155" fmla="*/ 5751350 w 7776864"/>
              <a:gd name="connsiteY155" fmla="*/ 3762600 h 4032448"/>
              <a:gd name="connsiteX156" fmla="*/ 5697033 w 7776864"/>
              <a:gd name="connsiteY156" fmla="*/ 3804462 h 4032448"/>
              <a:gd name="connsiteX157" fmla="*/ 5642716 w 7776864"/>
              <a:gd name="connsiteY157" fmla="*/ 3825394 h 4032448"/>
              <a:gd name="connsiteX158" fmla="*/ 5588398 w 7776864"/>
              <a:gd name="connsiteY158" fmla="*/ 3616080 h 4032448"/>
              <a:gd name="connsiteX159" fmla="*/ 5534082 w 7776864"/>
              <a:gd name="connsiteY159" fmla="*/ 3595149 h 4032448"/>
              <a:gd name="connsiteX160" fmla="*/ 5497871 w 7776864"/>
              <a:gd name="connsiteY160" fmla="*/ 3657943 h 4032448"/>
              <a:gd name="connsiteX161" fmla="*/ 5425448 w 7776864"/>
              <a:gd name="connsiteY161" fmla="*/ 3825394 h 4032448"/>
              <a:gd name="connsiteX162" fmla="*/ 5353025 w 7776864"/>
              <a:gd name="connsiteY162" fmla="*/ 3846325 h 4032448"/>
              <a:gd name="connsiteX163" fmla="*/ 5298708 w 7776864"/>
              <a:gd name="connsiteY163" fmla="*/ 3825394 h 4032448"/>
              <a:gd name="connsiteX164" fmla="*/ 5262497 w 7776864"/>
              <a:gd name="connsiteY164" fmla="*/ 3762600 h 4032448"/>
              <a:gd name="connsiteX165" fmla="*/ 5135757 w 7776864"/>
              <a:gd name="connsiteY165" fmla="*/ 3574218 h 4032448"/>
              <a:gd name="connsiteX166" fmla="*/ 4936594 w 7776864"/>
              <a:gd name="connsiteY166" fmla="*/ 3616080 h 4032448"/>
              <a:gd name="connsiteX167" fmla="*/ 4918489 w 7776864"/>
              <a:gd name="connsiteY167" fmla="*/ 3678874 h 4032448"/>
              <a:gd name="connsiteX168" fmla="*/ 4809855 w 7776864"/>
              <a:gd name="connsiteY168" fmla="*/ 3804462 h 4032448"/>
              <a:gd name="connsiteX169" fmla="*/ 4737432 w 7776864"/>
              <a:gd name="connsiteY169" fmla="*/ 3846325 h 4032448"/>
              <a:gd name="connsiteX170" fmla="*/ 4683115 w 7776864"/>
              <a:gd name="connsiteY170" fmla="*/ 3783531 h 4032448"/>
              <a:gd name="connsiteX171" fmla="*/ 4610692 w 7776864"/>
              <a:gd name="connsiteY171" fmla="*/ 3762600 h 4032448"/>
              <a:gd name="connsiteX172" fmla="*/ 4556375 w 7776864"/>
              <a:gd name="connsiteY172" fmla="*/ 3804462 h 4032448"/>
              <a:gd name="connsiteX173" fmla="*/ 4520164 w 7776864"/>
              <a:gd name="connsiteY173" fmla="*/ 3867256 h 4032448"/>
              <a:gd name="connsiteX174" fmla="*/ 4447741 w 7776864"/>
              <a:gd name="connsiteY174" fmla="*/ 3762600 h 4032448"/>
              <a:gd name="connsiteX175" fmla="*/ 4393424 w 7776864"/>
              <a:gd name="connsiteY175" fmla="*/ 3741668 h 4032448"/>
              <a:gd name="connsiteX176" fmla="*/ 4339107 w 7776864"/>
              <a:gd name="connsiteY176" fmla="*/ 3699806 h 4032448"/>
              <a:gd name="connsiteX177" fmla="*/ 4248579 w 7776864"/>
              <a:gd name="connsiteY177" fmla="*/ 3678874 h 4032448"/>
              <a:gd name="connsiteX178" fmla="*/ 4194262 w 7776864"/>
              <a:gd name="connsiteY178" fmla="*/ 3804462 h 4032448"/>
              <a:gd name="connsiteX179" fmla="*/ 4139945 w 7776864"/>
              <a:gd name="connsiteY179" fmla="*/ 3825394 h 4032448"/>
              <a:gd name="connsiteX180" fmla="*/ 4103733 w 7776864"/>
              <a:gd name="connsiteY180" fmla="*/ 3762600 h 4032448"/>
              <a:gd name="connsiteX181" fmla="*/ 3958887 w 7776864"/>
              <a:gd name="connsiteY181" fmla="*/ 3720737 h 4032448"/>
              <a:gd name="connsiteX182" fmla="*/ 3904570 w 7776864"/>
              <a:gd name="connsiteY182" fmla="*/ 3762600 h 4032448"/>
              <a:gd name="connsiteX183" fmla="*/ 3723514 w 7776864"/>
              <a:gd name="connsiteY183" fmla="*/ 3909119 h 4032448"/>
              <a:gd name="connsiteX184" fmla="*/ 3669197 w 7776864"/>
              <a:gd name="connsiteY184" fmla="*/ 3950982 h 4032448"/>
              <a:gd name="connsiteX185" fmla="*/ 3614879 w 7776864"/>
              <a:gd name="connsiteY185" fmla="*/ 3888188 h 4032448"/>
              <a:gd name="connsiteX186" fmla="*/ 3560562 w 7776864"/>
              <a:gd name="connsiteY186" fmla="*/ 3867256 h 4032448"/>
              <a:gd name="connsiteX187" fmla="*/ 3506245 w 7776864"/>
              <a:gd name="connsiteY187" fmla="*/ 3888188 h 4032448"/>
              <a:gd name="connsiteX188" fmla="*/ 3470034 w 7776864"/>
              <a:gd name="connsiteY188" fmla="*/ 3950982 h 4032448"/>
              <a:gd name="connsiteX189" fmla="*/ 3415717 w 7776864"/>
              <a:gd name="connsiteY189" fmla="*/ 3992844 h 4032448"/>
              <a:gd name="connsiteX190" fmla="*/ 3361400 w 7776864"/>
              <a:gd name="connsiteY190" fmla="*/ 3971913 h 4032448"/>
              <a:gd name="connsiteX191" fmla="*/ 3288977 w 7776864"/>
              <a:gd name="connsiteY191" fmla="*/ 3846325 h 4032448"/>
              <a:gd name="connsiteX192" fmla="*/ 3234660 w 7776864"/>
              <a:gd name="connsiteY192" fmla="*/ 3825394 h 4032448"/>
              <a:gd name="connsiteX193" fmla="*/ 3180343 w 7776864"/>
              <a:gd name="connsiteY193" fmla="*/ 3867256 h 4032448"/>
              <a:gd name="connsiteX194" fmla="*/ 3162238 w 7776864"/>
              <a:gd name="connsiteY194" fmla="*/ 3930050 h 4032448"/>
              <a:gd name="connsiteX195" fmla="*/ 3107921 w 7776864"/>
              <a:gd name="connsiteY195" fmla="*/ 3992844 h 4032448"/>
              <a:gd name="connsiteX196" fmla="*/ 3040899 w 7776864"/>
              <a:gd name="connsiteY196" fmla="*/ 4032094 h 4032448"/>
              <a:gd name="connsiteX197" fmla="*/ 3037712 w 7776864"/>
              <a:gd name="connsiteY197" fmla="*/ 4032448 h 4032448"/>
              <a:gd name="connsiteX198" fmla="*/ 3013055 w 7776864"/>
              <a:gd name="connsiteY198" fmla="*/ 4032448 h 4032448"/>
              <a:gd name="connsiteX199" fmla="*/ 3006747 w 7776864"/>
              <a:gd name="connsiteY199" fmla="*/ 4029163 h 4032448"/>
              <a:gd name="connsiteX200" fmla="*/ 2926863 w 7776864"/>
              <a:gd name="connsiteY200" fmla="*/ 3909119 h 4032448"/>
              <a:gd name="connsiteX201" fmla="*/ 2800124 w 7776864"/>
              <a:gd name="connsiteY201" fmla="*/ 3741668 h 4032448"/>
              <a:gd name="connsiteX202" fmla="*/ 2691489 w 7776864"/>
              <a:gd name="connsiteY202" fmla="*/ 3699806 h 4032448"/>
              <a:gd name="connsiteX203" fmla="*/ 2673384 w 7776864"/>
              <a:gd name="connsiteY203" fmla="*/ 3762600 h 4032448"/>
              <a:gd name="connsiteX204" fmla="*/ 2655278 w 7776864"/>
              <a:gd name="connsiteY204" fmla="*/ 3846325 h 4032448"/>
              <a:gd name="connsiteX205" fmla="*/ 2619067 w 7776864"/>
              <a:gd name="connsiteY205" fmla="*/ 3783531 h 4032448"/>
              <a:gd name="connsiteX206" fmla="*/ 2492327 w 7776864"/>
              <a:gd name="connsiteY206" fmla="*/ 3637012 h 4032448"/>
              <a:gd name="connsiteX207" fmla="*/ 2456116 w 7776864"/>
              <a:gd name="connsiteY207" fmla="*/ 3699806 h 4032448"/>
              <a:gd name="connsiteX208" fmla="*/ 2383692 w 7776864"/>
              <a:gd name="connsiteY208" fmla="*/ 3825394 h 4032448"/>
              <a:gd name="connsiteX209" fmla="*/ 2275058 w 7776864"/>
              <a:gd name="connsiteY209" fmla="*/ 3741668 h 4032448"/>
              <a:gd name="connsiteX210" fmla="*/ 2166424 w 7776864"/>
              <a:gd name="connsiteY210" fmla="*/ 3678874 h 4032448"/>
              <a:gd name="connsiteX211" fmla="*/ 2112107 w 7776864"/>
              <a:gd name="connsiteY211" fmla="*/ 3720737 h 4032448"/>
              <a:gd name="connsiteX212" fmla="*/ 2075897 w 7776864"/>
              <a:gd name="connsiteY212" fmla="*/ 3867256 h 4032448"/>
              <a:gd name="connsiteX213" fmla="*/ 2021579 w 7776864"/>
              <a:gd name="connsiteY213" fmla="*/ 3846325 h 4032448"/>
              <a:gd name="connsiteX214" fmla="*/ 1931051 w 7776864"/>
              <a:gd name="connsiteY214" fmla="*/ 3720737 h 4032448"/>
              <a:gd name="connsiteX215" fmla="*/ 1858628 w 7776864"/>
              <a:gd name="connsiteY215" fmla="*/ 3699806 h 4032448"/>
              <a:gd name="connsiteX216" fmla="*/ 1749994 w 7776864"/>
              <a:gd name="connsiteY216" fmla="*/ 3657943 h 4032448"/>
              <a:gd name="connsiteX217" fmla="*/ 1713783 w 7776864"/>
              <a:gd name="connsiteY217" fmla="*/ 3720737 h 4032448"/>
              <a:gd name="connsiteX218" fmla="*/ 1532726 w 7776864"/>
              <a:gd name="connsiteY218" fmla="*/ 3657943 h 4032448"/>
              <a:gd name="connsiteX219" fmla="*/ 1442197 w 7776864"/>
              <a:gd name="connsiteY219" fmla="*/ 3825394 h 4032448"/>
              <a:gd name="connsiteX220" fmla="*/ 1297352 w 7776864"/>
              <a:gd name="connsiteY220" fmla="*/ 3720737 h 4032448"/>
              <a:gd name="connsiteX221" fmla="*/ 1243034 w 7776864"/>
              <a:gd name="connsiteY221" fmla="*/ 3699806 h 4032448"/>
              <a:gd name="connsiteX222" fmla="*/ 1080083 w 7776864"/>
              <a:gd name="connsiteY222" fmla="*/ 3720737 h 4032448"/>
              <a:gd name="connsiteX223" fmla="*/ 971449 w 7776864"/>
              <a:gd name="connsiteY223" fmla="*/ 3657943 h 4032448"/>
              <a:gd name="connsiteX224" fmla="*/ 917132 w 7776864"/>
              <a:gd name="connsiteY224" fmla="*/ 3637012 h 4032448"/>
              <a:gd name="connsiteX225" fmla="*/ 862815 w 7776864"/>
              <a:gd name="connsiteY225" fmla="*/ 3678874 h 4032448"/>
              <a:gd name="connsiteX226" fmla="*/ 844710 w 7776864"/>
              <a:gd name="connsiteY226" fmla="*/ 3741668 h 4032448"/>
              <a:gd name="connsiteX227" fmla="*/ 808498 w 7776864"/>
              <a:gd name="connsiteY227" fmla="*/ 3867256 h 4032448"/>
              <a:gd name="connsiteX228" fmla="*/ 754181 w 7776864"/>
              <a:gd name="connsiteY228" fmla="*/ 3888188 h 4032448"/>
              <a:gd name="connsiteX229" fmla="*/ 699864 w 7776864"/>
              <a:gd name="connsiteY229" fmla="*/ 3846325 h 4032448"/>
              <a:gd name="connsiteX230" fmla="*/ 591230 w 7776864"/>
              <a:gd name="connsiteY230" fmla="*/ 3762600 h 4032448"/>
              <a:gd name="connsiteX231" fmla="*/ 482596 w 7776864"/>
              <a:gd name="connsiteY231" fmla="*/ 3720737 h 4032448"/>
              <a:gd name="connsiteX232" fmla="*/ 428278 w 7776864"/>
              <a:gd name="connsiteY232" fmla="*/ 3657943 h 4032448"/>
              <a:gd name="connsiteX233" fmla="*/ 337751 w 7776864"/>
              <a:gd name="connsiteY233" fmla="*/ 3553286 h 4032448"/>
              <a:gd name="connsiteX234" fmla="*/ 283434 w 7776864"/>
              <a:gd name="connsiteY234" fmla="*/ 3574218 h 4032448"/>
              <a:gd name="connsiteX235" fmla="*/ 211010 w 7776864"/>
              <a:gd name="connsiteY235" fmla="*/ 3699806 h 4032448"/>
              <a:gd name="connsiteX236" fmla="*/ 156693 w 7776864"/>
              <a:gd name="connsiteY236" fmla="*/ 3741668 h 4032448"/>
              <a:gd name="connsiteX237" fmla="*/ 102376 w 7776864"/>
              <a:gd name="connsiteY237" fmla="*/ 3699806 h 4032448"/>
              <a:gd name="connsiteX238" fmla="*/ 87060 w 7776864"/>
              <a:gd name="connsiteY238" fmla="*/ 3638306 h 4032448"/>
              <a:gd name="connsiteX239" fmla="*/ 92144 w 7776864"/>
              <a:gd name="connsiteY239" fmla="*/ 3641278 h 4032448"/>
              <a:gd name="connsiteX240" fmla="*/ 92887 w 7776864"/>
              <a:gd name="connsiteY240" fmla="*/ 3641806 h 4032448"/>
              <a:gd name="connsiteX241" fmla="*/ 94924 w 7776864"/>
              <a:gd name="connsiteY241" fmla="*/ 3642904 h 4032448"/>
              <a:gd name="connsiteX242" fmla="*/ 92144 w 7776864"/>
              <a:gd name="connsiteY242" fmla="*/ 3641278 h 4032448"/>
              <a:gd name="connsiteX243" fmla="*/ 73660 w 7776864"/>
              <a:gd name="connsiteY243" fmla="*/ 3628168 h 4032448"/>
              <a:gd name="connsiteX244" fmla="*/ 29954 w 7776864"/>
              <a:gd name="connsiteY244" fmla="*/ 3595149 h 4032448"/>
              <a:gd name="connsiteX245" fmla="*/ 1638 w 7776864"/>
              <a:gd name="connsiteY245" fmla="*/ 3616781 h 4032448"/>
              <a:gd name="connsiteX246" fmla="*/ 0 w 7776864"/>
              <a:gd name="connsiteY246" fmla="*/ 3618004 h 4032448"/>
              <a:gd name="connsiteX247" fmla="*/ 0 w 7776864"/>
              <a:gd name="connsiteY247" fmla="*/ 244772 h 4032448"/>
              <a:gd name="connsiteX248" fmla="*/ 19622 w 7776864"/>
              <a:gd name="connsiteY248" fmla="*/ 260685 h 4032448"/>
              <a:gd name="connsiteX249" fmla="*/ 88206 w 7776864"/>
              <a:gd name="connsiteY249" fmla="*/ 311710 h 4032448"/>
              <a:gd name="connsiteX250" fmla="*/ 214945 w 7776864"/>
              <a:gd name="connsiteY250" fmla="*/ 353573 h 4032448"/>
              <a:gd name="connsiteX251" fmla="*/ 251157 w 7776864"/>
              <a:gd name="connsiteY251" fmla="*/ 227986 h 4032448"/>
              <a:gd name="connsiteX252" fmla="*/ 269262 w 7776864"/>
              <a:gd name="connsiteY252" fmla="*/ 144259 h 4032448"/>
              <a:gd name="connsiteX253" fmla="*/ 287369 w 7776864"/>
              <a:gd name="connsiteY253" fmla="*/ 81466 h 403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</a:cxnLst>
            <a:rect l="l" t="t" r="r" b="b"/>
            <a:pathLst>
              <a:path w="7776864" h="4032448">
                <a:moveTo>
                  <a:pt x="304985" y="0"/>
                </a:moveTo>
                <a:lnTo>
                  <a:pt x="432932" y="0"/>
                </a:lnTo>
                <a:lnTo>
                  <a:pt x="442036" y="28622"/>
                </a:lnTo>
                <a:cubicBezTo>
                  <a:pt x="444172" y="39559"/>
                  <a:pt x="446052" y="50667"/>
                  <a:pt x="450320" y="60535"/>
                </a:cubicBezTo>
                <a:cubicBezTo>
                  <a:pt x="520517" y="222838"/>
                  <a:pt x="459126" y="28287"/>
                  <a:pt x="504637" y="186122"/>
                </a:cubicBezTo>
                <a:cubicBezTo>
                  <a:pt x="522742" y="179146"/>
                  <a:pt x="544051" y="178974"/>
                  <a:pt x="558954" y="165191"/>
                </a:cubicBezTo>
                <a:cubicBezTo>
                  <a:pt x="675950" y="56987"/>
                  <a:pt x="512951" y="134080"/>
                  <a:pt x="649482" y="81466"/>
                </a:cubicBezTo>
                <a:cubicBezTo>
                  <a:pt x="749069" y="119844"/>
                  <a:pt x="659840" y="79338"/>
                  <a:pt x="758116" y="144259"/>
                </a:cubicBezTo>
                <a:cubicBezTo>
                  <a:pt x="897289" y="236198"/>
                  <a:pt x="764495" y="128858"/>
                  <a:pt x="902962" y="248916"/>
                </a:cubicBezTo>
                <a:cubicBezTo>
                  <a:pt x="927103" y="255893"/>
                  <a:pt x="957789" y="249506"/>
                  <a:pt x="975384" y="269847"/>
                </a:cubicBezTo>
                <a:cubicBezTo>
                  <a:pt x="992979" y="290189"/>
                  <a:pt x="986654" y="325913"/>
                  <a:pt x="993490" y="353573"/>
                </a:cubicBezTo>
                <a:cubicBezTo>
                  <a:pt x="998734" y="374787"/>
                  <a:pt x="1005561" y="395436"/>
                  <a:pt x="1011596" y="416367"/>
                </a:cubicBezTo>
                <a:cubicBezTo>
                  <a:pt x="1114365" y="535175"/>
                  <a:pt x="1042151" y="484381"/>
                  <a:pt x="1084018" y="290779"/>
                </a:cubicBezTo>
                <a:cubicBezTo>
                  <a:pt x="1089296" y="266374"/>
                  <a:pt x="1108159" y="248916"/>
                  <a:pt x="1120230" y="227986"/>
                </a:cubicBezTo>
                <a:cubicBezTo>
                  <a:pt x="1132300" y="248916"/>
                  <a:pt x="1142510" y="271454"/>
                  <a:pt x="1156441" y="290779"/>
                </a:cubicBezTo>
                <a:cubicBezTo>
                  <a:pt x="1172834" y="313520"/>
                  <a:pt x="1198055" y="327872"/>
                  <a:pt x="1210759" y="353573"/>
                </a:cubicBezTo>
                <a:cubicBezTo>
                  <a:pt x="1282707" y="499134"/>
                  <a:pt x="1165689" y="388608"/>
                  <a:pt x="1283181" y="479161"/>
                </a:cubicBezTo>
                <a:cubicBezTo>
                  <a:pt x="1289216" y="451252"/>
                  <a:pt x="1296406" y="423644"/>
                  <a:pt x="1301286" y="395435"/>
                </a:cubicBezTo>
                <a:cubicBezTo>
                  <a:pt x="1308485" y="353819"/>
                  <a:pt x="1305759" y="309252"/>
                  <a:pt x="1319393" y="269847"/>
                </a:cubicBezTo>
                <a:cubicBezTo>
                  <a:pt x="1330600" y="237456"/>
                  <a:pt x="1355604" y="214031"/>
                  <a:pt x="1373710" y="186122"/>
                </a:cubicBezTo>
                <a:cubicBezTo>
                  <a:pt x="1391815" y="193099"/>
                  <a:pt x="1412147" y="194815"/>
                  <a:pt x="1428027" y="207053"/>
                </a:cubicBezTo>
                <a:cubicBezTo>
                  <a:pt x="1449331" y="223474"/>
                  <a:pt x="1458946" y="257825"/>
                  <a:pt x="1482344" y="269847"/>
                </a:cubicBezTo>
                <a:cubicBezTo>
                  <a:pt x="1515891" y="287084"/>
                  <a:pt x="1554766" y="283802"/>
                  <a:pt x="1590978" y="290779"/>
                </a:cubicBezTo>
                <a:cubicBezTo>
                  <a:pt x="1713886" y="243414"/>
                  <a:pt x="1567152" y="306080"/>
                  <a:pt x="1753929" y="186122"/>
                </a:cubicBezTo>
                <a:cubicBezTo>
                  <a:pt x="1770612" y="175408"/>
                  <a:pt x="1790141" y="172168"/>
                  <a:pt x="1808246" y="165191"/>
                </a:cubicBezTo>
                <a:cubicBezTo>
                  <a:pt x="1808246" y="165191"/>
                  <a:pt x="1873797" y="241801"/>
                  <a:pt x="1916880" y="248916"/>
                </a:cubicBezTo>
                <a:cubicBezTo>
                  <a:pt x="1935774" y="252036"/>
                  <a:pt x="1928951" y="207053"/>
                  <a:pt x="1934986" y="186122"/>
                </a:cubicBezTo>
                <a:cubicBezTo>
                  <a:pt x="1953091" y="193099"/>
                  <a:pt x="1974400" y="193271"/>
                  <a:pt x="1989303" y="207053"/>
                </a:cubicBezTo>
                <a:cubicBezTo>
                  <a:pt x="2006295" y="222768"/>
                  <a:pt x="2004177" y="264914"/>
                  <a:pt x="2025514" y="269847"/>
                </a:cubicBezTo>
                <a:cubicBezTo>
                  <a:pt x="2046852" y="274780"/>
                  <a:pt x="2060368" y="239235"/>
                  <a:pt x="2079831" y="227986"/>
                </a:cubicBezTo>
                <a:cubicBezTo>
                  <a:pt x="2096902" y="218119"/>
                  <a:pt x="2116043" y="214031"/>
                  <a:pt x="2134149" y="207053"/>
                </a:cubicBezTo>
                <a:cubicBezTo>
                  <a:pt x="2143828" y="251814"/>
                  <a:pt x="2171510" y="388925"/>
                  <a:pt x="2188466" y="416367"/>
                </a:cubicBezTo>
                <a:cubicBezTo>
                  <a:pt x="2199559" y="434322"/>
                  <a:pt x="2224677" y="430322"/>
                  <a:pt x="2242783" y="437298"/>
                </a:cubicBezTo>
                <a:cubicBezTo>
                  <a:pt x="2254853" y="416367"/>
                  <a:pt x="2271353" y="398058"/>
                  <a:pt x="2278993" y="374504"/>
                </a:cubicBezTo>
                <a:cubicBezTo>
                  <a:pt x="2309173" y="281464"/>
                  <a:pt x="2269472" y="261187"/>
                  <a:pt x="2351417" y="207053"/>
                </a:cubicBezTo>
                <a:cubicBezTo>
                  <a:pt x="2373022" y="192781"/>
                  <a:pt x="2399698" y="193099"/>
                  <a:pt x="2423839" y="186122"/>
                </a:cubicBezTo>
                <a:lnTo>
                  <a:pt x="2478156" y="207053"/>
                </a:lnTo>
                <a:cubicBezTo>
                  <a:pt x="2498800" y="215009"/>
                  <a:pt x="2502297" y="248916"/>
                  <a:pt x="2514368" y="269847"/>
                </a:cubicBezTo>
                <a:cubicBezTo>
                  <a:pt x="2600995" y="420067"/>
                  <a:pt x="2556016" y="359858"/>
                  <a:pt x="2641107" y="458229"/>
                </a:cubicBezTo>
                <a:cubicBezTo>
                  <a:pt x="2759483" y="475335"/>
                  <a:pt x="2778847" y="522882"/>
                  <a:pt x="2840270" y="416367"/>
                </a:cubicBezTo>
                <a:cubicBezTo>
                  <a:pt x="2850857" y="398009"/>
                  <a:pt x="2852341" y="374504"/>
                  <a:pt x="2858376" y="353573"/>
                </a:cubicBezTo>
                <a:cubicBezTo>
                  <a:pt x="2858376" y="353573"/>
                  <a:pt x="2927021" y="264970"/>
                  <a:pt x="2967010" y="227986"/>
                </a:cubicBezTo>
                <a:cubicBezTo>
                  <a:pt x="2988085" y="208493"/>
                  <a:pt x="3012713" y="181710"/>
                  <a:pt x="3039432" y="186122"/>
                </a:cubicBezTo>
                <a:cubicBezTo>
                  <a:pt x="3064780" y="190309"/>
                  <a:pt x="3071518" y="234230"/>
                  <a:pt x="3093749" y="248916"/>
                </a:cubicBezTo>
                <a:cubicBezTo>
                  <a:pt x="3115355" y="263188"/>
                  <a:pt x="3142031" y="262871"/>
                  <a:pt x="3166173" y="269847"/>
                </a:cubicBezTo>
                <a:cubicBezTo>
                  <a:pt x="3184278" y="255893"/>
                  <a:pt x="3205103" y="245773"/>
                  <a:pt x="3220490" y="227986"/>
                </a:cubicBezTo>
                <a:cubicBezTo>
                  <a:pt x="3235876" y="210198"/>
                  <a:pt x="3235363" y="170125"/>
                  <a:pt x="3256700" y="165191"/>
                </a:cubicBezTo>
                <a:cubicBezTo>
                  <a:pt x="3307884" y="153356"/>
                  <a:pt x="3320810" y="241018"/>
                  <a:pt x="3329124" y="269847"/>
                </a:cubicBezTo>
                <a:cubicBezTo>
                  <a:pt x="3347229" y="276825"/>
                  <a:pt x="3366370" y="280913"/>
                  <a:pt x="3383441" y="290779"/>
                </a:cubicBezTo>
                <a:cubicBezTo>
                  <a:pt x="3402904" y="302029"/>
                  <a:pt x="3417384" y="323808"/>
                  <a:pt x="3437758" y="332641"/>
                </a:cubicBezTo>
                <a:cubicBezTo>
                  <a:pt x="3466572" y="345133"/>
                  <a:pt x="3498110" y="346596"/>
                  <a:pt x="3528286" y="353573"/>
                </a:cubicBezTo>
                <a:cubicBezTo>
                  <a:pt x="3540213" y="312208"/>
                  <a:pt x="3550697" y="257494"/>
                  <a:pt x="3582603" y="227986"/>
                </a:cubicBezTo>
                <a:cubicBezTo>
                  <a:pt x="3597506" y="214202"/>
                  <a:pt x="3619199" y="198859"/>
                  <a:pt x="3636920" y="207053"/>
                </a:cubicBezTo>
                <a:cubicBezTo>
                  <a:pt x="3657124" y="216396"/>
                  <a:pt x="3661061" y="248916"/>
                  <a:pt x="3673131" y="269847"/>
                </a:cubicBezTo>
                <a:cubicBezTo>
                  <a:pt x="3708604" y="283517"/>
                  <a:pt x="3786194" y="316304"/>
                  <a:pt x="3817977" y="311710"/>
                </a:cubicBezTo>
                <a:cubicBezTo>
                  <a:pt x="3839569" y="308590"/>
                  <a:pt x="3854189" y="283802"/>
                  <a:pt x="3872294" y="269847"/>
                </a:cubicBezTo>
                <a:cubicBezTo>
                  <a:pt x="4055014" y="243443"/>
                  <a:pt x="4001752" y="302280"/>
                  <a:pt x="4053351" y="123328"/>
                </a:cubicBezTo>
                <a:cubicBezTo>
                  <a:pt x="4071456" y="109374"/>
                  <a:pt x="4086203" y="77329"/>
                  <a:pt x="4107668" y="81466"/>
                </a:cubicBezTo>
                <a:cubicBezTo>
                  <a:pt x="4132925" y="86332"/>
                  <a:pt x="4140680" y="127839"/>
                  <a:pt x="4161985" y="144259"/>
                </a:cubicBezTo>
                <a:cubicBezTo>
                  <a:pt x="4177865" y="156498"/>
                  <a:pt x="4198197" y="158214"/>
                  <a:pt x="4216302" y="165191"/>
                </a:cubicBezTo>
                <a:cubicBezTo>
                  <a:pt x="4234407" y="158214"/>
                  <a:pt x="4255716" y="158042"/>
                  <a:pt x="4270619" y="144259"/>
                </a:cubicBezTo>
                <a:cubicBezTo>
                  <a:pt x="4287611" y="128545"/>
                  <a:pt x="4291443" y="99254"/>
                  <a:pt x="4306831" y="81466"/>
                </a:cubicBezTo>
                <a:cubicBezTo>
                  <a:pt x="4322218" y="63678"/>
                  <a:pt x="4343042" y="53558"/>
                  <a:pt x="4361148" y="39604"/>
                </a:cubicBezTo>
                <a:lnTo>
                  <a:pt x="4415465" y="60535"/>
                </a:lnTo>
                <a:cubicBezTo>
                  <a:pt x="4456752" y="76444"/>
                  <a:pt x="4457114" y="150546"/>
                  <a:pt x="4487887" y="186122"/>
                </a:cubicBezTo>
                <a:cubicBezTo>
                  <a:pt x="4501382" y="201723"/>
                  <a:pt x="4524099" y="200077"/>
                  <a:pt x="4542204" y="207053"/>
                </a:cubicBezTo>
                <a:cubicBezTo>
                  <a:pt x="4560310" y="193099"/>
                  <a:pt x="4582928" y="184836"/>
                  <a:pt x="4596521" y="165191"/>
                </a:cubicBezTo>
                <a:cubicBezTo>
                  <a:pt x="4608443" y="147963"/>
                  <a:pt x="4604040" y="120756"/>
                  <a:pt x="4614627" y="102398"/>
                </a:cubicBezTo>
                <a:cubicBezTo>
                  <a:pt x="4628830" y="77768"/>
                  <a:pt x="4650838" y="60535"/>
                  <a:pt x="4668944" y="39604"/>
                </a:cubicBezTo>
                <a:cubicBezTo>
                  <a:pt x="4691576" y="29138"/>
                  <a:pt x="4713041" y="8202"/>
                  <a:pt x="4735965" y="353"/>
                </a:cubicBezTo>
                <a:lnTo>
                  <a:pt x="4739144" y="0"/>
                </a:lnTo>
                <a:lnTo>
                  <a:pt x="4763811" y="0"/>
                </a:lnTo>
                <a:lnTo>
                  <a:pt x="4770118" y="3284"/>
                </a:lnTo>
                <a:cubicBezTo>
                  <a:pt x="4797314" y="25155"/>
                  <a:pt x="4838873" y="104031"/>
                  <a:pt x="4850001" y="123328"/>
                </a:cubicBezTo>
                <a:cubicBezTo>
                  <a:pt x="4940530" y="193100"/>
                  <a:pt x="4892248" y="144261"/>
                  <a:pt x="4976741" y="290779"/>
                </a:cubicBezTo>
                <a:cubicBezTo>
                  <a:pt x="4976741" y="290779"/>
                  <a:pt x="5047588" y="338882"/>
                  <a:pt x="5085375" y="332641"/>
                </a:cubicBezTo>
                <a:cubicBezTo>
                  <a:pt x="5104268" y="329521"/>
                  <a:pt x="5098237" y="291061"/>
                  <a:pt x="5103480" y="269847"/>
                </a:cubicBezTo>
                <a:cubicBezTo>
                  <a:pt x="5110317" y="242187"/>
                  <a:pt x="5115551" y="214031"/>
                  <a:pt x="5121586" y="186122"/>
                </a:cubicBezTo>
                <a:lnTo>
                  <a:pt x="5157797" y="248916"/>
                </a:lnTo>
                <a:cubicBezTo>
                  <a:pt x="5240806" y="392861"/>
                  <a:pt x="5188933" y="358594"/>
                  <a:pt x="5284538" y="395435"/>
                </a:cubicBezTo>
                <a:lnTo>
                  <a:pt x="5320748" y="332641"/>
                </a:lnTo>
                <a:lnTo>
                  <a:pt x="5393172" y="207053"/>
                </a:lnTo>
                <a:cubicBezTo>
                  <a:pt x="5488630" y="243840"/>
                  <a:pt x="5411387" y="203673"/>
                  <a:pt x="5501806" y="290779"/>
                </a:cubicBezTo>
                <a:cubicBezTo>
                  <a:pt x="5548602" y="335861"/>
                  <a:pt x="5556003" y="332596"/>
                  <a:pt x="5610440" y="353573"/>
                </a:cubicBezTo>
                <a:cubicBezTo>
                  <a:pt x="5628545" y="339619"/>
                  <a:pt x="5651164" y="331354"/>
                  <a:pt x="5664757" y="311710"/>
                </a:cubicBezTo>
                <a:cubicBezTo>
                  <a:pt x="5674202" y="298061"/>
                  <a:pt x="5699785" y="170661"/>
                  <a:pt x="5700968" y="165191"/>
                </a:cubicBezTo>
                <a:cubicBezTo>
                  <a:pt x="5719073" y="172168"/>
                  <a:pt x="5739404" y="173884"/>
                  <a:pt x="5755285" y="186122"/>
                </a:cubicBezTo>
                <a:cubicBezTo>
                  <a:pt x="5797106" y="218355"/>
                  <a:pt x="5819093" y="265376"/>
                  <a:pt x="5845813" y="311710"/>
                </a:cubicBezTo>
                <a:lnTo>
                  <a:pt x="5918236" y="332641"/>
                </a:lnTo>
                <a:cubicBezTo>
                  <a:pt x="5955266" y="343343"/>
                  <a:pt x="5988994" y="379978"/>
                  <a:pt x="6026870" y="374504"/>
                </a:cubicBezTo>
                <a:cubicBezTo>
                  <a:pt x="6048462" y="371384"/>
                  <a:pt x="6051011" y="332641"/>
                  <a:pt x="6063082" y="311710"/>
                </a:cubicBezTo>
                <a:cubicBezTo>
                  <a:pt x="6177725" y="278577"/>
                  <a:pt x="6114799" y="274822"/>
                  <a:pt x="6244138" y="374504"/>
                </a:cubicBezTo>
                <a:cubicBezTo>
                  <a:pt x="6330215" y="308164"/>
                  <a:pt x="6291574" y="356507"/>
                  <a:pt x="6334667" y="207053"/>
                </a:cubicBezTo>
                <a:cubicBezTo>
                  <a:pt x="6449311" y="173920"/>
                  <a:pt x="6393287" y="162186"/>
                  <a:pt x="6479513" y="311710"/>
                </a:cubicBezTo>
                <a:cubicBezTo>
                  <a:pt x="6497618" y="318687"/>
                  <a:pt x="6517950" y="320402"/>
                  <a:pt x="6533830" y="332641"/>
                </a:cubicBezTo>
                <a:cubicBezTo>
                  <a:pt x="6640194" y="414616"/>
                  <a:pt x="6530685" y="439721"/>
                  <a:pt x="6696781" y="311710"/>
                </a:cubicBezTo>
                <a:cubicBezTo>
                  <a:pt x="6833308" y="364320"/>
                  <a:pt x="6665022" y="293353"/>
                  <a:pt x="6805415" y="374504"/>
                </a:cubicBezTo>
                <a:cubicBezTo>
                  <a:pt x="6822485" y="384371"/>
                  <a:pt x="6841627" y="388458"/>
                  <a:pt x="6859732" y="395435"/>
                </a:cubicBezTo>
                <a:lnTo>
                  <a:pt x="6914049" y="353573"/>
                </a:lnTo>
                <a:cubicBezTo>
                  <a:pt x="6929929" y="341335"/>
                  <a:pt x="6926120" y="311710"/>
                  <a:pt x="6932155" y="290779"/>
                </a:cubicBezTo>
                <a:cubicBezTo>
                  <a:pt x="6944225" y="248916"/>
                  <a:pt x="6946181" y="201099"/>
                  <a:pt x="6968366" y="165191"/>
                </a:cubicBezTo>
                <a:cubicBezTo>
                  <a:pt x="6979460" y="147237"/>
                  <a:pt x="7004578" y="151237"/>
                  <a:pt x="7022683" y="144259"/>
                </a:cubicBezTo>
                <a:lnTo>
                  <a:pt x="7077000" y="186122"/>
                </a:lnTo>
                <a:lnTo>
                  <a:pt x="7185634" y="269847"/>
                </a:lnTo>
                <a:cubicBezTo>
                  <a:pt x="7217394" y="294325"/>
                  <a:pt x="7260902" y="290280"/>
                  <a:pt x="7294269" y="311710"/>
                </a:cubicBezTo>
                <a:cubicBezTo>
                  <a:pt x="7316652" y="326086"/>
                  <a:pt x="7328915" y="355554"/>
                  <a:pt x="7348586" y="374504"/>
                </a:cubicBezTo>
                <a:cubicBezTo>
                  <a:pt x="7439112" y="461717"/>
                  <a:pt x="7372728" y="364041"/>
                  <a:pt x="7439113" y="479161"/>
                </a:cubicBezTo>
                <a:lnTo>
                  <a:pt x="7493430" y="458229"/>
                </a:lnTo>
                <a:cubicBezTo>
                  <a:pt x="7534718" y="442318"/>
                  <a:pt x="7537195" y="370505"/>
                  <a:pt x="7565854" y="332641"/>
                </a:cubicBezTo>
                <a:cubicBezTo>
                  <a:pt x="7580183" y="313709"/>
                  <a:pt x="7602066" y="304734"/>
                  <a:pt x="7620171" y="290779"/>
                </a:cubicBezTo>
                <a:cubicBezTo>
                  <a:pt x="7638276" y="304734"/>
                  <a:pt x="7660895" y="312997"/>
                  <a:pt x="7674488" y="332641"/>
                </a:cubicBezTo>
                <a:cubicBezTo>
                  <a:pt x="7724463" y="404859"/>
                  <a:pt x="7703651" y="401029"/>
                  <a:pt x="7689805" y="394142"/>
                </a:cubicBezTo>
                <a:lnTo>
                  <a:pt x="7684721" y="391169"/>
                </a:lnTo>
                <a:lnTo>
                  <a:pt x="7683977" y="390642"/>
                </a:lnTo>
                <a:cubicBezTo>
                  <a:pt x="7680838" y="388566"/>
                  <a:pt x="7680564" y="388580"/>
                  <a:pt x="7681940" y="389544"/>
                </a:cubicBezTo>
                <a:lnTo>
                  <a:pt x="7684721" y="391169"/>
                </a:lnTo>
                <a:lnTo>
                  <a:pt x="7703204" y="404279"/>
                </a:lnTo>
                <a:cubicBezTo>
                  <a:pt x="7713288" y="411675"/>
                  <a:pt x="7727451" y="422301"/>
                  <a:pt x="7746910" y="437298"/>
                </a:cubicBezTo>
                <a:cubicBezTo>
                  <a:pt x="7757826" y="428885"/>
                  <a:pt x="7767206" y="421728"/>
                  <a:pt x="7775226" y="415667"/>
                </a:cubicBezTo>
                <a:lnTo>
                  <a:pt x="7776864" y="414443"/>
                </a:lnTo>
                <a:lnTo>
                  <a:pt x="7776864" y="3787676"/>
                </a:lnTo>
                <a:lnTo>
                  <a:pt x="7757242" y="3771762"/>
                </a:lnTo>
                <a:cubicBezTo>
                  <a:pt x="7734839" y="3753885"/>
                  <a:pt x="7707680" y="3732954"/>
                  <a:pt x="7688658" y="3720737"/>
                </a:cubicBezTo>
                <a:cubicBezTo>
                  <a:pt x="7667410" y="3707091"/>
                  <a:pt x="7578960" y="3683800"/>
                  <a:pt x="7561919" y="3678874"/>
                </a:cubicBezTo>
                <a:cubicBezTo>
                  <a:pt x="7561919" y="3678874"/>
                  <a:pt x="7536676" y="3762196"/>
                  <a:pt x="7525708" y="3804462"/>
                </a:cubicBezTo>
                <a:cubicBezTo>
                  <a:pt x="7518558" y="3832016"/>
                  <a:pt x="7514438" y="3860528"/>
                  <a:pt x="7507602" y="3888188"/>
                </a:cubicBezTo>
                <a:cubicBezTo>
                  <a:pt x="7502358" y="3909403"/>
                  <a:pt x="7495532" y="3930051"/>
                  <a:pt x="7489496" y="3950982"/>
                </a:cubicBezTo>
                <a:lnTo>
                  <a:pt x="7471879" y="4032448"/>
                </a:lnTo>
                <a:lnTo>
                  <a:pt x="7343933" y="4032448"/>
                </a:lnTo>
                <a:lnTo>
                  <a:pt x="7334828" y="4003826"/>
                </a:lnTo>
                <a:cubicBezTo>
                  <a:pt x="7332691" y="3992889"/>
                  <a:pt x="7330811" y="3981780"/>
                  <a:pt x="7326544" y="3971913"/>
                </a:cubicBezTo>
                <a:cubicBezTo>
                  <a:pt x="7256347" y="3809609"/>
                  <a:pt x="7317738" y="4004160"/>
                  <a:pt x="7272228" y="3846325"/>
                </a:cubicBezTo>
                <a:cubicBezTo>
                  <a:pt x="7254122" y="3853301"/>
                  <a:pt x="7232814" y="3853473"/>
                  <a:pt x="7217910" y="3867256"/>
                </a:cubicBezTo>
                <a:cubicBezTo>
                  <a:pt x="7100914" y="3975460"/>
                  <a:pt x="7263913" y="3898367"/>
                  <a:pt x="7127382" y="3950982"/>
                </a:cubicBezTo>
                <a:cubicBezTo>
                  <a:pt x="7027796" y="3912603"/>
                  <a:pt x="7117024" y="3953109"/>
                  <a:pt x="7018748" y="3888188"/>
                </a:cubicBezTo>
                <a:cubicBezTo>
                  <a:pt x="6879575" y="3796249"/>
                  <a:pt x="7012370" y="3903590"/>
                  <a:pt x="6873902" y="3783531"/>
                </a:cubicBezTo>
                <a:cubicBezTo>
                  <a:pt x="6849762" y="3776554"/>
                  <a:pt x="6819076" y="3782941"/>
                  <a:pt x="6801480" y="3762600"/>
                </a:cubicBezTo>
                <a:cubicBezTo>
                  <a:pt x="6783885" y="3742259"/>
                  <a:pt x="6790210" y="3706534"/>
                  <a:pt x="6783374" y="3678874"/>
                </a:cubicBezTo>
                <a:cubicBezTo>
                  <a:pt x="6778130" y="3657660"/>
                  <a:pt x="6771304" y="3637011"/>
                  <a:pt x="6765268" y="3616080"/>
                </a:cubicBezTo>
                <a:cubicBezTo>
                  <a:pt x="6662499" y="3497272"/>
                  <a:pt x="6734713" y="3548066"/>
                  <a:pt x="6692846" y="3741668"/>
                </a:cubicBezTo>
                <a:cubicBezTo>
                  <a:pt x="6687568" y="3766074"/>
                  <a:pt x="6668705" y="3783531"/>
                  <a:pt x="6656634" y="3804462"/>
                </a:cubicBezTo>
                <a:cubicBezTo>
                  <a:pt x="6644564" y="3783531"/>
                  <a:pt x="6634354" y="3760993"/>
                  <a:pt x="6620423" y="3741668"/>
                </a:cubicBezTo>
                <a:cubicBezTo>
                  <a:pt x="6604030" y="3718927"/>
                  <a:pt x="6578810" y="3704575"/>
                  <a:pt x="6566106" y="3678874"/>
                </a:cubicBezTo>
                <a:cubicBezTo>
                  <a:pt x="6494157" y="3533313"/>
                  <a:pt x="6611175" y="3643839"/>
                  <a:pt x="6493684" y="3553286"/>
                </a:cubicBezTo>
                <a:cubicBezTo>
                  <a:pt x="6487648" y="3581195"/>
                  <a:pt x="6480458" y="3608803"/>
                  <a:pt x="6475578" y="3637012"/>
                </a:cubicBezTo>
                <a:cubicBezTo>
                  <a:pt x="6468379" y="3678628"/>
                  <a:pt x="6471106" y="3723196"/>
                  <a:pt x="6457472" y="3762600"/>
                </a:cubicBezTo>
                <a:cubicBezTo>
                  <a:pt x="6446264" y="3794991"/>
                  <a:pt x="6421260" y="3818416"/>
                  <a:pt x="6403154" y="3846325"/>
                </a:cubicBezTo>
                <a:cubicBezTo>
                  <a:pt x="6385049" y="3839348"/>
                  <a:pt x="6364718" y="3837633"/>
                  <a:pt x="6348838" y="3825394"/>
                </a:cubicBezTo>
                <a:cubicBezTo>
                  <a:pt x="6327533" y="3808974"/>
                  <a:pt x="6317918" y="3774622"/>
                  <a:pt x="6294520" y="3762600"/>
                </a:cubicBezTo>
                <a:cubicBezTo>
                  <a:pt x="6260973" y="3745364"/>
                  <a:pt x="6222098" y="3748646"/>
                  <a:pt x="6185886" y="3741668"/>
                </a:cubicBezTo>
                <a:cubicBezTo>
                  <a:pt x="6062978" y="3789033"/>
                  <a:pt x="6209712" y="3726368"/>
                  <a:pt x="6022935" y="3846325"/>
                </a:cubicBezTo>
                <a:cubicBezTo>
                  <a:pt x="6006252" y="3857039"/>
                  <a:pt x="5986724" y="3860279"/>
                  <a:pt x="5968618" y="3867256"/>
                </a:cubicBezTo>
                <a:cubicBezTo>
                  <a:pt x="5968618" y="3867256"/>
                  <a:pt x="5903068" y="3790646"/>
                  <a:pt x="5859984" y="3783531"/>
                </a:cubicBezTo>
                <a:cubicBezTo>
                  <a:pt x="5841090" y="3780411"/>
                  <a:pt x="5847914" y="3825394"/>
                  <a:pt x="5841878" y="3846325"/>
                </a:cubicBezTo>
                <a:cubicBezTo>
                  <a:pt x="5823774" y="3839348"/>
                  <a:pt x="5802464" y="3839177"/>
                  <a:pt x="5787562" y="3825394"/>
                </a:cubicBezTo>
                <a:cubicBezTo>
                  <a:pt x="5770570" y="3809679"/>
                  <a:pt x="5772688" y="3767533"/>
                  <a:pt x="5751350" y="3762600"/>
                </a:cubicBezTo>
                <a:cubicBezTo>
                  <a:pt x="5730012" y="3757667"/>
                  <a:pt x="5716496" y="3793212"/>
                  <a:pt x="5697033" y="3804462"/>
                </a:cubicBezTo>
                <a:cubicBezTo>
                  <a:pt x="5679962" y="3814328"/>
                  <a:pt x="5660821" y="3818416"/>
                  <a:pt x="5642716" y="3825394"/>
                </a:cubicBezTo>
                <a:cubicBezTo>
                  <a:pt x="5633036" y="3780634"/>
                  <a:pt x="5605354" y="3643523"/>
                  <a:pt x="5588398" y="3616080"/>
                </a:cubicBezTo>
                <a:cubicBezTo>
                  <a:pt x="5577306" y="3598126"/>
                  <a:pt x="5552187" y="3602126"/>
                  <a:pt x="5534082" y="3595149"/>
                </a:cubicBezTo>
                <a:cubicBezTo>
                  <a:pt x="5522011" y="3616080"/>
                  <a:pt x="5505512" y="3634389"/>
                  <a:pt x="5497871" y="3657943"/>
                </a:cubicBezTo>
                <a:cubicBezTo>
                  <a:pt x="5467691" y="3750983"/>
                  <a:pt x="5507393" y="3771260"/>
                  <a:pt x="5425448" y="3825394"/>
                </a:cubicBezTo>
                <a:cubicBezTo>
                  <a:pt x="5403843" y="3839666"/>
                  <a:pt x="5377167" y="3839348"/>
                  <a:pt x="5353025" y="3846325"/>
                </a:cubicBezTo>
                <a:lnTo>
                  <a:pt x="5298708" y="3825394"/>
                </a:lnTo>
                <a:cubicBezTo>
                  <a:pt x="5278065" y="3817438"/>
                  <a:pt x="5274567" y="3783531"/>
                  <a:pt x="5262497" y="3762600"/>
                </a:cubicBezTo>
                <a:cubicBezTo>
                  <a:pt x="5175869" y="3612380"/>
                  <a:pt x="5220849" y="3672590"/>
                  <a:pt x="5135757" y="3574218"/>
                </a:cubicBezTo>
                <a:cubicBezTo>
                  <a:pt x="5017381" y="3557112"/>
                  <a:pt x="4998017" y="3509565"/>
                  <a:pt x="4936594" y="3616080"/>
                </a:cubicBezTo>
                <a:cubicBezTo>
                  <a:pt x="4926008" y="3634439"/>
                  <a:pt x="4924524" y="3657943"/>
                  <a:pt x="4918489" y="3678874"/>
                </a:cubicBezTo>
                <a:cubicBezTo>
                  <a:pt x="4918489" y="3678874"/>
                  <a:pt x="4849843" y="3767478"/>
                  <a:pt x="4809855" y="3804462"/>
                </a:cubicBezTo>
                <a:cubicBezTo>
                  <a:pt x="4788779" y="3823954"/>
                  <a:pt x="4764152" y="3850738"/>
                  <a:pt x="4737432" y="3846325"/>
                </a:cubicBezTo>
                <a:cubicBezTo>
                  <a:pt x="4712084" y="3842138"/>
                  <a:pt x="4705347" y="3798217"/>
                  <a:pt x="4683115" y="3783531"/>
                </a:cubicBezTo>
                <a:cubicBezTo>
                  <a:pt x="4661509" y="3769259"/>
                  <a:pt x="4634833" y="3769577"/>
                  <a:pt x="4610692" y="3762600"/>
                </a:cubicBezTo>
                <a:cubicBezTo>
                  <a:pt x="4592587" y="3776554"/>
                  <a:pt x="4571761" y="3786674"/>
                  <a:pt x="4556375" y="3804462"/>
                </a:cubicBezTo>
                <a:cubicBezTo>
                  <a:pt x="4540989" y="3822249"/>
                  <a:pt x="4541502" y="3862323"/>
                  <a:pt x="4520164" y="3867256"/>
                </a:cubicBezTo>
                <a:cubicBezTo>
                  <a:pt x="4468980" y="3879091"/>
                  <a:pt x="4456054" y="3791430"/>
                  <a:pt x="4447741" y="3762600"/>
                </a:cubicBezTo>
                <a:cubicBezTo>
                  <a:pt x="4429635" y="3755622"/>
                  <a:pt x="4410494" y="3751535"/>
                  <a:pt x="4393424" y="3741668"/>
                </a:cubicBezTo>
                <a:cubicBezTo>
                  <a:pt x="4373960" y="3730418"/>
                  <a:pt x="4359481" y="3708639"/>
                  <a:pt x="4339107" y="3699806"/>
                </a:cubicBezTo>
                <a:cubicBezTo>
                  <a:pt x="4310293" y="3687314"/>
                  <a:pt x="4278755" y="3685852"/>
                  <a:pt x="4248579" y="3678874"/>
                </a:cubicBezTo>
                <a:cubicBezTo>
                  <a:pt x="4236652" y="3720239"/>
                  <a:pt x="4226168" y="3774954"/>
                  <a:pt x="4194262" y="3804462"/>
                </a:cubicBezTo>
                <a:cubicBezTo>
                  <a:pt x="4179359" y="3818246"/>
                  <a:pt x="4157665" y="3833588"/>
                  <a:pt x="4139945" y="3825394"/>
                </a:cubicBezTo>
                <a:cubicBezTo>
                  <a:pt x="4119741" y="3816052"/>
                  <a:pt x="4115804" y="3783531"/>
                  <a:pt x="4103733" y="3762600"/>
                </a:cubicBezTo>
                <a:cubicBezTo>
                  <a:pt x="4068260" y="3748930"/>
                  <a:pt x="3990670" y="3716144"/>
                  <a:pt x="3958887" y="3720737"/>
                </a:cubicBezTo>
                <a:cubicBezTo>
                  <a:pt x="3937295" y="3723857"/>
                  <a:pt x="3922675" y="3748646"/>
                  <a:pt x="3904570" y="3762600"/>
                </a:cubicBezTo>
                <a:cubicBezTo>
                  <a:pt x="3721850" y="3789004"/>
                  <a:pt x="3775113" y="3730167"/>
                  <a:pt x="3723514" y="3909119"/>
                </a:cubicBezTo>
                <a:cubicBezTo>
                  <a:pt x="3705408" y="3923073"/>
                  <a:pt x="3690661" y="3955118"/>
                  <a:pt x="3669197" y="3950982"/>
                </a:cubicBezTo>
                <a:cubicBezTo>
                  <a:pt x="3643939" y="3946115"/>
                  <a:pt x="3636184" y="3904608"/>
                  <a:pt x="3614879" y="3888188"/>
                </a:cubicBezTo>
                <a:cubicBezTo>
                  <a:pt x="3598999" y="3875949"/>
                  <a:pt x="3578668" y="3874234"/>
                  <a:pt x="3560562" y="3867256"/>
                </a:cubicBezTo>
                <a:cubicBezTo>
                  <a:pt x="3542457" y="3874234"/>
                  <a:pt x="3521148" y="3874405"/>
                  <a:pt x="3506245" y="3888188"/>
                </a:cubicBezTo>
                <a:cubicBezTo>
                  <a:pt x="3489253" y="3903903"/>
                  <a:pt x="3485421" y="3933193"/>
                  <a:pt x="3470034" y="3950982"/>
                </a:cubicBezTo>
                <a:cubicBezTo>
                  <a:pt x="3454646" y="3968769"/>
                  <a:pt x="3433822" y="3978889"/>
                  <a:pt x="3415717" y="3992844"/>
                </a:cubicBezTo>
                <a:lnTo>
                  <a:pt x="3361400" y="3971913"/>
                </a:lnTo>
                <a:cubicBezTo>
                  <a:pt x="3320112" y="3956003"/>
                  <a:pt x="3319751" y="3881901"/>
                  <a:pt x="3288977" y="3846325"/>
                </a:cubicBezTo>
                <a:cubicBezTo>
                  <a:pt x="3275482" y="3830724"/>
                  <a:pt x="3252765" y="3832371"/>
                  <a:pt x="3234660" y="3825394"/>
                </a:cubicBezTo>
                <a:cubicBezTo>
                  <a:pt x="3216555" y="3839348"/>
                  <a:pt x="3193936" y="3847612"/>
                  <a:pt x="3180343" y="3867256"/>
                </a:cubicBezTo>
                <a:cubicBezTo>
                  <a:pt x="3168421" y="3884485"/>
                  <a:pt x="3172824" y="3911691"/>
                  <a:pt x="3162238" y="3930050"/>
                </a:cubicBezTo>
                <a:cubicBezTo>
                  <a:pt x="3148034" y="3954679"/>
                  <a:pt x="3126026" y="3971913"/>
                  <a:pt x="3107921" y="3992844"/>
                </a:cubicBezTo>
                <a:cubicBezTo>
                  <a:pt x="3085289" y="4003310"/>
                  <a:pt x="3063823" y="4024246"/>
                  <a:pt x="3040899" y="4032094"/>
                </a:cubicBezTo>
                <a:lnTo>
                  <a:pt x="3037712" y="4032448"/>
                </a:lnTo>
                <a:lnTo>
                  <a:pt x="3013055" y="4032448"/>
                </a:lnTo>
                <a:lnTo>
                  <a:pt x="3006747" y="4029163"/>
                </a:lnTo>
                <a:cubicBezTo>
                  <a:pt x="2979551" y="4007292"/>
                  <a:pt x="2937992" y="3928416"/>
                  <a:pt x="2926863" y="3909119"/>
                </a:cubicBezTo>
                <a:cubicBezTo>
                  <a:pt x="2836334" y="3839347"/>
                  <a:pt x="2884617" y="3888187"/>
                  <a:pt x="2800124" y="3741668"/>
                </a:cubicBezTo>
                <a:cubicBezTo>
                  <a:pt x="2800124" y="3741668"/>
                  <a:pt x="2729276" y="3693565"/>
                  <a:pt x="2691489" y="3699806"/>
                </a:cubicBezTo>
                <a:cubicBezTo>
                  <a:pt x="2672596" y="3702926"/>
                  <a:pt x="2678628" y="3741386"/>
                  <a:pt x="2673384" y="3762600"/>
                </a:cubicBezTo>
                <a:cubicBezTo>
                  <a:pt x="2666547" y="3790260"/>
                  <a:pt x="2661314" y="3818416"/>
                  <a:pt x="2655278" y="3846325"/>
                </a:cubicBezTo>
                <a:lnTo>
                  <a:pt x="2619067" y="3783531"/>
                </a:lnTo>
                <a:cubicBezTo>
                  <a:pt x="2536058" y="3639586"/>
                  <a:pt x="2587931" y="3673853"/>
                  <a:pt x="2492327" y="3637012"/>
                </a:cubicBezTo>
                <a:lnTo>
                  <a:pt x="2456116" y="3699806"/>
                </a:lnTo>
                <a:lnTo>
                  <a:pt x="2383692" y="3825394"/>
                </a:lnTo>
                <a:cubicBezTo>
                  <a:pt x="2288235" y="3788608"/>
                  <a:pt x="2365477" y="3828775"/>
                  <a:pt x="2275058" y="3741668"/>
                </a:cubicBezTo>
                <a:cubicBezTo>
                  <a:pt x="2228262" y="3696586"/>
                  <a:pt x="2220861" y="3699852"/>
                  <a:pt x="2166424" y="3678874"/>
                </a:cubicBezTo>
                <a:cubicBezTo>
                  <a:pt x="2148319" y="3692828"/>
                  <a:pt x="2125700" y="3701093"/>
                  <a:pt x="2112107" y="3720737"/>
                </a:cubicBezTo>
                <a:cubicBezTo>
                  <a:pt x="2102663" y="3734386"/>
                  <a:pt x="2077079" y="3861786"/>
                  <a:pt x="2075897" y="3867256"/>
                </a:cubicBezTo>
                <a:cubicBezTo>
                  <a:pt x="2057791" y="3860279"/>
                  <a:pt x="2037460" y="3858564"/>
                  <a:pt x="2021579" y="3846325"/>
                </a:cubicBezTo>
                <a:cubicBezTo>
                  <a:pt x="1979758" y="3814092"/>
                  <a:pt x="1957771" y="3767071"/>
                  <a:pt x="1931051" y="3720737"/>
                </a:cubicBezTo>
                <a:lnTo>
                  <a:pt x="1858628" y="3699806"/>
                </a:lnTo>
                <a:cubicBezTo>
                  <a:pt x="1821598" y="3689104"/>
                  <a:pt x="1787870" y="3652470"/>
                  <a:pt x="1749994" y="3657943"/>
                </a:cubicBezTo>
                <a:cubicBezTo>
                  <a:pt x="1728402" y="3661063"/>
                  <a:pt x="1725853" y="3699806"/>
                  <a:pt x="1713783" y="3720737"/>
                </a:cubicBezTo>
                <a:cubicBezTo>
                  <a:pt x="1599139" y="3753871"/>
                  <a:pt x="1662065" y="3757625"/>
                  <a:pt x="1532726" y="3657943"/>
                </a:cubicBezTo>
                <a:cubicBezTo>
                  <a:pt x="1446650" y="3724283"/>
                  <a:pt x="1485291" y="3675941"/>
                  <a:pt x="1442197" y="3825394"/>
                </a:cubicBezTo>
                <a:cubicBezTo>
                  <a:pt x="1327553" y="3858528"/>
                  <a:pt x="1383578" y="3870261"/>
                  <a:pt x="1297352" y="3720737"/>
                </a:cubicBezTo>
                <a:cubicBezTo>
                  <a:pt x="1279246" y="3713761"/>
                  <a:pt x="1258915" y="3712045"/>
                  <a:pt x="1243034" y="3699806"/>
                </a:cubicBezTo>
                <a:cubicBezTo>
                  <a:pt x="1136670" y="3617832"/>
                  <a:pt x="1246179" y="3592726"/>
                  <a:pt x="1080083" y="3720737"/>
                </a:cubicBezTo>
                <a:cubicBezTo>
                  <a:pt x="943556" y="3668127"/>
                  <a:pt x="1111843" y="3739094"/>
                  <a:pt x="971449" y="3657943"/>
                </a:cubicBezTo>
                <a:cubicBezTo>
                  <a:pt x="954379" y="3648077"/>
                  <a:pt x="935237" y="3643989"/>
                  <a:pt x="917132" y="3637012"/>
                </a:cubicBezTo>
                <a:lnTo>
                  <a:pt x="862815" y="3678874"/>
                </a:lnTo>
                <a:cubicBezTo>
                  <a:pt x="846935" y="3691113"/>
                  <a:pt x="850745" y="3720737"/>
                  <a:pt x="844710" y="3741668"/>
                </a:cubicBezTo>
                <a:cubicBezTo>
                  <a:pt x="832639" y="3783531"/>
                  <a:pt x="830684" y="3831348"/>
                  <a:pt x="808498" y="3867256"/>
                </a:cubicBezTo>
                <a:cubicBezTo>
                  <a:pt x="797405" y="3885210"/>
                  <a:pt x="772286" y="3881210"/>
                  <a:pt x="754181" y="3888188"/>
                </a:cubicBezTo>
                <a:lnTo>
                  <a:pt x="699864" y="3846325"/>
                </a:lnTo>
                <a:lnTo>
                  <a:pt x="591230" y="3762600"/>
                </a:lnTo>
                <a:cubicBezTo>
                  <a:pt x="559470" y="3738123"/>
                  <a:pt x="515962" y="3742167"/>
                  <a:pt x="482596" y="3720737"/>
                </a:cubicBezTo>
                <a:cubicBezTo>
                  <a:pt x="460212" y="3706361"/>
                  <a:pt x="447949" y="3676894"/>
                  <a:pt x="428278" y="3657943"/>
                </a:cubicBezTo>
                <a:cubicBezTo>
                  <a:pt x="337752" y="3570730"/>
                  <a:pt x="404136" y="3668407"/>
                  <a:pt x="337751" y="3553286"/>
                </a:cubicBezTo>
                <a:lnTo>
                  <a:pt x="283434" y="3574218"/>
                </a:lnTo>
                <a:cubicBezTo>
                  <a:pt x="242146" y="3590129"/>
                  <a:pt x="239669" y="3661942"/>
                  <a:pt x="211010" y="3699806"/>
                </a:cubicBezTo>
                <a:cubicBezTo>
                  <a:pt x="196681" y="3718738"/>
                  <a:pt x="174799" y="3727714"/>
                  <a:pt x="156693" y="3741668"/>
                </a:cubicBezTo>
                <a:cubicBezTo>
                  <a:pt x="138588" y="3727714"/>
                  <a:pt x="115969" y="3719450"/>
                  <a:pt x="102376" y="3699806"/>
                </a:cubicBezTo>
                <a:cubicBezTo>
                  <a:pt x="52401" y="3627589"/>
                  <a:pt x="73213" y="3631419"/>
                  <a:pt x="87060" y="3638306"/>
                </a:cubicBezTo>
                <a:lnTo>
                  <a:pt x="92144" y="3641278"/>
                </a:lnTo>
                <a:lnTo>
                  <a:pt x="92887" y="3641806"/>
                </a:lnTo>
                <a:cubicBezTo>
                  <a:pt x="96026" y="3643881"/>
                  <a:pt x="96300" y="3643867"/>
                  <a:pt x="94924" y="3642904"/>
                </a:cubicBezTo>
                <a:lnTo>
                  <a:pt x="92144" y="3641278"/>
                </a:lnTo>
                <a:lnTo>
                  <a:pt x="73660" y="3628168"/>
                </a:lnTo>
                <a:cubicBezTo>
                  <a:pt x="63576" y="3620772"/>
                  <a:pt x="49412" y="3610146"/>
                  <a:pt x="29954" y="3595149"/>
                </a:cubicBezTo>
                <a:cubicBezTo>
                  <a:pt x="19037" y="3603563"/>
                  <a:pt x="9658" y="3610719"/>
                  <a:pt x="1638" y="3616781"/>
                </a:cubicBezTo>
                <a:lnTo>
                  <a:pt x="0" y="3618004"/>
                </a:lnTo>
                <a:lnTo>
                  <a:pt x="0" y="244772"/>
                </a:lnTo>
                <a:lnTo>
                  <a:pt x="19622" y="260685"/>
                </a:lnTo>
                <a:cubicBezTo>
                  <a:pt x="42025" y="278562"/>
                  <a:pt x="69183" y="299493"/>
                  <a:pt x="88206" y="311710"/>
                </a:cubicBezTo>
                <a:cubicBezTo>
                  <a:pt x="109455" y="325357"/>
                  <a:pt x="197904" y="348648"/>
                  <a:pt x="214945" y="353573"/>
                </a:cubicBezTo>
                <a:cubicBezTo>
                  <a:pt x="214945" y="353573"/>
                  <a:pt x="240189" y="270251"/>
                  <a:pt x="251157" y="227986"/>
                </a:cubicBezTo>
                <a:cubicBezTo>
                  <a:pt x="258307" y="200431"/>
                  <a:pt x="262426" y="171920"/>
                  <a:pt x="269262" y="144259"/>
                </a:cubicBezTo>
                <a:cubicBezTo>
                  <a:pt x="274506" y="123044"/>
                  <a:pt x="281333" y="102396"/>
                  <a:pt x="287369" y="81466"/>
                </a:cubicBezTo>
                <a:close/>
              </a:path>
            </a:pathLst>
          </a:custGeom>
          <a:solidFill>
            <a:srgbClr val="F2F2F2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innerShdw blurRad="203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Rectangular Pathways</a:t>
            </a:r>
            <a:endParaRPr lang="en-IN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225666" y="3084338"/>
            <a:ext cx="5638800" cy="1012686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712066" y="4058924"/>
            <a:ext cx="54864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endParaRPr lang="en-I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712066" y="2597849"/>
            <a:ext cx="54864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endParaRPr lang="en-I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920866" y="2597849"/>
            <a:ext cx="54864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endParaRPr lang="en-I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920866" y="4058924"/>
            <a:ext cx="54864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endParaRPr lang="en-I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892666" y="4058924"/>
            <a:ext cx="54864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en-IN" sz="24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864466" y="3323174"/>
            <a:ext cx="54864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endParaRPr lang="en-IN" sz="24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BD6DDF78-4621-3E4E-C9C3-A84014926FFF}"/>
              </a:ext>
            </a:extLst>
          </p:cNvPr>
          <p:cNvSpPr txBox="1"/>
          <p:nvPr/>
        </p:nvSpPr>
        <p:spPr>
          <a:xfrm>
            <a:off x="573104" y="5320689"/>
            <a:ext cx="92057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46525" indent="-3946525"/>
            <a:r>
              <a:rPr lang="en-IN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Area </a:t>
            </a:r>
            <a:r>
              <a:rPr lang="en-IN" sz="2400" b="1" dirty="0">
                <a:latin typeface="Calibri" panose="020F0502020204030204" pitchFamily="34" charset="0"/>
                <a:cs typeface="Calibri" panose="020F0502020204030204" pitchFamily="34" charset="0"/>
              </a:rPr>
              <a:t>of rectangular pathway  </a:t>
            </a:r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= Area of larger rectangle </a:t>
            </a:r>
            <a:r>
              <a:rPr lang="en-IN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(PQRS)</a:t>
            </a:r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 – Area of smaller rectangle </a:t>
            </a:r>
            <a:r>
              <a:rPr lang="en-IN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(LMNO)</a:t>
            </a:r>
          </a:p>
          <a:p>
            <a:pPr algn="just"/>
            <a:r>
              <a:rPr lang="en-IN" sz="2400" b="1" dirty="0">
                <a:latin typeface="Calibri" panose="020F0502020204030204" pitchFamily="34" charset="0"/>
                <a:cs typeface="Calibri" panose="020F0502020204030204" pitchFamily="34" charset="0"/>
              </a:rPr>
              <a:t>Area of rectangular pathway  </a:t>
            </a:r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en-IN" sz="2400" i="1" dirty="0">
                <a:latin typeface="Calibri" panose="020F0502020204030204" pitchFamily="34" charset="0"/>
                <a:cs typeface="Calibri" panose="020F0502020204030204" pitchFamily="34" charset="0"/>
              </a:rPr>
              <a:t>LB</a:t>
            </a:r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IN" sz="2400" i="1" dirty="0">
                <a:latin typeface="Calibri" panose="020F0502020204030204" pitchFamily="34" charset="0"/>
                <a:cs typeface="Calibri" panose="020F0502020204030204" pitchFamily="34" charset="0"/>
              </a:rPr>
              <a:t>lb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64048" y="1000199"/>
            <a:ext cx="5844771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IN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rectangular garden is 90 m long and 75 m broad. A path 5 m wide is to be built out around it. Find the area of </a:t>
            </a:r>
            <a:r>
              <a:rPr lang="en-IN" sz="24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un</a:t>
            </a:r>
            <a:r>
              <a:rPr lang="en-IN" sz="24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coloured </a:t>
            </a:r>
            <a:r>
              <a:rPr lang="en-IN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path.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193000" y="1273315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36" name="Freeform: Shape 35">
            <a:extLst>
              <a:ext uri="{FF2B5EF4-FFF2-40B4-BE49-F238E27FC236}">
                <a16:creationId xmlns="" xmlns:a16="http://schemas.microsoft.com/office/drawing/2014/main" id="{C8B87391-B0FE-4868-7128-8E34C3DE915E}"/>
              </a:ext>
            </a:extLst>
          </p:cNvPr>
          <p:cNvSpPr/>
          <p:nvPr/>
        </p:nvSpPr>
        <p:spPr>
          <a:xfrm>
            <a:off x="2711624" y="194377"/>
            <a:ext cx="6768752" cy="792088"/>
          </a:xfrm>
          <a:custGeom>
            <a:avLst/>
            <a:gdLst>
              <a:gd name="connsiteX0" fmla="*/ 304985 w 7776864"/>
              <a:gd name="connsiteY0" fmla="*/ 0 h 4032448"/>
              <a:gd name="connsiteX1" fmla="*/ 432932 w 7776864"/>
              <a:gd name="connsiteY1" fmla="*/ 0 h 4032448"/>
              <a:gd name="connsiteX2" fmla="*/ 442036 w 7776864"/>
              <a:gd name="connsiteY2" fmla="*/ 28622 h 4032448"/>
              <a:gd name="connsiteX3" fmla="*/ 450320 w 7776864"/>
              <a:gd name="connsiteY3" fmla="*/ 60535 h 4032448"/>
              <a:gd name="connsiteX4" fmla="*/ 504637 w 7776864"/>
              <a:gd name="connsiteY4" fmla="*/ 186122 h 4032448"/>
              <a:gd name="connsiteX5" fmla="*/ 558954 w 7776864"/>
              <a:gd name="connsiteY5" fmla="*/ 165191 h 4032448"/>
              <a:gd name="connsiteX6" fmla="*/ 649482 w 7776864"/>
              <a:gd name="connsiteY6" fmla="*/ 81466 h 4032448"/>
              <a:gd name="connsiteX7" fmla="*/ 758116 w 7776864"/>
              <a:gd name="connsiteY7" fmla="*/ 144259 h 4032448"/>
              <a:gd name="connsiteX8" fmla="*/ 902962 w 7776864"/>
              <a:gd name="connsiteY8" fmla="*/ 248916 h 4032448"/>
              <a:gd name="connsiteX9" fmla="*/ 975384 w 7776864"/>
              <a:gd name="connsiteY9" fmla="*/ 269847 h 4032448"/>
              <a:gd name="connsiteX10" fmla="*/ 993490 w 7776864"/>
              <a:gd name="connsiteY10" fmla="*/ 353573 h 4032448"/>
              <a:gd name="connsiteX11" fmla="*/ 1011596 w 7776864"/>
              <a:gd name="connsiteY11" fmla="*/ 416367 h 4032448"/>
              <a:gd name="connsiteX12" fmla="*/ 1084018 w 7776864"/>
              <a:gd name="connsiteY12" fmla="*/ 290779 h 4032448"/>
              <a:gd name="connsiteX13" fmla="*/ 1120230 w 7776864"/>
              <a:gd name="connsiteY13" fmla="*/ 227986 h 4032448"/>
              <a:gd name="connsiteX14" fmla="*/ 1156441 w 7776864"/>
              <a:gd name="connsiteY14" fmla="*/ 290779 h 4032448"/>
              <a:gd name="connsiteX15" fmla="*/ 1210759 w 7776864"/>
              <a:gd name="connsiteY15" fmla="*/ 353573 h 4032448"/>
              <a:gd name="connsiteX16" fmla="*/ 1283181 w 7776864"/>
              <a:gd name="connsiteY16" fmla="*/ 479161 h 4032448"/>
              <a:gd name="connsiteX17" fmla="*/ 1301286 w 7776864"/>
              <a:gd name="connsiteY17" fmla="*/ 395435 h 4032448"/>
              <a:gd name="connsiteX18" fmla="*/ 1319393 w 7776864"/>
              <a:gd name="connsiteY18" fmla="*/ 269847 h 4032448"/>
              <a:gd name="connsiteX19" fmla="*/ 1373710 w 7776864"/>
              <a:gd name="connsiteY19" fmla="*/ 186122 h 4032448"/>
              <a:gd name="connsiteX20" fmla="*/ 1428027 w 7776864"/>
              <a:gd name="connsiteY20" fmla="*/ 207053 h 4032448"/>
              <a:gd name="connsiteX21" fmla="*/ 1482344 w 7776864"/>
              <a:gd name="connsiteY21" fmla="*/ 269847 h 4032448"/>
              <a:gd name="connsiteX22" fmla="*/ 1590978 w 7776864"/>
              <a:gd name="connsiteY22" fmla="*/ 290779 h 4032448"/>
              <a:gd name="connsiteX23" fmla="*/ 1753929 w 7776864"/>
              <a:gd name="connsiteY23" fmla="*/ 186122 h 4032448"/>
              <a:gd name="connsiteX24" fmla="*/ 1808246 w 7776864"/>
              <a:gd name="connsiteY24" fmla="*/ 165191 h 4032448"/>
              <a:gd name="connsiteX25" fmla="*/ 1916880 w 7776864"/>
              <a:gd name="connsiteY25" fmla="*/ 248916 h 4032448"/>
              <a:gd name="connsiteX26" fmla="*/ 1934986 w 7776864"/>
              <a:gd name="connsiteY26" fmla="*/ 186122 h 4032448"/>
              <a:gd name="connsiteX27" fmla="*/ 1989303 w 7776864"/>
              <a:gd name="connsiteY27" fmla="*/ 207053 h 4032448"/>
              <a:gd name="connsiteX28" fmla="*/ 2025514 w 7776864"/>
              <a:gd name="connsiteY28" fmla="*/ 269847 h 4032448"/>
              <a:gd name="connsiteX29" fmla="*/ 2079831 w 7776864"/>
              <a:gd name="connsiteY29" fmla="*/ 227986 h 4032448"/>
              <a:gd name="connsiteX30" fmla="*/ 2134149 w 7776864"/>
              <a:gd name="connsiteY30" fmla="*/ 207053 h 4032448"/>
              <a:gd name="connsiteX31" fmla="*/ 2188466 w 7776864"/>
              <a:gd name="connsiteY31" fmla="*/ 416367 h 4032448"/>
              <a:gd name="connsiteX32" fmla="*/ 2242783 w 7776864"/>
              <a:gd name="connsiteY32" fmla="*/ 437298 h 4032448"/>
              <a:gd name="connsiteX33" fmla="*/ 2278993 w 7776864"/>
              <a:gd name="connsiteY33" fmla="*/ 374504 h 4032448"/>
              <a:gd name="connsiteX34" fmla="*/ 2351417 w 7776864"/>
              <a:gd name="connsiteY34" fmla="*/ 207053 h 4032448"/>
              <a:gd name="connsiteX35" fmla="*/ 2423839 w 7776864"/>
              <a:gd name="connsiteY35" fmla="*/ 186122 h 4032448"/>
              <a:gd name="connsiteX36" fmla="*/ 2478156 w 7776864"/>
              <a:gd name="connsiteY36" fmla="*/ 207053 h 4032448"/>
              <a:gd name="connsiteX37" fmla="*/ 2514368 w 7776864"/>
              <a:gd name="connsiteY37" fmla="*/ 269847 h 4032448"/>
              <a:gd name="connsiteX38" fmla="*/ 2641107 w 7776864"/>
              <a:gd name="connsiteY38" fmla="*/ 458229 h 4032448"/>
              <a:gd name="connsiteX39" fmla="*/ 2840270 w 7776864"/>
              <a:gd name="connsiteY39" fmla="*/ 416367 h 4032448"/>
              <a:gd name="connsiteX40" fmla="*/ 2858376 w 7776864"/>
              <a:gd name="connsiteY40" fmla="*/ 353573 h 4032448"/>
              <a:gd name="connsiteX41" fmla="*/ 2967010 w 7776864"/>
              <a:gd name="connsiteY41" fmla="*/ 227986 h 4032448"/>
              <a:gd name="connsiteX42" fmla="*/ 3039432 w 7776864"/>
              <a:gd name="connsiteY42" fmla="*/ 186122 h 4032448"/>
              <a:gd name="connsiteX43" fmla="*/ 3093749 w 7776864"/>
              <a:gd name="connsiteY43" fmla="*/ 248916 h 4032448"/>
              <a:gd name="connsiteX44" fmla="*/ 3166173 w 7776864"/>
              <a:gd name="connsiteY44" fmla="*/ 269847 h 4032448"/>
              <a:gd name="connsiteX45" fmla="*/ 3220490 w 7776864"/>
              <a:gd name="connsiteY45" fmla="*/ 227986 h 4032448"/>
              <a:gd name="connsiteX46" fmla="*/ 3256700 w 7776864"/>
              <a:gd name="connsiteY46" fmla="*/ 165191 h 4032448"/>
              <a:gd name="connsiteX47" fmla="*/ 3329124 w 7776864"/>
              <a:gd name="connsiteY47" fmla="*/ 269847 h 4032448"/>
              <a:gd name="connsiteX48" fmla="*/ 3383441 w 7776864"/>
              <a:gd name="connsiteY48" fmla="*/ 290779 h 4032448"/>
              <a:gd name="connsiteX49" fmla="*/ 3437758 w 7776864"/>
              <a:gd name="connsiteY49" fmla="*/ 332641 h 4032448"/>
              <a:gd name="connsiteX50" fmla="*/ 3528286 w 7776864"/>
              <a:gd name="connsiteY50" fmla="*/ 353573 h 4032448"/>
              <a:gd name="connsiteX51" fmla="*/ 3582603 w 7776864"/>
              <a:gd name="connsiteY51" fmla="*/ 227986 h 4032448"/>
              <a:gd name="connsiteX52" fmla="*/ 3636920 w 7776864"/>
              <a:gd name="connsiteY52" fmla="*/ 207053 h 4032448"/>
              <a:gd name="connsiteX53" fmla="*/ 3673131 w 7776864"/>
              <a:gd name="connsiteY53" fmla="*/ 269847 h 4032448"/>
              <a:gd name="connsiteX54" fmla="*/ 3817977 w 7776864"/>
              <a:gd name="connsiteY54" fmla="*/ 311710 h 4032448"/>
              <a:gd name="connsiteX55" fmla="*/ 3872294 w 7776864"/>
              <a:gd name="connsiteY55" fmla="*/ 269847 h 4032448"/>
              <a:gd name="connsiteX56" fmla="*/ 4053351 w 7776864"/>
              <a:gd name="connsiteY56" fmla="*/ 123328 h 4032448"/>
              <a:gd name="connsiteX57" fmla="*/ 4107668 w 7776864"/>
              <a:gd name="connsiteY57" fmla="*/ 81466 h 4032448"/>
              <a:gd name="connsiteX58" fmla="*/ 4161985 w 7776864"/>
              <a:gd name="connsiteY58" fmla="*/ 144259 h 4032448"/>
              <a:gd name="connsiteX59" fmla="*/ 4216302 w 7776864"/>
              <a:gd name="connsiteY59" fmla="*/ 165191 h 4032448"/>
              <a:gd name="connsiteX60" fmla="*/ 4270619 w 7776864"/>
              <a:gd name="connsiteY60" fmla="*/ 144259 h 4032448"/>
              <a:gd name="connsiteX61" fmla="*/ 4306831 w 7776864"/>
              <a:gd name="connsiteY61" fmla="*/ 81466 h 4032448"/>
              <a:gd name="connsiteX62" fmla="*/ 4361148 w 7776864"/>
              <a:gd name="connsiteY62" fmla="*/ 39604 h 4032448"/>
              <a:gd name="connsiteX63" fmla="*/ 4415465 w 7776864"/>
              <a:gd name="connsiteY63" fmla="*/ 60535 h 4032448"/>
              <a:gd name="connsiteX64" fmla="*/ 4487887 w 7776864"/>
              <a:gd name="connsiteY64" fmla="*/ 186122 h 4032448"/>
              <a:gd name="connsiteX65" fmla="*/ 4542204 w 7776864"/>
              <a:gd name="connsiteY65" fmla="*/ 207053 h 4032448"/>
              <a:gd name="connsiteX66" fmla="*/ 4596521 w 7776864"/>
              <a:gd name="connsiteY66" fmla="*/ 165191 h 4032448"/>
              <a:gd name="connsiteX67" fmla="*/ 4614627 w 7776864"/>
              <a:gd name="connsiteY67" fmla="*/ 102398 h 4032448"/>
              <a:gd name="connsiteX68" fmla="*/ 4668944 w 7776864"/>
              <a:gd name="connsiteY68" fmla="*/ 39604 h 4032448"/>
              <a:gd name="connsiteX69" fmla="*/ 4735965 w 7776864"/>
              <a:gd name="connsiteY69" fmla="*/ 353 h 4032448"/>
              <a:gd name="connsiteX70" fmla="*/ 4739144 w 7776864"/>
              <a:gd name="connsiteY70" fmla="*/ 0 h 4032448"/>
              <a:gd name="connsiteX71" fmla="*/ 4763811 w 7776864"/>
              <a:gd name="connsiteY71" fmla="*/ 0 h 4032448"/>
              <a:gd name="connsiteX72" fmla="*/ 4770118 w 7776864"/>
              <a:gd name="connsiteY72" fmla="*/ 3284 h 4032448"/>
              <a:gd name="connsiteX73" fmla="*/ 4850001 w 7776864"/>
              <a:gd name="connsiteY73" fmla="*/ 123328 h 4032448"/>
              <a:gd name="connsiteX74" fmla="*/ 4976741 w 7776864"/>
              <a:gd name="connsiteY74" fmla="*/ 290779 h 4032448"/>
              <a:gd name="connsiteX75" fmla="*/ 5085375 w 7776864"/>
              <a:gd name="connsiteY75" fmla="*/ 332641 h 4032448"/>
              <a:gd name="connsiteX76" fmla="*/ 5103480 w 7776864"/>
              <a:gd name="connsiteY76" fmla="*/ 269847 h 4032448"/>
              <a:gd name="connsiteX77" fmla="*/ 5121586 w 7776864"/>
              <a:gd name="connsiteY77" fmla="*/ 186122 h 4032448"/>
              <a:gd name="connsiteX78" fmla="*/ 5157797 w 7776864"/>
              <a:gd name="connsiteY78" fmla="*/ 248916 h 4032448"/>
              <a:gd name="connsiteX79" fmla="*/ 5284538 w 7776864"/>
              <a:gd name="connsiteY79" fmla="*/ 395435 h 4032448"/>
              <a:gd name="connsiteX80" fmla="*/ 5320748 w 7776864"/>
              <a:gd name="connsiteY80" fmla="*/ 332641 h 4032448"/>
              <a:gd name="connsiteX81" fmla="*/ 5393172 w 7776864"/>
              <a:gd name="connsiteY81" fmla="*/ 207053 h 4032448"/>
              <a:gd name="connsiteX82" fmla="*/ 5501806 w 7776864"/>
              <a:gd name="connsiteY82" fmla="*/ 290779 h 4032448"/>
              <a:gd name="connsiteX83" fmla="*/ 5610440 w 7776864"/>
              <a:gd name="connsiteY83" fmla="*/ 353573 h 4032448"/>
              <a:gd name="connsiteX84" fmla="*/ 5664757 w 7776864"/>
              <a:gd name="connsiteY84" fmla="*/ 311710 h 4032448"/>
              <a:gd name="connsiteX85" fmla="*/ 5700968 w 7776864"/>
              <a:gd name="connsiteY85" fmla="*/ 165191 h 4032448"/>
              <a:gd name="connsiteX86" fmla="*/ 5755285 w 7776864"/>
              <a:gd name="connsiteY86" fmla="*/ 186122 h 4032448"/>
              <a:gd name="connsiteX87" fmla="*/ 5845813 w 7776864"/>
              <a:gd name="connsiteY87" fmla="*/ 311710 h 4032448"/>
              <a:gd name="connsiteX88" fmla="*/ 5918236 w 7776864"/>
              <a:gd name="connsiteY88" fmla="*/ 332641 h 4032448"/>
              <a:gd name="connsiteX89" fmla="*/ 6026870 w 7776864"/>
              <a:gd name="connsiteY89" fmla="*/ 374504 h 4032448"/>
              <a:gd name="connsiteX90" fmla="*/ 6063082 w 7776864"/>
              <a:gd name="connsiteY90" fmla="*/ 311710 h 4032448"/>
              <a:gd name="connsiteX91" fmla="*/ 6244138 w 7776864"/>
              <a:gd name="connsiteY91" fmla="*/ 374504 h 4032448"/>
              <a:gd name="connsiteX92" fmla="*/ 6334667 w 7776864"/>
              <a:gd name="connsiteY92" fmla="*/ 207053 h 4032448"/>
              <a:gd name="connsiteX93" fmla="*/ 6479513 w 7776864"/>
              <a:gd name="connsiteY93" fmla="*/ 311710 h 4032448"/>
              <a:gd name="connsiteX94" fmla="*/ 6533830 w 7776864"/>
              <a:gd name="connsiteY94" fmla="*/ 332641 h 4032448"/>
              <a:gd name="connsiteX95" fmla="*/ 6696781 w 7776864"/>
              <a:gd name="connsiteY95" fmla="*/ 311710 h 4032448"/>
              <a:gd name="connsiteX96" fmla="*/ 6805415 w 7776864"/>
              <a:gd name="connsiteY96" fmla="*/ 374504 h 4032448"/>
              <a:gd name="connsiteX97" fmla="*/ 6859732 w 7776864"/>
              <a:gd name="connsiteY97" fmla="*/ 395435 h 4032448"/>
              <a:gd name="connsiteX98" fmla="*/ 6914049 w 7776864"/>
              <a:gd name="connsiteY98" fmla="*/ 353573 h 4032448"/>
              <a:gd name="connsiteX99" fmla="*/ 6932155 w 7776864"/>
              <a:gd name="connsiteY99" fmla="*/ 290779 h 4032448"/>
              <a:gd name="connsiteX100" fmla="*/ 6968366 w 7776864"/>
              <a:gd name="connsiteY100" fmla="*/ 165191 h 4032448"/>
              <a:gd name="connsiteX101" fmla="*/ 7022683 w 7776864"/>
              <a:gd name="connsiteY101" fmla="*/ 144259 h 4032448"/>
              <a:gd name="connsiteX102" fmla="*/ 7077000 w 7776864"/>
              <a:gd name="connsiteY102" fmla="*/ 186122 h 4032448"/>
              <a:gd name="connsiteX103" fmla="*/ 7185634 w 7776864"/>
              <a:gd name="connsiteY103" fmla="*/ 269847 h 4032448"/>
              <a:gd name="connsiteX104" fmla="*/ 7294269 w 7776864"/>
              <a:gd name="connsiteY104" fmla="*/ 311710 h 4032448"/>
              <a:gd name="connsiteX105" fmla="*/ 7348586 w 7776864"/>
              <a:gd name="connsiteY105" fmla="*/ 374504 h 4032448"/>
              <a:gd name="connsiteX106" fmla="*/ 7439113 w 7776864"/>
              <a:gd name="connsiteY106" fmla="*/ 479161 h 4032448"/>
              <a:gd name="connsiteX107" fmla="*/ 7493430 w 7776864"/>
              <a:gd name="connsiteY107" fmla="*/ 458229 h 4032448"/>
              <a:gd name="connsiteX108" fmla="*/ 7565854 w 7776864"/>
              <a:gd name="connsiteY108" fmla="*/ 332641 h 4032448"/>
              <a:gd name="connsiteX109" fmla="*/ 7620171 w 7776864"/>
              <a:gd name="connsiteY109" fmla="*/ 290779 h 4032448"/>
              <a:gd name="connsiteX110" fmla="*/ 7674488 w 7776864"/>
              <a:gd name="connsiteY110" fmla="*/ 332641 h 4032448"/>
              <a:gd name="connsiteX111" fmla="*/ 7689805 w 7776864"/>
              <a:gd name="connsiteY111" fmla="*/ 394142 h 4032448"/>
              <a:gd name="connsiteX112" fmla="*/ 7684721 w 7776864"/>
              <a:gd name="connsiteY112" fmla="*/ 391169 h 4032448"/>
              <a:gd name="connsiteX113" fmla="*/ 7683977 w 7776864"/>
              <a:gd name="connsiteY113" fmla="*/ 390642 h 4032448"/>
              <a:gd name="connsiteX114" fmla="*/ 7681940 w 7776864"/>
              <a:gd name="connsiteY114" fmla="*/ 389544 h 4032448"/>
              <a:gd name="connsiteX115" fmla="*/ 7684721 w 7776864"/>
              <a:gd name="connsiteY115" fmla="*/ 391169 h 4032448"/>
              <a:gd name="connsiteX116" fmla="*/ 7703204 w 7776864"/>
              <a:gd name="connsiteY116" fmla="*/ 404279 h 4032448"/>
              <a:gd name="connsiteX117" fmla="*/ 7746910 w 7776864"/>
              <a:gd name="connsiteY117" fmla="*/ 437298 h 4032448"/>
              <a:gd name="connsiteX118" fmla="*/ 7775226 w 7776864"/>
              <a:gd name="connsiteY118" fmla="*/ 415667 h 4032448"/>
              <a:gd name="connsiteX119" fmla="*/ 7776864 w 7776864"/>
              <a:gd name="connsiteY119" fmla="*/ 414443 h 4032448"/>
              <a:gd name="connsiteX120" fmla="*/ 7776864 w 7776864"/>
              <a:gd name="connsiteY120" fmla="*/ 3787676 h 4032448"/>
              <a:gd name="connsiteX121" fmla="*/ 7757242 w 7776864"/>
              <a:gd name="connsiteY121" fmla="*/ 3771762 h 4032448"/>
              <a:gd name="connsiteX122" fmla="*/ 7688658 w 7776864"/>
              <a:gd name="connsiteY122" fmla="*/ 3720737 h 4032448"/>
              <a:gd name="connsiteX123" fmla="*/ 7561919 w 7776864"/>
              <a:gd name="connsiteY123" fmla="*/ 3678874 h 4032448"/>
              <a:gd name="connsiteX124" fmla="*/ 7525708 w 7776864"/>
              <a:gd name="connsiteY124" fmla="*/ 3804462 h 4032448"/>
              <a:gd name="connsiteX125" fmla="*/ 7507602 w 7776864"/>
              <a:gd name="connsiteY125" fmla="*/ 3888188 h 4032448"/>
              <a:gd name="connsiteX126" fmla="*/ 7489496 w 7776864"/>
              <a:gd name="connsiteY126" fmla="*/ 3950982 h 4032448"/>
              <a:gd name="connsiteX127" fmla="*/ 7471879 w 7776864"/>
              <a:gd name="connsiteY127" fmla="*/ 4032448 h 4032448"/>
              <a:gd name="connsiteX128" fmla="*/ 7343933 w 7776864"/>
              <a:gd name="connsiteY128" fmla="*/ 4032448 h 4032448"/>
              <a:gd name="connsiteX129" fmla="*/ 7334828 w 7776864"/>
              <a:gd name="connsiteY129" fmla="*/ 4003826 h 4032448"/>
              <a:gd name="connsiteX130" fmla="*/ 7326544 w 7776864"/>
              <a:gd name="connsiteY130" fmla="*/ 3971913 h 4032448"/>
              <a:gd name="connsiteX131" fmla="*/ 7272228 w 7776864"/>
              <a:gd name="connsiteY131" fmla="*/ 3846325 h 4032448"/>
              <a:gd name="connsiteX132" fmla="*/ 7217910 w 7776864"/>
              <a:gd name="connsiteY132" fmla="*/ 3867256 h 4032448"/>
              <a:gd name="connsiteX133" fmla="*/ 7127382 w 7776864"/>
              <a:gd name="connsiteY133" fmla="*/ 3950982 h 4032448"/>
              <a:gd name="connsiteX134" fmla="*/ 7018748 w 7776864"/>
              <a:gd name="connsiteY134" fmla="*/ 3888188 h 4032448"/>
              <a:gd name="connsiteX135" fmla="*/ 6873902 w 7776864"/>
              <a:gd name="connsiteY135" fmla="*/ 3783531 h 4032448"/>
              <a:gd name="connsiteX136" fmla="*/ 6801480 w 7776864"/>
              <a:gd name="connsiteY136" fmla="*/ 3762600 h 4032448"/>
              <a:gd name="connsiteX137" fmla="*/ 6783374 w 7776864"/>
              <a:gd name="connsiteY137" fmla="*/ 3678874 h 4032448"/>
              <a:gd name="connsiteX138" fmla="*/ 6765268 w 7776864"/>
              <a:gd name="connsiteY138" fmla="*/ 3616080 h 4032448"/>
              <a:gd name="connsiteX139" fmla="*/ 6692846 w 7776864"/>
              <a:gd name="connsiteY139" fmla="*/ 3741668 h 4032448"/>
              <a:gd name="connsiteX140" fmla="*/ 6656634 w 7776864"/>
              <a:gd name="connsiteY140" fmla="*/ 3804462 h 4032448"/>
              <a:gd name="connsiteX141" fmla="*/ 6620423 w 7776864"/>
              <a:gd name="connsiteY141" fmla="*/ 3741668 h 4032448"/>
              <a:gd name="connsiteX142" fmla="*/ 6566106 w 7776864"/>
              <a:gd name="connsiteY142" fmla="*/ 3678874 h 4032448"/>
              <a:gd name="connsiteX143" fmla="*/ 6493684 w 7776864"/>
              <a:gd name="connsiteY143" fmla="*/ 3553286 h 4032448"/>
              <a:gd name="connsiteX144" fmla="*/ 6475578 w 7776864"/>
              <a:gd name="connsiteY144" fmla="*/ 3637012 h 4032448"/>
              <a:gd name="connsiteX145" fmla="*/ 6457472 w 7776864"/>
              <a:gd name="connsiteY145" fmla="*/ 3762600 h 4032448"/>
              <a:gd name="connsiteX146" fmla="*/ 6403154 w 7776864"/>
              <a:gd name="connsiteY146" fmla="*/ 3846325 h 4032448"/>
              <a:gd name="connsiteX147" fmla="*/ 6348838 w 7776864"/>
              <a:gd name="connsiteY147" fmla="*/ 3825394 h 4032448"/>
              <a:gd name="connsiteX148" fmla="*/ 6294520 w 7776864"/>
              <a:gd name="connsiteY148" fmla="*/ 3762600 h 4032448"/>
              <a:gd name="connsiteX149" fmla="*/ 6185886 w 7776864"/>
              <a:gd name="connsiteY149" fmla="*/ 3741668 h 4032448"/>
              <a:gd name="connsiteX150" fmla="*/ 6022935 w 7776864"/>
              <a:gd name="connsiteY150" fmla="*/ 3846325 h 4032448"/>
              <a:gd name="connsiteX151" fmla="*/ 5968618 w 7776864"/>
              <a:gd name="connsiteY151" fmla="*/ 3867256 h 4032448"/>
              <a:gd name="connsiteX152" fmla="*/ 5859984 w 7776864"/>
              <a:gd name="connsiteY152" fmla="*/ 3783531 h 4032448"/>
              <a:gd name="connsiteX153" fmla="*/ 5841878 w 7776864"/>
              <a:gd name="connsiteY153" fmla="*/ 3846325 h 4032448"/>
              <a:gd name="connsiteX154" fmla="*/ 5787562 w 7776864"/>
              <a:gd name="connsiteY154" fmla="*/ 3825394 h 4032448"/>
              <a:gd name="connsiteX155" fmla="*/ 5751350 w 7776864"/>
              <a:gd name="connsiteY155" fmla="*/ 3762600 h 4032448"/>
              <a:gd name="connsiteX156" fmla="*/ 5697033 w 7776864"/>
              <a:gd name="connsiteY156" fmla="*/ 3804462 h 4032448"/>
              <a:gd name="connsiteX157" fmla="*/ 5642716 w 7776864"/>
              <a:gd name="connsiteY157" fmla="*/ 3825394 h 4032448"/>
              <a:gd name="connsiteX158" fmla="*/ 5588398 w 7776864"/>
              <a:gd name="connsiteY158" fmla="*/ 3616080 h 4032448"/>
              <a:gd name="connsiteX159" fmla="*/ 5534082 w 7776864"/>
              <a:gd name="connsiteY159" fmla="*/ 3595149 h 4032448"/>
              <a:gd name="connsiteX160" fmla="*/ 5497871 w 7776864"/>
              <a:gd name="connsiteY160" fmla="*/ 3657943 h 4032448"/>
              <a:gd name="connsiteX161" fmla="*/ 5425448 w 7776864"/>
              <a:gd name="connsiteY161" fmla="*/ 3825394 h 4032448"/>
              <a:gd name="connsiteX162" fmla="*/ 5353025 w 7776864"/>
              <a:gd name="connsiteY162" fmla="*/ 3846325 h 4032448"/>
              <a:gd name="connsiteX163" fmla="*/ 5298708 w 7776864"/>
              <a:gd name="connsiteY163" fmla="*/ 3825394 h 4032448"/>
              <a:gd name="connsiteX164" fmla="*/ 5262497 w 7776864"/>
              <a:gd name="connsiteY164" fmla="*/ 3762600 h 4032448"/>
              <a:gd name="connsiteX165" fmla="*/ 5135757 w 7776864"/>
              <a:gd name="connsiteY165" fmla="*/ 3574218 h 4032448"/>
              <a:gd name="connsiteX166" fmla="*/ 4936594 w 7776864"/>
              <a:gd name="connsiteY166" fmla="*/ 3616080 h 4032448"/>
              <a:gd name="connsiteX167" fmla="*/ 4918489 w 7776864"/>
              <a:gd name="connsiteY167" fmla="*/ 3678874 h 4032448"/>
              <a:gd name="connsiteX168" fmla="*/ 4809855 w 7776864"/>
              <a:gd name="connsiteY168" fmla="*/ 3804462 h 4032448"/>
              <a:gd name="connsiteX169" fmla="*/ 4737432 w 7776864"/>
              <a:gd name="connsiteY169" fmla="*/ 3846325 h 4032448"/>
              <a:gd name="connsiteX170" fmla="*/ 4683115 w 7776864"/>
              <a:gd name="connsiteY170" fmla="*/ 3783531 h 4032448"/>
              <a:gd name="connsiteX171" fmla="*/ 4610692 w 7776864"/>
              <a:gd name="connsiteY171" fmla="*/ 3762600 h 4032448"/>
              <a:gd name="connsiteX172" fmla="*/ 4556375 w 7776864"/>
              <a:gd name="connsiteY172" fmla="*/ 3804462 h 4032448"/>
              <a:gd name="connsiteX173" fmla="*/ 4520164 w 7776864"/>
              <a:gd name="connsiteY173" fmla="*/ 3867256 h 4032448"/>
              <a:gd name="connsiteX174" fmla="*/ 4447741 w 7776864"/>
              <a:gd name="connsiteY174" fmla="*/ 3762600 h 4032448"/>
              <a:gd name="connsiteX175" fmla="*/ 4393424 w 7776864"/>
              <a:gd name="connsiteY175" fmla="*/ 3741668 h 4032448"/>
              <a:gd name="connsiteX176" fmla="*/ 4339107 w 7776864"/>
              <a:gd name="connsiteY176" fmla="*/ 3699806 h 4032448"/>
              <a:gd name="connsiteX177" fmla="*/ 4248579 w 7776864"/>
              <a:gd name="connsiteY177" fmla="*/ 3678874 h 4032448"/>
              <a:gd name="connsiteX178" fmla="*/ 4194262 w 7776864"/>
              <a:gd name="connsiteY178" fmla="*/ 3804462 h 4032448"/>
              <a:gd name="connsiteX179" fmla="*/ 4139945 w 7776864"/>
              <a:gd name="connsiteY179" fmla="*/ 3825394 h 4032448"/>
              <a:gd name="connsiteX180" fmla="*/ 4103733 w 7776864"/>
              <a:gd name="connsiteY180" fmla="*/ 3762600 h 4032448"/>
              <a:gd name="connsiteX181" fmla="*/ 3958887 w 7776864"/>
              <a:gd name="connsiteY181" fmla="*/ 3720737 h 4032448"/>
              <a:gd name="connsiteX182" fmla="*/ 3904570 w 7776864"/>
              <a:gd name="connsiteY182" fmla="*/ 3762600 h 4032448"/>
              <a:gd name="connsiteX183" fmla="*/ 3723514 w 7776864"/>
              <a:gd name="connsiteY183" fmla="*/ 3909119 h 4032448"/>
              <a:gd name="connsiteX184" fmla="*/ 3669197 w 7776864"/>
              <a:gd name="connsiteY184" fmla="*/ 3950982 h 4032448"/>
              <a:gd name="connsiteX185" fmla="*/ 3614879 w 7776864"/>
              <a:gd name="connsiteY185" fmla="*/ 3888188 h 4032448"/>
              <a:gd name="connsiteX186" fmla="*/ 3560562 w 7776864"/>
              <a:gd name="connsiteY186" fmla="*/ 3867256 h 4032448"/>
              <a:gd name="connsiteX187" fmla="*/ 3506245 w 7776864"/>
              <a:gd name="connsiteY187" fmla="*/ 3888188 h 4032448"/>
              <a:gd name="connsiteX188" fmla="*/ 3470034 w 7776864"/>
              <a:gd name="connsiteY188" fmla="*/ 3950982 h 4032448"/>
              <a:gd name="connsiteX189" fmla="*/ 3415717 w 7776864"/>
              <a:gd name="connsiteY189" fmla="*/ 3992844 h 4032448"/>
              <a:gd name="connsiteX190" fmla="*/ 3361400 w 7776864"/>
              <a:gd name="connsiteY190" fmla="*/ 3971913 h 4032448"/>
              <a:gd name="connsiteX191" fmla="*/ 3288977 w 7776864"/>
              <a:gd name="connsiteY191" fmla="*/ 3846325 h 4032448"/>
              <a:gd name="connsiteX192" fmla="*/ 3234660 w 7776864"/>
              <a:gd name="connsiteY192" fmla="*/ 3825394 h 4032448"/>
              <a:gd name="connsiteX193" fmla="*/ 3180343 w 7776864"/>
              <a:gd name="connsiteY193" fmla="*/ 3867256 h 4032448"/>
              <a:gd name="connsiteX194" fmla="*/ 3162238 w 7776864"/>
              <a:gd name="connsiteY194" fmla="*/ 3930050 h 4032448"/>
              <a:gd name="connsiteX195" fmla="*/ 3107921 w 7776864"/>
              <a:gd name="connsiteY195" fmla="*/ 3992844 h 4032448"/>
              <a:gd name="connsiteX196" fmla="*/ 3040899 w 7776864"/>
              <a:gd name="connsiteY196" fmla="*/ 4032094 h 4032448"/>
              <a:gd name="connsiteX197" fmla="*/ 3037712 w 7776864"/>
              <a:gd name="connsiteY197" fmla="*/ 4032448 h 4032448"/>
              <a:gd name="connsiteX198" fmla="*/ 3013055 w 7776864"/>
              <a:gd name="connsiteY198" fmla="*/ 4032448 h 4032448"/>
              <a:gd name="connsiteX199" fmla="*/ 3006747 w 7776864"/>
              <a:gd name="connsiteY199" fmla="*/ 4029163 h 4032448"/>
              <a:gd name="connsiteX200" fmla="*/ 2926863 w 7776864"/>
              <a:gd name="connsiteY200" fmla="*/ 3909119 h 4032448"/>
              <a:gd name="connsiteX201" fmla="*/ 2800124 w 7776864"/>
              <a:gd name="connsiteY201" fmla="*/ 3741668 h 4032448"/>
              <a:gd name="connsiteX202" fmla="*/ 2691489 w 7776864"/>
              <a:gd name="connsiteY202" fmla="*/ 3699806 h 4032448"/>
              <a:gd name="connsiteX203" fmla="*/ 2673384 w 7776864"/>
              <a:gd name="connsiteY203" fmla="*/ 3762600 h 4032448"/>
              <a:gd name="connsiteX204" fmla="*/ 2655278 w 7776864"/>
              <a:gd name="connsiteY204" fmla="*/ 3846325 h 4032448"/>
              <a:gd name="connsiteX205" fmla="*/ 2619067 w 7776864"/>
              <a:gd name="connsiteY205" fmla="*/ 3783531 h 4032448"/>
              <a:gd name="connsiteX206" fmla="*/ 2492327 w 7776864"/>
              <a:gd name="connsiteY206" fmla="*/ 3637012 h 4032448"/>
              <a:gd name="connsiteX207" fmla="*/ 2456116 w 7776864"/>
              <a:gd name="connsiteY207" fmla="*/ 3699806 h 4032448"/>
              <a:gd name="connsiteX208" fmla="*/ 2383692 w 7776864"/>
              <a:gd name="connsiteY208" fmla="*/ 3825394 h 4032448"/>
              <a:gd name="connsiteX209" fmla="*/ 2275058 w 7776864"/>
              <a:gd name="connsiteY209" fmla="*/ 3741668 h 4032448"/>
              <a:gd name="connsiteX210" fmla="*/ 2166424 w 7776864"/>
              <a:gd name="connsiteY210" fmla="*/ 3678874 h 4032448"/>
              <a:gd name="connsiteX211" fmla="*/ 2112107 w 7776864"/>
              <a:gd name="connsiteY211" fmla="*/ 3720737 h 4032448"/>
              <a:gd name="connsiteX212" fmla="*/ 2075897 w 7776864"/>
              <a:gd name="connsiteY212" fmla="*/ 3867256 h 4032448"/>
              <a:gd name="connsiteX213" fmla="*/ 2021579 w 7776864"/>
              <a:gd name="connsiteY213" fmla="*/ 3846325 h 4032448"/>
              <a:gd name="connsiteX214" fmla="*/ 1931051 w 7776864"/>
              <a:gd name="connsiteY214" fmla="*/ 3720737 h 4032448"/>
              <a:gd name="connsiteX215" fmla="*/ 1858628 w 7776864"/>
              <a:gd name="connsiteY215" fmla="*/ 3699806 h 4032448"/>
              <a:gd name="connsiteX216" fmla="*/ 1749994 w 7776864"/>
              <a:gd name="connsiteY216" fmla="*/ 3657943 h 4032448"/>
              <a:gd name="connsiteX217" fmla="*/ 1713783 w 7776864"/>
              <a:gd name="connsiteY217" fmla="*/ 3720737 h 4032448"/>
              <a:gd name="connsiteX218" fmla="*/ 1532726 w 7776864"/>
              <a:gd name="connsiteY218" fmla="*/ 3657943 h 4032448"/>
              <a:gd name="connsiteX219" fmla="*/ 1442197 w 7776864"/>
              <a:gd name="connsiteY219" fmla="*/ 3825394 h 4032448"/>
              <a:gd name="connsiteX220" fmla="*/ 1297352 w 7776864"/>
              <a:gd name="connsiteY220" fmla="*/ 3720737 h 4032448"/>
              <a:gd name="connsiteX221" fmla="*/ 1243034 w 7776864"/>
              <a:gd name="connsiteY221" fmla="*/ 3699806 h 4032448"/>
              <a:gd name="connsiteX222" fmla="*/ 1080083 w 7776864"/>
              <a:gd name="connsiteY222" fmla="*/ 3720737 h 4032448"/>
              <a:gd name="connsiteX223" fmla="*/ 971449 w 7776864"/>
              <a:gd name="connsiteY223" fmla="*/ 3657943 h 4032448"/>
              <a:gd name="connsiteX224" fmla="*/ 917132 w 7776864"/>
              <a:gd name="connsiteY224" fmla="*/ 3637012 h 4032448"/>
              <a:gd name="connsiteX225" fmla="*/ 862815 w 7776864"/>
              <a:gd name="connsiteY225" fmla="*/ 3678874 h 4032448"/>
              <a:gd name="connsiteX226" fmla="*/ 844710 w 7776864"/>
              <a:gd name="connsiteY226" fmla="*/ 3741668 h 4032448"/>
              <a:gd name="connsiteX227" fmla="*/ 808498 w 7776864"/>
              <a:gd name="connsiteY227" fmla="*/ 3867256 h 4032448"/>
              <a:gd name="connsiteX228" fmla="*/ 754181 w 7776864"/>
              <a:gd name="connsiteY228" fmla="*/ 3888188 h 4032448"/>
              <a:gd name="connsiteX229" fmla="*/ 699864 w 7776864"/>
              <a:gd name="connsiteY229" fmla="*/ 3846325 h 4032448"/>
              <a:gd name="connsiteX230" fmla="*/ 591230 w 7776864"/>
              <a:gd name="connsiteY230" fmla="*/ 3762600 h 4032448"/>
              <a:gd name="connsiteX231" fmla="*/ 482596 w 7776864"/>
              <a:gd name="connsiteY231" fmla="*/ 3720737 h 4032448"/>
              <a:gd name="connsiteX232" fmla="*/ 428278 w 7776864"/>
              <a:gd name="connsiteY232" fmla="*/ 3657943 h 4032448"/>
              <a:gd name="connsiteX233" fmla="*/ 337751 w 7776864"/>
              <a:gd name="connsiteY233" fmla="*/ 3553286 h 4032448"/>
              <a:gd name="connsiteX234" fmla="*/ 283434 w 7776864"/>
              <a:gd name="connsiteY234" fmla="*/ 3574218 h 4032448"/>
              <a:gd name="connsiteX235" fmla="*/ 211010 w 7776864"/>
              <a:gd name="connsiteY235" fmla="*/ 3699806 h 4032448"/>
              <a:gd name="connsiteX236" fmla="*/ 156693 w 7776864"/>
              <a:gd name="connsiteY236" fmla="*/ 3741668 h 4032448"/>
              <a:gd name="connsiteX237" fmla="*/ 102376 w 7776864"/>
              <a:gd name="connsiteY237" fmla="*/ 3699806 h 4032448"/>
              <a:gd name="connsiteX238" fmla="*/ 87060 w 7776864"/>
              <a:gd name="connsiteY238" fmla="*/ 3638306 h 4032448"/>
              <a:gd name="connsiteX239" fmla="*/ 92144 w 7776864"/>
              <a:gd name="connsiteY239" fmla="*/ 3641278 h 4032448"/>
              <a:gd name="connsiteX240" fmla="*/ 92887 w 7776864"/>
              <a:gd name="connsiteY240" fmla="*/ 3641806 h 4032448"/>
              <a:gd name="connsiteX241" fmla="*/ 94924 w 7776864"/>
              <a:gd name="connsiteY241" fmla="*/ 3642904 h 4032448"/>
              <a:gd name="connsiteX242" fmla="*/ 92144 w 7776864"/>
              <a:gd name="connsiteY242" fmla="*/ 3641278 h 4032448"/>
              <a:gd name="connsiteX243" fmla="*/ 73660 w 7776864"/>
              <a:gd name="connsiteY243" fmla="*/ 3628168 h 4032448"/>
              <a:gd name="connsiteX244" fmla="*/ 29954 w 7776864"/>
              <a:gd name="connsiteY244" fmla="*/ 3595149 h 4032448"/>
              <a:gd name="connsiteX245" fmla="*/ 1638 w 7776864"/>
              <a:gd name="connsiteY245" fmla="*/ 3616781 h 4032448"/>
              <a:gd name="connsiteX246" fmla="*/ 0 w 7776864"/>
              <a:gd name="connsiteY246" fmla="*/ 3618004 h 4032448"/>
              <a:gd name="connsiteX247" fmla="*/ 0 w 7776864"/>
              <a:gd name="connsiteY247" fmla="*/ 244772 h 4032448"/>
              <a:gd name="connsiteX248" fmla="*/ 19622 w 7776864"/>
              <a:gd name="connsiteY248" fmla="*/ 260685 h 4032448"/>
              <a:gd name="connsiteX249" fmla="*/ 88206 w 7776864"/>
              <a:gd name="connsiteY249" fmla="*/ 311710 h 4032448"/>
              <a:gd name="connsiteX250" fmla="*/ 214945 w 7776864"/>
              <a:gd name="connsiteY250" fmla="*/ 353573 h 4032448"/>
              <a:gd name="connsiteX251" fmla="*/ 251157 w 7776864"/>
              <a:gd name="connsiteY251" fmla="*/ 227986 h 4032448"/>
              <a:gd name="connsiteX252" fmla="*/ 269262 w 7776864"/>
              <a:gd name="connsiteY252" fmla="*/ 144259 h 4032448"/>
              <a:gd name="connsiteX253" fmla="*/ 287369 w 7776864"/>
              <a:gd name="connsiteY253" fmla="*/ 81466 h 403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</a:cxnLst>
            <a:rect l="l" t="t" r="r" b="b"/>
            <a:pathLst>
              <a:path w="7776864" h="4032448">
                <a:moveTo>
                  <a:pt x="304985" y="0"/>
                </a:moveTo>
                <a:lnTo>
                  <a:pt x="432932" y="0"/>
                </a:lnTo>
                <a:lnTo>
                  <a:pt x="442036" y="28622"/>
                </a:lnTo>
                <a:cubicBezTo>
                  <a:pt x="444172" y="39559"/>
                  <a:pt x="446052" y="50667"/>
                  <a:pt x="450320" y="60535"/>
                </a:cubicBezTo>
                <a:cubicBezTo>
                  <a:pt x="520517" y="222838"/>
                  <a:pt x="459126" y="28287"/>
                  <a:pt x="504637" y="186122"/>
                </a:cubicBezTo>
                <a:cubicBezTo>
                  <a:pt x="522742" y="179146"/>
                  <a:pt x="544051" y="178974"/>
                  <a:pt x="558954" y="165191"/>
                </a:cubicBezTo>
                <a:cubicBezTo>
                  <a:pt x="675950" y="56987"/>
                  <a:pt x="512951" y="134080"/>
                  <a:pt x="649482" y="81466"/>
                </a:cubicBezTo>
                <a:cubicBezTo>
                  <a:pt x="749069" y="119844"/>
                  <a:pt x="659840" y="79338"/>
                  <a:pt x="758116" y="144259"/>
                </a:cubicBezTo>
                <a:cubicBezTo>
                  <a:pt x="897289" y="236198"/>
                  <a:pt x="764495" y="128858"/>
                  <a:pt x="902962" y="248916"/>
                </a:cubicBezTo>
                <a:cubicBezTo>
                  <a:pt x="927103" y="255893"/>
                  <a:pt x="957789" y="249506"/>
                  <a:pt x="975384" y="269847"/>
                </a:cubicBezTo>
                <a:cubicBezTo>
                  <a:pt x="992979" y="290189"/>
                  <a:pt x="986654" y="325913"/>
                  <a:pt x="993490" y="353573"/>
                </a:cubicBezTo>
                <a:cubicBezTo>
                  <a:pt x="998734" y="374787"/>
                  <a:pt x="1005561" y="395436"/>
                  <a:pt x="1011596" y="416367"/>
                </a:cubicBezTo>
                <a:cubicBezTo>
                  <a:pt x="1114365" y="535175"/>
                  <a:pt x="1042151" y="484381"/>
                  <a:pt x="1084018" y="290779"/>
                </a:cubicBezTo>
                <a:cubicBezTo>
                  <a:pt x="1089296" y="266374"/>
                  <a:pt x="1108159" y="248916"/>
                  <a:pt x="1120230" y="227986"/>
                </a:cubicBezTo>
                <a:cubicBezTo>
                  <a:pt x="1132300" y="248916"/>
                  <a:pt x="1142510" y="271454"/>
                  <a:pt x="1156441" y="290779"/>
                </a:cubicBezTo>
                <a:cubicBezTo>
                  <a:pt x="1172834" y="313520"/>
                  <a:pt x="1198055" y="327872"/>
                  <a:pt x="1210759" y="353573"/>
                </a:cubicBezTo>
                <a:cubicBezTo>
                  <a:pt x="1282707" y="499134"/>
                  <a:pt x="1165689" y="388608"/>
                  <a:pt x="1283181" y="479161"/>
                </a:cubicBezTo>
                <a:cubicBezTo>
                  <a:pt x="1289216" y="451252"/>
                  <a:pt x="1296406" y="423644"/>
                  <a:pt x="1301286" y="395435"/>
                </a:cubicBezTo>
                <a:cubicBezTo>
                  <a:pt x="1308485" y="353819"/>
                  <a:pt x="1305759" y="309252"/>
                  <a:pt x="1319393" y="269847"/>
                </a:cubicBezTo>
                <a:cubicBezTo>
                  <a:pt x="1330600" y="237456"/>
                  <a:pt x="1355604" y="214031"/>
                  <a:pt x="1373710" y="186122"/>
                </a:cubicBezTo>
                <a:cubicBezTo>
                  <a:pt x="1391815" y="193099"/>
                  <a:pt x="1412147" y="194815"/>
                  <a:pt x="1428027" y="207053"/>
                </a:cubicBezTo>
                <a:cubicBezTo>
                  <a:pt x="1449331" y="223474"/>
                  <a:pt x="1458946" y="257825"/>
                  <a:pt x="1482344" y="269847"/>
                </a:cubicBezTo>
                <a:cubicBezTo>
                  <a:pt x="1515891" y="287084"/>
                  <a:pt x="1554766" y="283802"/>
                  <a:pt x="1590978" y="290779"/>
                </a:cubicBezTo>
                <a:cubicBezTo>
                  <a:pt x="1713886" y="243414"/>
                  <a:pt x="1567152" y="306080"/>
                  <a:pt x="1753929" y="186122"/>
                </a:cubicBezTo>
                <a:cubicBezTo>
                  <a:pt x="1770612" y="175408"/>
                  <a:pt x="1790141" y="172168"/>
                  <a:pt x="1808246" y="165191"/>
                </a:cubicBezTo>
                <a:cubicBezTo>
                  <a:pt x="1808246" y="165191"/>
                  <a:pt x="1873797" y="241801"/>
                  <a:pt x="1916880" y="248916"/>
                </a:cubicBezTo>
                <a:cubicBezTo>
                  <a:pt x="1935774" y="252036"/>
                  <a:pt x="1928951" y="207053"/>
                  <a:pt x="1934986" y="186122"/>
                </a:cubicBezTo>
                <a:cubicBezTo>
                  <a:pt x="1953091" y="193099"/>
                  <a:pt x="1974400" y="193271"/>
                  <a:pt x="1989303" y="207053"/>
                </a:cubicBezTo>
                <a:cubicBezTo>
                  <a:pt x="2006295" y="222768"/>
                  <a:pt x="2004177" y="264914"/>
                  <a:pt x="2025514" y="269847"/>
                </a:cubicBezTo>
                <a:cubicBezTo>
                  <a:pt x="2046852" y="274780"/>
                  <a:pt x="2060368" y="239235"/>
                  <a:pt x="2079831" y="227986"/>
                </a:cubicBezTo>
                <a:cubicBezTo>
                  <a:pt x="2096902" y="218119"/>
                  <a:pt x="2116043" y="214031"/>
                  <a:pt x="2134149" y="207053"/>
                </a:cubicBezTo>
                <a:cubicBezTo>
                  <a:pt x="2143828" y="251814"/>
                  <a:pt x="2171510" y="388925"/>
                  <a:pt x="2188466" y="416367"/>
                </a:cubicBezTo>
                <a:cubicBezTo>
                  <a:pt x="2199559" y="434322"/>
                  <a:pt x="2224677" y="430322"/>
                  <a:pt x="2242783" y="437298"/>
                </a:cubicBezTo>
                <a:cubicBezTo>
                  <a:pt x="2254853" y="416367"/>
                  <a:pt x="2271353" y="398058"/>
                  <a:pt x="2278993" y="374504"/>
                </a:cubicBezTo>
                <a:cubicBezTo>
                  <a:pt x="2309173" y="281464"/>
                  <a:pt x="2269472" y="261187"/>
                  <a:pt x="2351417" y="207053"/>
                </a:cubicBezTo>
                <a:cubicBezTo>
                  <a:pt x="2373022" y="192781"/>
                  <a:pt x="2399698" y="193099"/>
                  <a:pt x="2423839" y="186122"/>
                </a:cubicBezTo>
                <a:lnTo>
                  <a:pt x="2478156" y="207053"/>
                </a:lnTo>
                <a:cubicBezTo>
                  <a:pt x="2498800" y="215009"/>
                  <a:pt x="2502297" y="248916"/>
                  <a:pt x="2514368" y="269847"/>
                </a:cubicBezTo>
                <a:cubicBezTo>
                  <a:pt x="2600995" y="420067"/>
                  <a:pt x="2556016" y="359858"/>
                  <a:pt x="2641107" y="458229"/>
                </a:cubicBezTo>
                <a:cubicBezTo>
                  <a:pt x="2759483" y="475335"/>
                  <a:pt x="2778847" y="522882"/>
                  <a:pt x="2840270" y="416367"/>
                </a:cubicBezTo>
                <a:cubicBezTo>
                  <a:pt x="2850857" y="398009"/>
                  <a:pt x="2852341" y="374504"/>
                  <a:pt x="2858376" y="353573"/>
                </a:cubicBezTo>
                <a:cubicBezTo>
                  <a:pt x="2858376" y="353573"/>
                  <a:pt x="2927021" y="264970"/>
                  <a:pt x="2967010" y="227986"/>
                </a:cubicBezTo>
                <a:cubicBezTo>
                  <a:pt x="2988085" y="208493"/>
                  <a:pt x="3012713" y="181710"/>
                  <a:pt x="3039432" y="186122"/>
                </a:cubicBezTo>
                <a:cubicBezTo>
                  <a:pt x="3064780" y="190309"/>
                  <a:pt x="3071518" y="234230"/>
                  <a:pt x="3093749" y="248916"/>
                </a:cubicBezTo>
                <a:cubicBezTo>
                  <a:pt x="3115355" y="263188"/>
                  <a:pt x="3142031" y="262871"/>
                  <a:pt x="3166173" y="269847"/>
                </a:cubicBezTo>
                <a:cubicBezTo>
                  <a:pt x="3184278" y="255893"/>
                  <a:pt x="3205103" y="245773"/>
                  <a:pt x="3220490" y="227986"/>
                </a:cubicBezTo>
                <a:cubicBezTo>
                  <a:pt x="3235876" y="210198"/>
                  <a:pt x="3235363" y="170125"/>
                  <a:pt x="3256700" y="165191"/>
                </a:cubicBezTo>
                <a:cubicBezTo>
                  <a:pt x="3307884" y="153356"/>
                  <a:pt x="3320810" y="241018"/>
                  <a:pt x="3329124" y="269847"/>
                </a:cubicBezTo>
                <a:cubicBezTo>
                  <a:pt x="3347229" y="276825"/>
                  <a:pt x="3366370" y="280913"/>
                  <a:pt x="3383441" y="290779"/>
                </a:cubicBezTo>
                <a:cubicBezTo>
                  <a:pt x="3402904" y="302029"/>
                  <a:pt x="3417384" y="323808"/>
                  <a:pt x="3437758" y="332641"/>
                </a:cubicBezTo>
                <a:cubicBezTo>
                  <a:pt x="3466572" y="345133"/>
                  <a:pt x="3498110" y="346596"/>
                  <a:pt x="3528286" y="353573"/>
                </a:cubicBezTo>
                <a:cubicBezTo>
                  <a:pt x="3540213" y="312208"/>
                  <a:pt x="3550697" y="257494"/>
                  <a:pt x="3582603" y="227986"/>
                </a:cubicBezTo>
                <a:cubicBezTo>
                  <a:pt x="3597506" y="214202"/>
                  <a:pt x="3619199" y="198859"/>
                  <a:pt x="3636920" y="207053"/>
                </a:cubicBezTo>
                <a:cubicBezTo>
                  <a:pt x="3657124" y="216396"/>
                  <a:pt x="3661061" y="248916"/>
                  <a:pt x="3673131" y="269847"/>
                </a:cubicBezTo>
                <a:cubicBezTo>
                  <a:pt x="3708604" y="283517"/>
                  <a:pt x="3786194" y="316304"/>
                  <a:pt x="3817977" y="311710"/>
                </a:cubicBezTo>
                <a:cubicBezTo>
                  <a:pt x="3839569" y="308590"/>
                  <a:pt x="3854189" y="283802"/>
                  <a:pt x="3872294" y="269847"/>
                </a:cubicBezTo>
                <a:cubicBezTo>
                  <a:pt x="4055014" y="243443"/>
                  <a:pt x="4001752" y="302280"/>
                  <a:pt x="4053351" y="123328"/>
                </a:cubicBezTo>
                <a:cubicBezTo>
                  <a:pt x="4071456" y="109374"/>
                  <a:pt x="4086203" y="77329"/>
                  <a:pt x="4107668" y="81466"/>
                </a:cubicBezTo>
                <a:cubicBezTo>
                  <a:pt x="4132925" y="86332"/>
                  <a:pt x="4140680" y="127839"/>
                  <a:pt x="4161985" y="144259"/>
                </a:cubicBezTo>
                <a:cubicBezTo>
                  <a:pt x="4177865" y="156498"/>
                  <a:pt x="4198197" y="158214"/>
                  <a:pt x="4216302" y="165191"/>
                </a:cubicBezTo>
                <a:cubicBezTo>
                  <a:pt x="4234407" y="158214"/>
                  <a:pt x="4255716" y="158042"/>
                  <a:pt x="4270619" y="144259"/>
                </a:cubicBezTo>
                <a:cubicBezTo>
                  <a:pt x="4287611" y="128545"/>
                  <a:pt x="4291443" y="99254"/>
                  <a:pt x="4306831" y="81466"/>
                </a:cubicBezTo>
                <a:cubicBezTo>
                  <a:pt x="4322218" y="63678"/>
                  <a:pt x="4343042" y="53558"/>
                  <a:pt x="4361148" y="39604"/>
                </a:cubicBezTo>
                <a:lnTo>
                  <a:pt x="4415465" y="60535"/>
                </a:lnTo>
                <a:cubicBezTo>
                  <a:pt x="4456752" y="76444"/>
                  <a:pt x="4457114" y="150546"/>
                  <a:pt x="4487887" y="186122"/>
                </a:cubicBezTo>
                <a:cubicBezTo>
                  <a:pt x="4501382" y="201723"/>
                  <a:pt x="4524099" y="200077"/>
                  <a:pt x="4542204" y="207053"/>
                </a:cubicBezTo>
                <a:cubicBezTo>
                  <a:pt x="4560310" y="193099"/>
                  <a:pt x="4582928" y="184836"/>
                  <a:pt x="4596521" y="165191"/>
                </a:cubicBezTo>
                <a:cubicBezTo>
                  <a:pt x="4608443" y="147963"/>
                  <a:pt x="4604040" y="120756"/>
                  <a:pt x="4614627" y="102398"/>
                </a:cubicBezTo>
                <a:cubicBezTo>
                  <a:pt x="4628830" y="77768"/>
                  <a:pt x="4650838" y="60535"/>
                  <a:pt x="4668944" y="39604"/>
                </a:cubicBezTo>
                <a:cubicBezTo>
                  <a:pt x="4691576" y="29138"/>
                  <a:pt x="4713041" y="8202"/>
                  <a:pt x="4735965" y="353"/>
                </a:cubicBezTo>
                <a:lnTo>
                  <a:pt x="4739144" y="0"/>
                </a:lnTo>
                <a:lnTo>
                  <a:pt x="4763811" y="0"/>
                </a:lnTo>
                <a:lnTo>
                  <a:pt x="4770118" y="3284"/>
                </a:lnTo>
                <a:cubicBezTo>
                  <a:pt x="4797314" y="25155"/>
                  <a:pt x="4838873" y="104031"/>
                  <a:pt x="4850001" y="123328"/>
                </a:cubicBezTo>
                <a:cubicBezTo>
                  <a:pt x="4940530" y="193100"/>
                  <a:pt x="4892248" y="144261"/>
                  <a:pt x="4976741" y="290779"/>
                </a:cubicBezTo>
                <a:cubicBezTo>
                  <a:pt x="4976741" y="290779"/>
                  <a:pt x="5047588" y="338882"/>
                  <a:pt x="5085375" y="332641"/>
                </a:cubicBezTo>
                <a:cubicBezTo>
                  <a:pt x="5104268" y="329521"/>
                  <a:pt x="5098237" y="291061"/>
                  <a:pt x="5103480" y="269847"/>
                </a:cubicBezTo>
                <a:cubicBezTo>
                  <a:pt x="5110317" y="242187"/>
                  <a:pt x="5115551" y="214031"/>
                  <a:pt x="5121586" y="186122"/>
                </a:cubicBezTo>
                <a:lnTo>
                  <a:pt x="5157797" y="248916"/>
                </a:lnTo>
                <a:cubicBezTo>
                  <a:pt x="5240806" y="392861"/>
                  <a:pt x="5188933" y="358594"/>
                  <a:pt x="5284538" y="395435"/>
                </a:cubicBezTo>
                <a:lnTo>
                  <a:pt x="5320748" y="332641"/>
                </a:lnTo>
                <a:lnTo>
                  <a:pt x="5393172" y="207053"/>
                </a:lnTo>
                <a:cubicBezTo>
                  <a:pt x="5488630" y="243840"/>
                  <a:pt x="5411387" y="203673"/>
                  <a:pt x="5501806" y="290779"/>
                </a:cubicBezTo>
                <a:cubicBezTo>
                  <a:pt x="5548602" y="335861"/>
                  <a:pt x="5556003" y="332596"/>
                  <a:pt x="5610440" y="353573"/>
                </a:cubicBezTo>
                <a:cubicBezTo>
                  <a:pt x="5628545" y="339619"/>
                  <a:pt x="5651164" y="331354"/>
                  <a:pt x="5664757" y="311710"/>
                </a:cubicBezTo>
                <a:cubicBezTo>
                  <a:pt x="5674202" y="298061"/>
                  <a:pt x="5699785" y="170661"/>
                  <a:pt x="5700968" y="165191"/>
                </a:cubicBezTo>
                <a:cubicBezTo>
                  <a:pt x="5719073" y="172168"/>
                  <a:pt x="5739404" y="173884"/>
                  <a:pt x="5755285" y="186122"/>
                </a:cubicBezTo>
                <a:cubicBezTo>
                  <a:pt x="5797106" y="218355"/>
                  <a:pt x="5819093" y="265376"/>
                  <a:pt x="5845813" y="311710"/>
                </a:cubicBezTo>
                <a:lnTo>
                  <a:pt x="5918236" y="332641"/>
                </a:lnTo>
                <a:cubicBezTo>
                  <a:pt x="5955266" y="343343"/>
                  <a:pt x="5988994" y="379978"/>
                  <a:pt x="6026870" y="374504"/>
                </a:cubicBezTo>
                <a:cubicBezTo>
                  <a:pt x="6048462" y="371384"/>
                  <a:pt x="6051011" y="332641"/>
                  <a:pt x="6063082" y="311710"/>
                </a:cubicBezTo>
                <a:cubicBezTo>
                  <a:pt x="6177725" y="278577"/>
                  <a:pt x="6114799" y="274822"/>
                  <a:pt x="6244138" y="374504"/>
                </a:cubicBezTo>
                <a:cubicBezTo>
                  <a:pt x="6330215" y="308164"/>
                  <a:pt x="6291574" y="356507"/>
                  <a:pt x="6334667" y="207053"/>
                </a:cubicBezTo>
                <a:cubicBezTo>
                  <a:pt x="6449311" y="173920"/>
                  <a:pt x="6393287" y="162186"/>
                  <a:pt x="6479513" y="311710"/>
                </a:cubicBezTo>
                <a:cubicBezTo>
                  <a:pt x="6497618" y="318687"/>
                  <a:pt x="6517950" y="320402"/>
                  <a:pt x="6533830" y="332641"/>
                </a:cubicBezTo>
                <a:cubicBezTo>
                  <a:pt x="6640194" y="414616"/>
                  <a:pt x="6530685" y="439721"/>
                  <a:pt x="6696781" y="311710"/>
                </a:cubicBezTo>
                <a:cubicBezTo>
                  <a:pt x="6833308" y="364320"/>
                  <a:pt x="6665022" y="293353"/>
                  <a:pt x="6805415" y="374504"/>
                </a:cubicBezTo>
                <a:cubicBezTo>
                  <a:pt x="6822485" y="384371"/>
                  <a:pt x="6841627" y="388458"/>
                  <a:pt x="6859732" y="395435"/>
                </a:cubicBezTo>
                <a:lnTo>
                  <a:pt x="6914049" y="353573"/>
                </a:lnTo>
                <a:cubicBezTo>
                  <a:pt x="6929929" y="341335"/>
                  <a:pt x="6926120" y="311710"/>
                  <a:pt x="6932155" y="290779"/>
                </a:cubicBezTo>
                <a:cubicBezTo>
                  <a:pt x="6944225" y="248916"/>
                  <a:pt x="6946181" y="201099"/>
                  <a:pt x="6968366" y="165191"/>
                </a:cubicBezTo>
                <a:cubicBezTo>
                  <a:pt x="6979460" y="147237"/>
                  <a:pt x="7004578" y="151237"/>
                  <a:pt x="7022683" y="144259"/>
                </a:cubicBezTo>
                <a:lnTo>
                  <a:pt x="7077000" y="186122"/>
                </a:lnTo>
                <a:lnTo>
                  <a:pt x="7185634" y="269847"/>
                </a:lnTo>
                <a:cubicBezTo>
                  <a:pt x="7217394" y="294325"/>
                  <a:pt x="7260902" y="290280"/>
                  <a:pt x="7294269" y="311710"/>
                </a:cubicBezTo>
                <a:cubicBezTo>
                  <a:pt x="7316652" y="326086"/>
                  <a:pt x="7328915" y="355554"/>
                  <a:pt x="7348586" y="374504"/>
                </a:cubicBezTo>
                <a:cubicBezTo>
                  <a:pt x="7439112" y="461717"/>
                  <a:pt x="7372728" y="364041"/>
                  <a:pt x="7439113" y="479161"/>
                </a:cubicBezTo>
                <a:lnTo>
                  <a:pt x="7493430" y="458229"/>
                </a:lnTo>
                <a:cubicBezTo>
                  <a:pt x="7534718" y="442318"/>
                  <a:pt x="7537195" y="370505"/>
                  <a:pt x="7565854" y="332641"/>
                </a:cubicBezTo>
                <a:cubicBezTo>
                  <a:pt x="7580183" y="313709"/>
                  <a:pt x="7602066" y="304734"/>
                  <a:pt x="7620171" y="290779"/>
                </a:cubicBezTo>
                <a:cubicBezTo>
                  <a:pt x="7638276" y="304734"/>
                  <a:pt x="7660895" y="312997"/>
                  <a:pt x="7674488" y="332641"/>
                </a:cubicBezTo>
                <a:cubicBezTo>
                  <a:pt x="7724463" y="404859"/>
                  <a:pt x="7703651" y="401029"/>
                  <a:pt x="7689805" y="394142"/>
                </a:cubicBezTo>
                <a:lnTo>
                  <a:pt x="7684721" y="391169"/>
                </a:lnTo>
                <a:lnTo>
                  <a:pt x="7683977" y="390642"/>
                </a:lnTo>
                <a:cubicBezTo>
                  <a:pt x="7680838" y="388566"/>
                  <a:pt x="7680564" y="388580"/>
                  <a:pt x="7681940" y="389544"/>
                </a:cubicBezTo>
                <a:lnTo>
                  <a:pt x="7684721" y="391169"/>
                </a:lnTo>
                <a:lnTo>
                  <a:pt x="7703204" y="404279"/>
                </a:lnTo>
                <a:cubicBezTo>
                  <a:pt x="7713288" y="411675"/>
                  <a:pt x="7727451" y="422301"/>
                  <a:pt x="7746910" y="437298"/>
                </a:cubicBezTo>
                <a:cubicBezTo>
                  <a:pt x="7757826" y="428885"/>
                  <a:pt x="7767206" y="421728"/>
                  <a:pt x="7775226" y="415667"/>
                </a:cubicBezTo>
                <a:lnTo>
                  <a:pt x="7776864" y="414443"/>
                </a:lnTo>
                <a:lnTo>
                  <a:pt x="7776864" y="3787676"/>
                </a:lnTo>
                <a:lnTo>
                  <a:pt x="7757242" y="3771762"/>
                </a:lnTo>
                <a:cubicBezTo>
                  <a:pt x="7734839" y="3753885"/>
                  <a:pt x="7707680" y="3732954"/>
                  <a:pt x="7688658" y="3720737"/>
                </a:cubicBezTo>
                <a:cubicBezTo>
                  <a:pt x="7667410" y="3707091"/>
                  <a:pt x="7578960" y="3683800"/>
                  <a:pt x="7561919" y="3678874"/>
                </a:cubicBezTo>
                <a:cubicBezTo>
                  <a:pt x="7561919" y="3678874"/>
                  <a:pt x="7536676" y="3762196"/>
                  <a:pt x="7525708" y="3804462"/>
                </a:cubicBezTo>
                <a:cubicBezTo>
                  <a:pt x="7518558" y="3832016"/>
                  <a:pt x="7514438" y="3860528"/>
                  <a:pt x="7507602" y="3888188"/>
                </a:cubicBezTo>
                <a:cubicBezTo>
                  <a:pt x="7502358" y="3909403"/>
                  <a:pt x="7495532" y="3930051"/>
                  <a:pt x="7489496" y="3950982"/>
                </a:cubicBezTo>
                <a:lnTo>
                  <a:pt x="7471879" y="4032448"/>
                </a:lnTo>
                <a:lnTo>
                  <a:pt x="7343933" y="4032448"/>
                </a:lnTo>
                <a:lnTo>
                  <a:pt x="7334828" y="4003826"/>
                </a:lnTo>
                <a:cubicBezTo>
                  <a:pt x="7332691" y="3992889"/>
                  <a:pt x="7330811" y="3981780"/>
                  <a:pt x="7326544" y="3971913"/>
                </a:cubicBezTo>
                <a:cubicBezTo>
                  <a:pt x="7256347" y="3809609"/>
                  <a:pt x="7317738" y="4004160"/>
                  <a:pt x="7272228" y="3846325"/>
                </a:cubicBezTo>
                <a:cubicBezTo>
                  <a:pt x="7254122" y="3853301"/>
                  <a:pt x="7232814" y="3853473"/>
                  <a:pt x="7217910" y="3867256"/>
                </a:cubicBezTo>
                <a:cubicBezTo>
                  <a:pt x="7100914" y="3975460"/>
                  <a:pt x="7263913" y="3898367"/>
                  <a:pt x="7127382" y="3950982"/>
                </a:cubicBezTo>
                <a:cubicBezTo>
                  <a:pt x="7027796" y="3912603"/>
                  <a:pt x="7117024" y="3953109"/>
                  <a:pt x="7018748" y="3888188"/>
                </a:cubicBezTo>
                <a:cubicBezTo>
                  <a:pt x="6879575" y="3796249"/>
                  <a:pt x="7012370" y="3903590"/>
                  <a:pt x="6873902" y="3783531"/>
                </a:cubicBezTo>
                <a:cubicBezTo>
                  <a:pt x="6849762" y="3776554"/>
                  <a:pt x="6819076" y="3782941"/>
                  <a:pt x="6801480" y="3762600"/>
                </a:cubicBezTo>
                <a:cubicBezTo>
                  <a:pt x="6783885" y="3742259"/>
                  <a:pt x="6790210" y="3706534"/>
                  <a:pt x="6783374" y="3678874"/>
                </a:cubicBezTo>
                <a:cubicBezTo>
                  <a:pt x="6778130" y="3657660"/>
                  <a:pt x="6771304" y="3637011"/>
                  <a:pt x="6765268" y="3616080"/>
                </a:cubicBezTo>
                <a:cubicBezTo>
                  <a:pt x="6662499" y="3497272"/>
                  <a:pt x="6734713" y="3548066"/>
                  <a:pt x="6692846" y="3741668"/>
                </a:cubicBezTo>
                <a:cubicBezTo>
                  <a:pt x="6687568" y="3766074"/>
                  <a:pt x="6668705" y="3783531"/>
                  <a:pt x="6656634" y="3804462"/>
                </a:cubicBezTo>
                <a:cubicBezTo>
                  <a:pt x="6644564" y="3783531"/>
                  <a:pt x="6634354" y="3760993"/>
                  <a:pt x="6620423" y="3741668"/>
                </a:cubicBezTo>
                <a:cubicBezTo>
                  <a:pt x="6604030" y="3718927"/>
                  <a:pt x="6578810" y="3704575"/>
                  <a:pt x="6566106" y="3678874"/>
                </a:cubicBezTo>
                <a:cubicBezTo>
                  <a:pt x="6494157" y="3533313"/>
                  <a:pt x="6611175" y="3643839"/>
                  <a:pt x="6493684" y="3553286"/>
                </a:cubicBezTo>
                <a:cubicBezTo>
                  <a:pt x="6487648" y="3581195"/>
                  <a:pt x="6480458" y="3608803"/>
                  <a:pt x="6475578" y="3637012"/>
                </a:cubicBezTo>
                <a:cubicBezTo>
                  <a:pt x="6468379" y="3678628"/>
                  <a:pt x="6471106" y="3723196"/>
                  <a:pt x="6457472" y="3762600"/>
                </a:cubicBezTo>
                <a:cubicBezTo>
                  <a:pt x="6446264" y="3794991"/>
                  <a:pt x="6421260" y="3818416"/>
                  <a:pt x="6403154" y="3846325"/>
                </a:cubicBezTo>
                <a:cubicBezTo>
                  <a:pt x="6385049" y="3839348"/>
                  <a:pt x="6364718" y="3837633"/>
                  <a:pt x="6348838" y="3825394"/>
                </a:cubicBezTo>
                <a:cubicBezTo>
                  <a:pt x="6327533" y="3808974"/>
                  <a:pt x="6317918" y="3774622"/>
                  <a:pt x="6294520" y="3762600"/>
                </a:cubicBezTo>
                <a:cubicBezTo>
                  <a:pt x="6260973" y="3745364"/>
                  <a:pt x="6222098" y="3748646"/>
                  <a:pt x="6185886" y="3741668"/>
                </a:cubicBezTo>
                <a:cubicBezTo>
                  <a:pt x="6062978" y="3789033"/>
                  <a:pt x="6209712" y="3726368"/>
                  <a:pt x="6022935" y="3846325"/>
                </a:cubicBezTo>
                <a:cubicBezTo>
                  <a:pt x="6006252" y="3857039"/>
                  <a:pt x="5986724" y="3860279"/>
                  <a:pt x="5968618" y="3867256"/>
                </a:cubicBezTo>
                <a:cubicBezTo>
                  <a:pt x="5968618" y="3867256"/>
                  <a:pt x="5903068" y="3790646"/>
                  <a:pt x="5859984" y="3783531"/>
                </a:cubicBezTo>
                <a:cubicBezTo>
                  <a:pt x="5841090" y="3780411"/>
                  <a:pt x="5847914" y="3825394"/>
                  <a:pt x="5841878" y="3846325"/>
                </a:cubicBezTo>
                <a:cubicBezTo>
                  <a:pt x="5823774" y="3839348"/>
                  <a:pt x="5802464" y="3839177"/>
                  <a:pt x="5787562" y="3825394"/>
                </a:cubicBezTo>
                <a:cubicBezTo>
                  <a:pt x="5770570" y="3809679"/>
                  <a:pt x="5772688" y="3767533"/>
                  <a:pt x="5751350" y="3762600"/>
                </a:cubicBezTo>
                <a:cubicBezTo>
                  <a:pt x="5730012" y="3757667"/>
                  <a:pt x="5716496" y="3793212"/>
                  <a:pt x="5697033" y="3804462"/>
                </a:cubicBezTo>
                <a:cubicBezTo>
                  <a:pt x="5679962" y="3814328"/>
                  <a:pt x="5660821" y="3818416"/>
                  <a:pt x="5642716" y="3825394"/>
                </a:cubicBezTo>
                <a:cubicBezTo>
                  <a:pt x="5633036" y="3780634"/>
                  <a:pt x="5605354" y="3643523"/>
                  <a:pt x="5588398" y="3616080"/>
                </a:cubicBezTo>
                <a:cubicBezTo>
                  <a:pt x="5577306" y="3598126"/>
                  <a:pt x="5552187" y="3602126"/>
                  <a:pt x="5534082" y="3595149"/>
                </a:cubicBezTo>
                <a:cubicBezTo>
                  <a:pt x="5522011" y="3616080"/>
                  <a:pt x="5505512" y="3634389"/>
                  <a:pt x="5497871" y="3657943"/>
                </a:cubicBezTo>
                <a:cubicBezTo>
                  <a:pt x="5467691" y="3750983"/>
                  <a:pt x="5507393" y="3771260"/>
                  <a:pt x="5425448" y="3825394"/>
                </a:cubicBezTo>
                <a:cubicBezTo>
                  <a:pt x="5403843" y="3839666"/>
                  <a:pt x="5377167" y="3839348"/>
                  <a:pt x="5353025" y="3846325"/>
                </a:cubicBezTo>
                <a:lnTo>
                  <a:pt x="5298708" y="3825394"/>
                </a:lnTo>
                <a:cubicBezTo>
                  <a:pt x="5278065" y="3817438"/>
                  <a:pt x="5274567" y="3783531"/>
                  <a:pt x="5262497" y="3762600"/>
                </a:cubicBezTo>
                <a:cubicBezTo>
                  <a:pt x="5175869" y="3612380"/>
                  <a:pt x="5220849" y="3672590"/>
                  <a:pt x="5135757" y="3574218"/>
                </a:cubicBezTo>
                <a:cubicBezTo>
                  <a:pt x="5017381" y="3557112"/>
                  <a:pt x="4998017" y="3509565"/>
                  <a:pt x="4936594" y="3616080"/>
                </a:cubicBezTo>
                <a:cubicBezTo>
                  <a:pt x="4926008" y="3634439"/>
                  <a:pt x="4924524" y="3657943"/>
                  <a:pt x="4918489" y="3678874"/>
                </a:cubicBezTo>
                <a:cubicBezTo>
                  <a:pt x="4918489" y="3678874"/>
                  <a:pt x="4849843" y="3767478"/>
                  <a:pt x="4809855" y="3804462"/>
                </a:cubicBezTo>
                <a:cubicBezTo>
                  <a:pt x="4788779" y="3823954"/>
                  <a:pt x="4764152" y="3850738"/>
                  <a:pt x="4737432" y="3846325"/>
                </a:cubicBezTo>
                <a:cubicBezTo>
                  <a:pt x="4712084" y="3842138"/>
                  <a:pt x="4705347" y="3798217"/>
                  <a:pt x="4683115" y="3783531"/>
                </a:cubicBezTo>
                <a:cubicBezTo>
                  <a:pt x="4661509" y="3769259"/>
                  <a:pt x="4634833" y="3769577"/>
                  <a:pt x="4610692" y="3762600"/>
                </a:cubicBezTo>
                <a:cubicBezTo>
                  <a:pt x="4592587" y="3776554"/>
                  <a:pt x="4571761" y="3786674"/>
                  <a:pt x="4556375" y="3804462"/>
                </a:cubicBezTo>
                <a:cubicBezTo>
                  <a:pt x="4540989" y="3822249"/>
                  <a:pt x="4541502" y="3862323"/>
                  <a:pt x="4520164" y="3867256"/>
                </a:cubicBezTo>
                <a:cubicBezTo>
                  <a:pt x="4468980" y="3879091"/>
                  <a:pt x="4456054" y="3791430"/>
                  <a:pt x="4447741" y="3762600"/>
                </a:cubicBezTo>
                <a:cubicBezTo>
                  <a:pt x="4429635" y="3755622"/>
                  <a:pt x="4410494" y="3751535"/>
                  <a:pt x="4393424" y="3741668"/>
                </a:cubicBezTo>
                <a:cubicBezTo>
                  <a:pt x="4373960" y="3730418"/>
                  <a:pt x="4359481" y="3708639"/>
                  <a:pt x="4339107" y="3699806"/>
                </a:cubicBezTo>
                <a:cubicBezTo>
                  <a:pt x="4310293" y="3687314"/>
                  <a:pt x="4278755" y="3685852"/>
                  <a:pt x="4248579" y="3678874"/>
                </a:cubicBezTo>
                <a:cubicBezTo>
                  <a:pt x="4236652" y="3720239"/>
                  <a:pt x="4226168" y="3774954"/>
                  <a:pt x="4194262" y="3804462"/>
                </a:cubicBezTo>
                <a:cubicBezTo>
                  <a:pt x="4179359" y="3818246"/>
                  <a:pt x="4157665" y="3833588"/>
                  <a:pt x="4139945" y="3825394"/>
                </a:cubicBezTo>
                <a:cubicBezTo>
                  <a:pt x="4119741" y="3816052"/>
                  <a:pt x="4115804" y="3783531"/>
                  <a:pt x="4103733" y="3762600"/>
                </a:cubicBezTo>
                <a:cubicBezTo>
                  <a:pt x="4068260" y="3748930"/>
                  <a:pt x="3990670" y="3716144"/>
                  <a:pt x="3958887" y="3720737"/>
                </a:cubicBezTo>
                <a:cubicBezTo>
                  <a:pt x="3937295" y="3723857"/>
                  <a:pt x="3922675" y="3748646"/>
                  <a:pt x="3904570" y="3762600"/>
                </a:cubicBezTo>
                <a:cubicBezTo>
                  <a:pt x="3721850" y="3789004"/>
                  <a:pt x="3775113" y="3730167"/>
                  <a:pt x="3723514" y="3909119"/>
                </a:cubicBezTo>
                <a:cubicBezTo>
                  <a:pt x="3705408" y="3923073"/>
                  <a:pt x="3690661" y="3955118"/>
                  <a:pt x="3669197" y="3950982"/>
                </a:cubicBezTo>
                <a:cubicBezTo>
                  <a:pt x="3643939" y="3946115"/>
                  <a:pt x="3636184" y="3904608"/>
                  <a:pt x="3614879" y="3888188"/>
                </a:cubicBezTo>
                <a:cubicBezTo>
                  <a:pt x="3598999" y="3875949"/>
                  <a:pt x="3578668" y="3874234"/>
                  <a:pt x="3560562" y="3867256"/>
                </a:cubicBezTo>
                <a:cubicBezTo>
                  <a:pt x="3542457" y="3874234"/>
                  <a:pt x="3521148" y="3874405"/>
                  <a:pt x="3506245" y="3888188"/>
                </a:cubicBezTo>
                <a:cubicBezTo>
                  <a:pt x="3489253" y="3903903"/>
                  <a:pt x="3485421" y="3933193"/>
                  <a:pt x="3470034" y="3950982"/>
                </a:cubicBezTo>
                <a:cubicBezTo>
                  <a:pt x="3454646" y="3968769"/>
                  <a:pt x="3433822" y="3978889"/>
                  <a:pt x="3415717" y="3992844"/>
                </a:cubicBezTo>
                <a:lnTo>
                  <a:pt x="3361400" y="3971913"/>
                </a:lnTo>
                <a:cubicBezTo>
                  <a:pt x="3320112" y="3956003"/>
                  <a:pt x="3319751" y="3881901"/>
                  <a:pt x="3288977" y="3846325"/>
                </a:cubicBezTo>
                <a:cubicBezTo>
                  <a:pt x="3275482" y="3830724"/>
                  <a:pt x="3252765" y="3832371"/>
                  <a:pt x="3234660" y="3825394"/>
                </a:cubicBezTo>
                <a:cubicBezTo>
                  <a:pt x="3216555" y="3839348"/>
                  <a:pt x="3193936" y="3847612"/>
                  <a:pt x="3180343" y="3867256"/>
                </a:cubicBezTo>
                <a:cubicBezTo>
                  <a:pt x="3168421" y="3884485"/>
                  <a:pt x="3172824" y="3911691"/>
                  <a:pt x="3162238" y="3930050"/>
                </a:cubicBezTo>
                <a:cubicBezTo>
                  <a:pt x="3148034" y="3954679"/>
                  <a:pt x="3126026" y="3971913"/>
                  <a:pt x="3107921" y="3992844"/>
                </a:cubicBezTo>
                <a:cubicBezTo>
                  <a:pt x="3085289" y="4003310"/>
                  <a:pt x="3063823" y="4024246"/>
                  <a:pt x="3040899" y="4032094"/>
                </a:cubicBezTo>
                <a:lnTo>
                  <a:pt x="3037712" y="4032448"/>
                </a:lnTo>
                <a:lnTo>
                  <a:pt x="3013055" y="4032448"/>
                </a:lnTo>
                <a:lnTo>
                  <a:pt x="3006747" y="4029163"/>
                </a:lnTo>
                <a:cubicBezTo>
                  <a:pt x="2979551" y="4007292"/>
                  <a:pt x="2937992" y="3928416"/>
                  <a:pt x="2926863" y="3909119"/>
                </a:cubicBezTo>
                <a:cubicBezTo>
                  <a:pt x="2836334" y="3839347"/>
                  <a:pt x="2884617" y="3888187"/>
                  <a:pt x="2800124" y="3741668"/>
                </a:cubicBezTo>
                <a:cubicBezTo>
                  <a:pt x="2800124" y="3741668"/>
                  <a:pt x="2729276" y="3693565"/>
                  <a:pt x="2691489" y="3699806"/>
                </a:cubicBezTo>
                <a:cubicBezTo>
                  <a:pt x="2672596" y="3702926"/>
                  <a:pt x="2678628" y="3741386"/>
                  <a:pt x="2673384" y="3762600"/>
                </a:cubicBezTo>
                <a:cubicBezTo>
                  <a:pt x="2666547" y="3790260"/>
                  <a:pt x="2661314" y="3818416"/>
                  <a:pt x="2655278" y="3846325"/>
                </a:cubicBezTo>
                <a:lnTo>
                  <a:pt x="2619067" y="3783531"/>
                </a:lnTo>
                <a:cubicBezTo>
                  <a:pt x="2536058" y="3639586"/>
                  <a:pt x="2587931" y="3673853"/>
                  <a:pt x="2492327" y="3637012"/>
                </a:cubicBezTo>
                <a:lnTo>
                  <a:pt x="2456116" y="3699806"/>
                </a:lnTo>
                <a:lnTo>
                  <a:pt x="2383692" y="3825394"/>
                </a:lnTo>
                <a:cubicBezTo>
                  <a:pt x="2288235" y="3788608"/>
                  <a:pt x="2365477" y="3828775"/>
                  <a:pt x="2275058" y="3741668"/>
                </a:cubicBezTo>
                <a:cubicBezTo>
                  <a:pt x="2228262" y="3696586"/>
                  <a:pt x="2220861" y="3699852"/>
                  <a:pt x="2166424" y="3678874"/>
                </a:cubicBezTo>
                <a:cubicBezTo>
                  <a:pt x="2148319" y="3692828"/>
                  <a:pt x="2125700" y="3701093"/>
                  <a:pt x="2112107" y="3720737"/>
                </a:cubicBezTo>
                <a:cubicBezTo>
                  <a:pt x="2102663" y="3734386"/>
                  <a:pt x="2077079" y="3861786"/>
                  <a:pt x="2075897" y="3867256"/>
                </a:cubicBezTo>
                <a:cubicBezTo>
                  <a:pt x="2057791" y="3860279"/>
                  <a:pt x="2037460" y="3858564"/>
                  <a:pt x="2021579" y="3846325"/>
                </a:cubicBezTo>
                <a:cubicBezTo>
                  <a:pt x="1979758" y="3814092"/>
                  <a:pt x="1957771" y="3767071"/>
                  <a:pt x="1931051" y="3720737"/>
                </a:cubicBezTo>
                <a:lnTo>
                  <a:pt x="1858628" y="3699806"/>
                </a:lnTo>
                <a:cubicBezTo>
                  <a:pt x="1821598" y="3689104"/>
                  <a:pt x="1787870" y="3652470"/>
                  <a:pt x="1749994" y="3657943"/>
                </a:cubicBezTo>
                <a:cubicBezTo>
                  <a:pt x="1728402" y="3661063"/>
                  <a:pt x="1725853" y="3699806"/>
                  <a:pt x="1713783" y="3720737"/>
                </a:cubicBezTo>
                <a:cubicBezTo>
                  <a:pt x="1599139" y="3753871"/>
                  <a:pt x="1662065" y="3757625"/>
                  <a:pt x="1532726" y="3657943"/>
                </a:cubicBezTo>
                <a:cubicBezTo>
                  <a:pt x="1446650" y="3724283"/>
                  <a:pt x="1485291" y="3675941"/>
                  <a:pt x="1442197" y="3825394"/>
                </a:cubicBezTo>
                <a:cubicBezTo>
                  <a:pt x="1327553" y="3858528"/>
                  <a:pt x="1383578" y="3870261"/>
                  <a:pt x="1297352" y="3720737"/>
                </a:cubicBezTo>
                <a:cubicBezTo>
                  <a:pt x="1279246" y="3713761"/>
                  <a:pt x="1258915" y="3712045"/>
                  <a:pt x="1243034" y="3699806"/>
                </a:cubicBezTo>
                <a:cubicBezTo>
                  <a:pt x="1136670" y="3617832"/>
                  <a:pt x="1246179" y="3592726"/>
                  <a:pt x="1080083" y="3720737"/>
                </a:cubicBezTo>
                <a:cubicBezTo>
                  <a:pt x="943556" y="3668127"/>
                  <a:pt x="1111843" y="3739094"/>
                  <a:pt x="971449" y="3657943"/>
                </a:cubicBezTo>
                <a:cubicBezTo>
                  <a:pt x="954379" y="3648077"/>
                  <a:pt x="935237" y="3643989"/>
                  <a:pt x="917132" y="3637012"/>
                </a:cubicBezTo>
                <a:lnTo>
                  <a:pt x="862815" y="3678874"/>
                </a:lnTo>
                <a:cubicBezTo>
                  <a:pt x="846935" y="3691113"/>
                  <a:pt x="850745" y="3720737"/>
                  <a:pt x="844710" y="3741668"/>
                </a:cubicBezTo>
                <a:cubicBezTo>
                  <a:pt x="832639" y="3783531"/>
                  <a:pt x="830684" y="3831348"/>
                  <a:pt x="808498" y="3867256"/>
                </a:cubicBezTo>
                <a:cubicBezTo>
                  <a:pt x="797405" y="3885210"/>
                  <a:pt x="772286" y="3881210"/>
                  <a:pt x="754181" y="3888188"/>
                </a:cubicBezTo>
                <a:lnTo>
                  <a:pt x="699864" y="3846325"/>
                </a:lnTo>
                <a:lnTo>
                  <a:pt x="591230" y="3762600"/>
                </a:lnTo>
                <a:cubicBezTo>
                  <a:pt x="559470" y="3738123"/>
                  <a:pt x="515962" y="3742167"/>
                  <a:pt x="482596" y="3720737"/>
                </a:cubicBezTo>
                <a:cubicBezTo>
                  <a:pt x="460212" y="3706361"/>
                  <a:pt x="447949" y="3676894"/>
                  <a:pt x="428278" y="3657943"/>
                </a:cubicBezTo>
                <a:cubicBezTo>
                  <a:pt x="337752" y="3570730"/>
                  <a:pt x="404136" y="3668407"/>
                  <a:pt x="337751" y="3553286"/>
                </a:cubicBezTo>
                <a:lnTo>
                  <a:pt x="283434" y="3574218"/>
                </a:lnTo>
                <a:cubicBezTo>
                  <a:pt x="242146" y="3590129"/>
                  <a:pt x="239669" y="3661942"/>
                  <a:pt x="211010" y="3699806"/>
                </a:cubicBezTo>
                <a:cubicBezTo>
                  <a:pt x="196681" y="3718738"/>
                  <a:pt x="174799" y="3727714"/>
                  <a:pt x="156693" y="3741668"/>
                </a:cubicBezTo>
                <a:cubicBezTo>
                  <a:pt x="138588" y="3727714"/>
                  <a:pt x="115969" y="3719450"/>
                  <a:pt x="102376" y="3699806"/>
                </a:cubicBezTo>
                <a:cubicBezTo>
                  <a:pt x="52401" y="3627589"/>
                  <a:pt x="73213" y="3631419"/>
                  <a:pt x="87060" y="3638306"/>
                </a:cubicBezTo>
                <a:lnTo>
                  <a:pt x="92144" y="3641278"/>
                </a:lnTo>
                <a:lnTo>
                  <a:pt x="92887" y="3641806"/>
                </a:lnTo>
                <a:cubicBezTo>
                  <a:pt x="96026" y="3643881"/>
                  <a:pt x="96300" y="3643867"/>
                  <a:pt x="94924" y="3642904"/>
                </a:cubicBezTo>
                <a:lnTo>
                  <a:pt x="92144" y="3641278"/>
                </a:lnTo>
                <a:lnTo>
                  <a:pt x="73660" y="3628168"/>
                </a:lnTo>
                <a:cubicBezTo>
                  <a:pt x="63576" y="3620772"/>
                  <a:pt x="49412" y="3610146"/>
                  <a:pt x="29954" y="3595149"/>
                </a:cubicBezTo>
                <a:cubicBezTo>
                  <a:pt x="19037" y="3603563"/>
                  <a:pt x="9658" y="3610719"/>
                  <a:pt x="1638" y="3616781"/>
                </a:cubicBezTo>
                <a:lnTo>
                  <a:pt x="0" y="3618004"/>
                </a:lnTo>
                <a:lnTo>
                  <a:pt x="0" y="244772"/>
                </a:lnTo>
                <a:lnTo>
                  <a:pt x="19622" y="260685"/>
                </a:lnTo>
                <a:cubicBezTo>
                  <a:pt x="42025" y="278562"/>
                  <a:pt x="69183" y="299493"/>
                  <a:pt x="88206" y="311710"/>
                </a:cubicBezTo>
                <a:cubicBezTo>
                  <a:pt x="109455" y="325357"/>
                  <a:pt x="197904" y="348648"/>
                  <a:pt x="214945" y="353573"/>
                </a:cubicBezTo>
                <a:cubicBezTo>
                  <a:pt x="214945" y="353573"/>
                  <a:pt x="240189" y="270251"/>
                  <a:pt x="251157" y="227986"/>
                </a:cubicBezTo>
                <a:cubicBezTo>
                  <a:pt x="258307" y="200431"/>
                  <a:pt x="262426" y="171920"/>
                  <a:pt x="269262" y="144259"/>
                </a:cubicBezTo>
                <a:cubicBezTo>
                  <a:pt x="274506" y="123044"/>
                  <a:pt x="281333" y="102396"/>
                  <a:pt x="287369" y="81466"/>
                </a:cubicBezTo>
                <a:close/>
              </a:path>
            </a:pathLst>
          </a:custGeom>
          <a:solidFill>
            <a:srgbClr val="F2F2F2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innerShdw blurRad="203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Example 1: Pathways</a:t>
            </a:r>
            <a:endParaRPr lang="en-IN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610D0D9E-AE88-C027-9404-10F749D99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030" y="1014985"/>
            <a:ext cx="6240222" cy="2743200"/>
          </a:xfrm>
          <a:prstGeom prst="rect">
            <a:avLst/>
          </a:prstGeom>
        </p:spPr>
      </p:pic>
      <p:sp>
        <p:nvSpPr>
          <p:cNvPr id="83" name="Content Placeholder 2">
            <a:extLst>
              <a:ext uri="{FF2B5EF4-FFF2-40B4-BE49-F238E27FC236}">
                <a16:creationId xmlns="" xmlns:a16="http://schemas.microsoft.com/office/drawing/2014/main" id="{A4B92B37-9B06-F1C3-72FC-4D424E22E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3272" y="4755076"/>
            <a:ext cx="11137936" cy="640080"/>
          </a:xfrm>
        </p:spPr>
        <p:txBody>
          <a:bodyPr anchor="ctr"/>
          <a:lstStyle/>
          <a:p>
            <a:pPr marL="25400" indent="0">
              <a:buNone/>
            </a:pPr>
            <a:r>
              <a:rPr lang="en-IN" sz="2400" b="1" dirty="0">
                <a:solidFill>
                  <a:srgbClr val="0E13F2"/>
                </a:solidFill>
              </a:rPr>
              <a:t>Area of the </a:t>
            </a:r>
            <a:r>
              <a:rPr lang="en-IN" sz="2400" b="1" dirty="0" smtClean="0">
                <a:solidFill>
                  <a:srgbClr val="0E13F2"/>
                </a:solidFill>
              </a:rPr>
              <a:t>uncoloured </a:t>
            </a:r>
            <a:r>
              <a:rPr lang="en-IN" sz="2400" b="1" dirty="0">
                <a:solidFill>
                  <a:srgbClr val="0E13F2"/>
                </a:solidFill>
              </a:rPr>
              <a:t>path = Area of rectangle ABCD – Area of rectangle EFGH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97363030-F0C5-ECC7-8E8F-7C854106C960}"/>
              </a:ext>
            </a:extLst>
          </p:cNvPr>
          <p:cNvSpPr txBox="1"/>
          <p:nvPr/>
        </p:nvSpPr>
        <p:spPr>
          <a:xfrm>
            <a:off x="222309" y="2593759"/>
            <a:ext cx="5194182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IN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Note: AB = L</a:t>
            </a:r>
            <a:r>
              <a:rPr lang="en-IN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(5m + 90m + 5m) = 100m</a:t>
            </a:r>
          </a:p>
          <a:p>
            <a:r>
              <a:rPr lang="en-IN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          </a:t>
            </a:r>
            <a:r>
              <a:rPr lang="en-IN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BC </a:t>
            </a:r>
            <a:r>
              <a:rPr lang="en-IN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en-IN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 </a:t>
            </a:r>
            <a:r>
              <a:rPr lang="en-IN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(5m + 75m + 5m) = 85m</a:t>
            </a:r>
          </a:p>
        </p:txBody>
      </p:sp>
      <p:sp>
        <p:nvSpPr>
          <p:cNvPr id="85" name="Content Placeholder 2">
            <a:extLst>
              <a:ext uri="{FF2B5EF4-FFF2-40B4-BE49-F238E27FC236}">
                <a16:creationId xmlns="" xmlns:a16="http://schemas.microsoft.com/office/drawing/2014/main" id="{BB033A9B-0E0B-B353-2548-30398B335F69}"/>
              </a:ext>
            </a:extLst>
          </p:cNvPr>
          <p:cNvSpPr txBox="1">
            <a:spLocks/>
          </p:cNvSpPr>
          <p:nvPr/>
        </p:nvSpPr>
        <p:spPr>
          <a:xfrm>
            <a:off x="1160744" y="3441476"/>
            <a:ext cx="106680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5400" indent="0">
              <a:buNone/>
            </a:pPr>
            <a:r>
              <a:rPr lang="en-IN" sz="2400" dirty="0"/>
              <a:t>Area of rectangle ABCD  = AB × BC = 100 × 85 = 8500 m</a:t>
            </a:r>
            <a:r>
              <a:rPr lang="en-IN" sz="2400" baseline="30000" dirty="0"/>
              <a:t>2</a:t>
            </a:r>
            <a:endParaRPr lang="en-IN" sz="2400" dirty="0"/>
          </a:p>
        </p:txBody>
      </p:sp>
      <p:sp>
        <p:nvSpPr>
          <p:cNvPr id="86" name="Content Placeholder 2">
            <a:extLst>
              <a:ext uri="{FF2B5EF4-FFF2-40B4-BE49-F238E27FC236}">
                <a16:creationId xmlns="" xmlns:a16="http://schemas.microsoft.com/office/drawing/2014/main" id="{8D63F1D7-9E1C-0D72-B820-23751EC45A91}"/>
              </a:ext>
            </a:extLst>
          </p:cNvPr>
          <p:cNvSpPr txBox="1">
            <a:spLocks/>
          </p:cNvSpPr>
          <p:nvPr/>
        </p:nvSpPr>
        <p:spPr>
          <a:xfrm>
            <a:off x="1160744" y="4098276"/>
            <a:ext cx="106680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5400" indent="0">
              <a:buFont typeface="Arial"/>
              <a:buNone/>
            </a:pPr>
            <a:r>
              <a:rPr lang="en-IN" sz="2400" dirty="0"/>
              <a:t>Area of rectangle EFGH  = EF × FG = 90 × 75 = 6750 m</a:t>
            </a:r>
            <a:r>
              <a:rPr lang="en-IN" sz="2400" baseline="30000" dirty="0"/>
              <a:t>2</a:t>
            </a:r>
            <a:endParaRPr lang="en-IN" sz="2400" dirty="0"/>
          </a:p>
        </p:txBody>
      </p:sp>
      <p:sp>
        <p:nvSpPr>
          <p:cNvPr id="87" name="TextBox 86">
            <a:extLst>
              <a:ext uri="{FF2B5EF4-FFF2-40B4-BE49-F238E27FC236}">
                <a16:creationId xmlns="" xmlns:a16="http://schemas.microsoft.com/office/drawing/2014/main" id="{FF145AFF-041C-4501-0A6E-BE0452754E2D}"/>
              </a:ext>
            </a:extLst>
          </p:cNvPr>
          <p:cNvSpPr txBox="1"/>
          <p:nvPr/>
        </p:nvSpPr>
        <p:spPr>
          <a:xfrm>
            <a:off x="4141918" y="5501083"/>
            <a:ext cx="3409934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= 8500 </a:t>
            </a:r>
            <a:r>
              <a:rPr lang="en-IN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IN" sz="24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IN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– 6750 </a:t>
            </a:r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IN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="" xmlns:a16="http://schemas.microsoft.com/office/drawing/2014/main" id="{A5D3BB44-7B1F-5B76-98B1-2046AE34CEB9}"/>
              </a:ext>
            </a:extLst>
          </p:cNvPr>
          <p:cNvSpPr txBox="1"/>
          <p:nvPr/>
        </p:nvSpPr>
        <p:spPr>
          <a:xfrm>
            <a:off x="2058004" y="6073434"/>
            <a:ext cx="6716973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IN" sz="2400" b="1" dirty="0">
                <a:latin typeface="Calibri" panose="020F0502020204030204" pitchFamily="34" charset="0"/>
                <a:cs typeface="Calibri" panose="020F0502020204030204" pitchFamily="34" charset="0"/>
              </a:rPr>
              <a:t>Area of the </a:t>
            </a:r>
            <a:r>
              <a:rPr lang="en-IN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uncoloured </a:t>
            </a:r>
            <a:r>
              <a:rPr lang="en-IN" sz="2400" b="1" dirty="0">
                <a:latin typeface="Calibri" panose="020F0502020204030204" pitchFamily="34" charset="0"/>
                <a:cs typeface="Calibri" panose="020F0502020204030204" pitchFamily="34" charset="0"/>
              </a:rPr>
              <a:t>path = 1750 m</a:t>
            </a:r>
            <a:r>
              <a:rPr lang="en-IN" sz="24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IN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build="p"/>
      <p:bldP spid="84" grpId="0"/>
      <p:bldP spid="85" grpId="0"/>
      <p:bldP spid="86" grpId="0"/>
      <p:bldP spid="87" grpId="0"/>
      <p:bldP spid="8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99031" y="1220391"/>
            <a:ext cx="5844771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The length and width of a park are 20 m and 15 m respectively. There is a path of 1 m width inside the park; along the periphery. Find the area of the pathway.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193000" y="1273315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36" name="Freeform: Shape 35">
            <a:extLst>
              <a:ext uri="{FF2B5EF4-FFF2-40B4-BE49-F238E27FC236}">
                <a16:creationId xmlns="" xmlns:a16="http://schemas.microsoft.com/office/drawing/2014/main" id="{C8B87391-B0FE-4868-7128-8E34C3DE915E}"/>
              </a:ext>
            </a:extLst>
          </p:cNvPr>
          <p:cNvSpPr/>
          <p:nvPr/>
        </p:nvSpPr>
        <p:spPr>
          <a:xfrm>
            <a:off x="2711624" y="194377"/>
            <a:ext cx="6768752" cy="792088"/>
          </a:xfrm>
          <a:custGeom>
            <a:avLst/>
            <a:gdLst>
              <a:gd name="connsiteX0" fmla="*/ 304985 w 7776864"/>
              <a:gd name="connsiteY0" fmla="*/ 0 h 4032448"/>
              <a:gd name="connsiteX1" fmla="*/ 432932 w 7776864"/>
              <a:gd name="connsiteY1" fmla="*/ 0 h 4032448"/>
              <a:gd name="connsiteX2" fmla="*/ 442036 w 7776864"/>
              <a:gd name="connsiteY2" fmla="*/ 28622 h 4032448"/>
              <a:gd name="connsiteX3" fmla="*/ 450320 w 7776864"/>
              <a:gd name="connsiteY3" fmla="*/ 60535 h 4032448"/>
              <a:gd name="connsiteX4" fmla="*/ 504637 w 7776864"/>
              <a:gd name="connsiteY4" fmla="*/ 186122 h 4032448"/>
              <a:gd name="connsiteX5" fmla="*/ 558954 w 7776864"/>
              <a:gd name="connsiteY5" fmla="*/ 165191 h 4032448"/>
              <a:gd name="connsiteX6" fmla="*/ 649482 w 7776864"/>
              <a:gd name="connsiteY6" fmla="*/ 81466 h 4032448"/>
              <a:gd name="connsiteX7" fmla="*/ 758116 w 7776864"/>
              <a:gd name="connsiteY7" fmla="*/ 144259 h 4032448"/>
              <a:gd name="connsiteX8" fmla="*/ 902962 w 7776864"/>
              <a:gd name="connsiteY8" fmla="*/ 248916 h 4032448"/>
              <a:gd name="connsiteX9" fmla="*/ 975384 w 7776864"/>
              <a:gd name="connsiteY9" fmla="*/ 269847 h 4032448"/>
              <a:gd name="connsiteX10" fmla="*/ 993490 w 7776864"/>
              <a:gd name="connsiteY10" fmla="*/ 353573 h 4032448"/>
              <a:gd name="connsiteX11" fmla="*/ 1011596 w 7776864"/>
              <a:gd name="connsiteY11" fmla="*/ 416367 h 4032448"/>
              <a:gd name="connsiteX12" fmla="*/ 1084018 w 7776864"/>
              <a:gd name="connsiteY12" fmla="*/ 290779 h 4032448"/>
              <a:gd name="connsiteX13" fmla="*/ 1120230 w 7776864"/>
              <a:gd name="connsiteY13" fmla="*/ 227986 h 4032448"/>
              <a:gd name="connsiteX14" fmla="*/ 1156441 w 7776864"/>
              <a:gd name="connsiteY14" fmla="*/ 290779 h 4032448"/>
              <a:gd name="connsiteX15" fmla="*/ 1210759 w 7776864"/>
              <a:gd name="connsiteY15" fmla="*/ 353573 h 4032448"/>
              <a:gd name="connsiteX16" fmla="*/ 1283181 w 7776864"/>
              <a:gd name="connsiteY16" fmla="*/ 479161 h 4032448"/>
              <a:gd name="connsiteX17" fmla="*/ 1301286 w 7776864"/>
              <a:gd name="connsiteY17" fmla="*/ 395435 h 4032448"/>
              <a:gd name="connsiteX18" fmla="*/ 1319393 w 7776864"/>
              <a:gd name="connsiteY18" fmla="*/ 269847 h 4032448"/>
              <a:gd name="connsiteX19" fmla="*/ 1373710 w 7776864"/>
              <a:gd name="connsiteY19" fmla="*/ 186122 h 4032448"/>
              <a:gd name="connsiteX20" fmla="*/ 1428027 w 7776864"/>
              <a:gd name="connsiteY20" fmla="*/ 207053 h 4032448"/>
              <a:gd name="connsiteX21" fmla="*/ 1482344 w 7776864"/>
              <a:gd name="connsiteY21" fmla="*/ 269847 h 4032448"/>
              <a:gd name="connsiteX22" fmla="*/ 1590978 w 7776864"/>
              <a:gd name="connsiteY22" fmla="*/ 290779 h 4032448"/>
              <a:gd name="connsiteX23" fmla="*/ 1753929 w 7776864"/>
              <a:gd name="connsiteY23" fmla="*/ 186122 h 4032448"/>
              <a:gd name="connsiteX24" fmla="*/ 1808246 w 7776864"/>
              <a:gd name="connsiteY24" fmla="*/ 165191 h 4032448"/>
              <a:gd name="connsiteX25" fmla="*/ 1916880 w 7776864"/>
              <a:gd name="connsiteY25" fmla="*/ 248916 h 4032448"/>
              <a:gd name="connsiteX26" fmla="*/ 1934986 w 7776864"/>
              <a:gd name="connsiteY26" fmla="*/ 186122 h 4032448"/>
              <a:gd name="connsiteX27" fmla="*/ 1989303 w 7776864"/>
              <a:gd name="connsiteY27" fmla="*/ 207053 h 4032448"/>
              <a:gd name="connsiteX28" fmla="*/ 2025514 w 7776864"/>
              <a:gd name="connsiteY28" fmla="*/ 269847 h 4032448"/>
              <a:gd name="connsiteX29" fmla="*/ 2079831 w 7776864"/>
              <a:gd name="connsiteY29" fmla="*/ 227986 h 4032448"/>
              <a:gd name="connsiteX30" fmla="*/ 2134149 w 7776864"/>
              <a:gd name="connsiteY30" fmla="*/ 207053 h 4032448"/>
              <a:gd name="connsiteX31" fmla="*/ 2188466 w 7776864"/>
              <a:gd name="connsiteY31" fmla="*/ 416367 h 4032448"/>
              <a:gd name="connsiteX32" fmla="*/ 2242783 w 7776864"/>
              <a:gd name="connsiteY32" fmla="*/ 437298 h 4032448"/>
              <a:gd name="connsiteX33" fmla="*/ 2278993 w 7776864"/>
              <a:gd name="connsiteY33" fmla="*/ 374504 h 4032448"/>
              <a:gd name="connsiteX34" fmla="*/ 2351417 w 7776864"/>
              <a:gd name="connsiteY34" fmla="*/ 207053 h 4032448"/>
              <a:gd name="connsiteX35" fmla="*/ 2423839 w 7776864"/>
              <a:gd name="connsiteY35" fmla="*/ 186122 h 4032448"/>
              <a:gd name="connsiteX36" fmla="*/ 2478156 w 7776864"/>
              <a:gd name="connsiteY36" fmla="*/ 207053 h 4032448"/>
              <a:gd name="connsiteX37" fmla="*/ 2514368 w 7776864"/>
              <a:gd name="connsiteY37" fmla="*/ 269847 h 4032448"/>
              <a:gd name="connsiteX38" fmla="*/ 2641107 w 7776864"/>
              <a:gd name="connsiteY38" fmla="*/ 458229 h 4032448"/>
              <a:gd name="connsiteX39" fmla="*/ 2840270 w 7776864"/>
              <a:gd name="connsiteY39" fmla="*/ 416367 h 4032448"/>
              <a:gd name="connsiteX40" fmla="*/ 2858376 w 7776864"/>
              <a:gd name="connsiteY40" fmla="*/ 353573 h 4032448"/>
              <a:gd name="connsiteX41" fmla="*/ 2967010 w 7776864"/>
              <a:gd name="connsiteY41" fmla="*/ 227986 h 4032448"/>
              <a:gd name="connsiteX42" fmla="*/ 3039432 w 7776864"/>
              <a:gd name="connsiteY42" fmla="*/ 186122 h 4032448"/>
              <a:gd name="connsiteX43" fmla="*/ 3093749 w 7776864"/>
              <a:gd name="connsiteY43" fmla="*/ 248916 h 4032448"/>
              <a:gd name="connsiteX44" fmla="*/ 3166173 w 7776864"/>
              <a:gd name="connsiteY44" fmla="*/ 269847 h 4032448"/>
              <a:gd name="connsiteX45" fmla="*/ 3220490 w 7776864"/>
              <a:gd name="connsiteY45" fmla="*/ 227986 h 4032448"/>
              <a:gd name="connsiteX46" fmla="*/ 3256700 w 7776864"/>
              <a:gd name="connsiteY46" fmla="*/ 165191 h 4032448"/>
              <a:gd name="connsiteX47" fmla="*/ 3329124 w 7776864"/>
              <a:gd name="connsiteY47" fmla="*/ 269847 h 4032448"/>
              <a:gd name="connsiteX48" fmla="*/ 3383441 w 7776864"/>
              <a:gd name="connsiteY48" fmla="*/ 290779 h 4032448"/>
              <a:gd name="connsiteX49" fmla="*/ 3437758 w 7776864"/>
              <a:gd name="connsiteY49" fmla="*/ 332641 h 4032448"/>
              <a:gd name="connsiteX50" fmla="*/ 3528286 w 7776864"/>
              <a:gd name="connsiteY50" fmla="*/ 353573 h 4032448"/>
              <a:gd name="connsiteX51" fmla="*/ 3582603 w 7776864"/>
              <a:gd name="connsiteY51" fmla="*/ 227986 h 4032448"/>
              <a:gd name="connsiteX52" fmla="*/ 3636920 w 7776864"/>
              <a:gd name="connsiteY52" fmla="*/ 207053 h 4032448"/>
              <a:gd name="connsiteX53" fmla="*/ 3673131 w 7776864"/>
              <a:gd name="connsiteY53" fmla="*/ 269847 h 4032448"/>
              <a:gd name="connsiteX54" fmla="*/ 3817977 w 7776864"/>
              <a:gd name="connsiteY54" fmla="*/ 311710 h 4032448"/>
              <a:gd name="connsiteX55" fmla="*/ 3872294 w 7776864"/>
              <a:gd name="connsiteY55" fmla="*/ 269847 h 4032448"/>
              <a:gd name="connsiteX56" fmla="*/ 4053351 w 7776864"/>
              <a:gd name="connsiteY56" fmla="*/ 123328 h 4032448"/>
              <a:gd name="connsiteX57" fmla="*/ 4107668 w 7776864"/>
              <a:gd name="connsiteY57" fmla="*/ 81466 h 4032448"/>
              <a:gd name="connsiteX58" fmla="*/ 4161985 w 7776864"/>
              <a:gd name="connsiteY58" fmla="*/ 144259 h 4032448"/>
              <a:gd name="connsiteX59" fmla="*/ 4216302 w 7776864"/>
              <a:gd name="connsiteY59" fmla="*/ 165191 h 4032448"/>
              <a:gd name="connsiteX60" fmla="*/ 4270619 w 7776864"/>
              <a:gd name="connsiteY60" fmla="*/ 144259 h 4032448"/>
              <a:gd name="connsiteX61" fmla="*/ 4306831 w 7776864"/>
              <a:gd name="connsiteY61" fmla="*/ 81466 h 4032448"/>
              <a:gd name="connsiteX62" fmla="*/ 4361148 w 7776864"/>
              <a:gd name="connsiteY62" fmla="*/ 39604 h 4032448"/>
              <a:gd name="connsiteX63" fmla="*/ 4415465 w 7776864"/>
              <a:gd name="connsiteY63" fmla="*/ 60535 h 4032448"/>
              <a:gd name="connsiteX64" fmla="*/ 4487887 w 7776864"/>
              <a:gd name="connsiteY64" fmla="*/ 186122 h 4032448"/>
              <a:gd name="connsiteX65" fmla="*/ 4542204 w 7776864"/>
              <a:gd name="connsiteY65" fmla="*/ 207053 h 4032448"/>
              <a:gd name="connsiteX66" fmla="*/ 4596521 w 7776864"/>
              <a:gd name="connsiteY66" fmla="*/ 165191 h 4032448"/>
              <a:gd name="connsiteX67" fmla="*/ 4614627 w 7776864"/>
              <a:gd name="connsiteY67" fmla="*/ 102398 h 4032448"/>
              <a:gd name="connsiteX68" fmla="*/ 4668944 w 7776864"/>
              <a:gd name="connsiteY68" fmla="*/ 39604 h 4032448"/>
              <a:gd name="connsiteX69" fmla="*/ 4735965 w 7776864"/>
              <a:gd name="connsiteY69" fmla="*/ 353 h 4032448"/>
              <a:gd name="connsiteX70" fmla="*/ 4739144 w 7776864"/>
              <a:gd name="connsiteY70" fmla="*/ 0 h 4032448"/>
              <a:gd name="connsiteX71" fmla="*/ 4763811 w 7776864"/>
              <a:gd name="connsiteY71" fmla="*/ 0 h 4032448"/>
              <a:gd name="connsiteX72" fmla="*/ 4770118 w 7776864"/>
              <a:gd name="connsiteY72" fmla="*/ 3284 h 4032448"/>
              <a:gd name="connsiteX73" fmla="*/ 4850001 w 7776864"/>
              <a:gd name="connsiteY73" fmla="*/ 123328 h 4032448"/>
              <a:gd name="connsiteX74" fmla="*/ 4976741 w 7776864"/>
              <a:gd name="connsiteY74" fmla="*/ 290779 h 4032448"/>
              <a:gd name="connsiteX75" fmla="*/ 5085375 w 7776864"/>
              <a:gd name="connsiteY75" fmla="*/ 332641 h 4032448"/>
              <a:gd name="connsiteX76" fmla="*/ 5103480 w 7776864"/>
              <a:gd name="connsiteY76" fmla="*/ 269847 h 4032448"/>
              <a:gd name="connsiteX77" fmla="*/ 5121586 w 7776864"/>
              <a:gd name="connsiteY77" fmla="*/ 186122 h 4032448"/>
              <a:gd name="connsiteX78" fmla="*/ 5157797 w 7776864"/>
              <a:gd name="connsiteY78" fmla="*/ 248916 h 4032448"/>
              <a:gd name="connsiteX79" fmla="*/ 5284538 w 7776864"/>
              <a:gd name="connsiteY79" fmla="*/ 395435 h 4032448"/>
              <a:gd name="connsiteX80" fmla="*/ 5320748 w 7776864"/>
              <a:gd name="connsiteY80" fmla="*/ 332641 h 4032448"/>
              <a:gd name="connsiteX81" fmla="*/ 5393172 w 7776864"/>
              <a:gd name="connsiteY81" fmla="*/ 207053 h 4032448"/>
              <a:gd name="connsiteX82" fmla="*/ 5501806 w 7776864"/>
              <a:gd name="connsiteY82" fmla="*/ 290779 h 4032448"/>
              <a:gd name="connsiteX83" fmla="*/ 5610440 w 7776864"/>
              <a:gd name="connsiteY83" fmla="*/ 353573 h 4032448"/>
              <a:gd name="connsiteX84" fmla="*/ 5664757 w 7776864"/>
              <a:gd name="connsiteY84" fmla="*/ 311710 h 4032448"/>
              <a:gd name="connsiteX85" fmla="*/ 5700968 w 7776864"/>
              <a:gd name="connsiteY85" fmla="*/ 165191 h 4032448"/>
              <a:gd name="connsiteX86" fmla="*/ 5755285 w 7776864"/>
              <a:gd name="connsiteY86" fmla="*/ 186122 h 4032448"/>
              <a:gd name="connsiteX87" fmla="*/ 5845813 w 7776864"/>
              <a:gd name="connsiteY87" fmla="*/ 311710 h 4032448"/>
              <a:gd name="connsiteX88" fmla="*/ 5918236 w 7776864"/>
              <a:gd name="connsiteY88" fmla="*/ 332641 h 4032448"/>
              <a:gd name="connsiteX89" fmla="*/ 6026870 w 7776864"/>
              <a:gd name="connsiteY89" fmla="*/ 374504 h 4032448"/>
              <a:gd name="connsiteX90" fmla="*/ 6063082 w 7776864"/>
              <a:gd name="connsiteY90" fmla="*/ 311710 h 4032448"/>
              <a:gd name="connsiteX91" fmla="*/ 6244138 w 7776864"/>
              <a:gd name="connsiteY91" fmla="*/ 374504 h 4032448"/>
              <a:gd name="connsiteX92" fmla="*/ 6334667 w 7776864"/>
              <a:gd name="connsiteY92" fmla="*/ 207053 h 4032448"/>
              <a:gd name="connsiteX93" fmla="*/ 6479513 w 7776864"/>
              <a:gd name="connsiteY93" fmla="*/ 311710 h 4032448"/>
              <a:gd name="connsiteX94" fmla="*/ 6533830 w 7776864"/>
              <a:gd name="connsiteY94" fmla="*/ 332641 h 4032448"/>
              <a:gd name="connsiteX95" fmla="*/ 6696781 w 7776864"/>
              <a:gd name="connsiteY95" fmla="*/ 311710 h 4032448"/>
              <a:gd name="connsiteX96" fmla="*/ 6805415 w 7776864"/>
              <a:gd name="connsiteY96" fmla="*/ 374504 h 4032448"/>
              <a:gd name="connsiteX97" fmla="*/ 6859732 w 7776864"/>
              <a:gd name="connsiteY97" fmla="*/ 395435 h 4032448"/>
              <a:gd name="connsiteX98" fmla="*/ 6914049 w 7776864"/>
              <a:gd name="connsiteY98" fmla="*/ 353573 h 4032448"/>
              <a:gd name="connsiteX99" fmla="*/ 6932155 w 7776864"/>
              <a:gd name="connsiteY99" fmla="*/ 290779 h 4032448"/>
              <a:gd name="connsiteX100" fmla="*/ 6968366 w 7776864"/>
              <a:gd name="connsiteY100" fmla="*/ 165191 h 4032448"/>
              <a:gd name="connsiteX101" fmla="*/ 7022683 w 7776864"/>
              <a:gd name="connsiteY101" fmla="*/ 144259 h 4032448"/>
              <a:gd name="connsiteX102" fmla="*/ 7077000 w 7776864"/>
              <a:gd name="connsiteY102" fmla="*/ 186122 h 4032448"/>
              <a:gd name="connsiteX103" fmla="*/ 7185634 w 7776864"/>
              <a:gd name="connsiteY103" fmla="*/ 269847 h 4032448"/>
              <a:gd name="connsiteX104" fmla="*/ 7294269 w 7776864"/>
              <a:gd name="connsiteY104" fmla="*/ 311710 h 4032448"/>
              <a:gd name="connsiteX105" fmla="*/ 7348586 w 7776864"/>
              <a:gd name="connsiteY105" fmla="*/ 374504 h 4032448"/>
              <a:gd name="connsiteX106" fmla="*/ 7439113 w 7776864"/>
              <a:gd name="connsiteY106" fmla="*/ 479161 h 4032448"/>
              <a:gd name="connsiteX107" fmla="*/ 7493430 w 7776864"/>
              <a:gd name="connsiteY107" fmla="*/ 458229 h 4032448"/>
              <a:gd name="connsiteX108" fmla="*/ 7565854 w 7776864"/>
              <a:gd name="connsiteY108" fmla="*/ 332641 h 4032448"/>
              <a:gd name="connsiteX109" fmla="*/ 7620171 w 7776864"/>
              <a:gd name="connsiteY109" fmla="*/ 290779 h 4032448"/>
              <a:gd name="connsiteX110" fmla="*/ 7674488 w 7776864"/>
              <a:gd name="connsiteY110" fmla="*/ 332641 h 4032448"/>
              <a:gd name="connsiteX111" fmla="*/ 7689805 w 7776864"/>
              <a:gd name="connsiteY111" fmla="*/ 394142 h 4032448"/>
              <a:gd name="connsiteX112" fmla="*/ 7684721 w 7776864"/>
              <a:gd name="connsiteY112" fmla="*/ 391169 h 4032448"/>
              <a:gd name="connsiteX113" fmla="*/ 7683977 w 7776864"/>
              <a:gd name="connsiteY113" fmla="*/ 390642 h 4032448"/>
              <a:gd name="connsiteX114" fmla="*/ 7681940 w 7776864"/>
              <a:gd name="connsiteY114" fmla="*/ 389544 h 4032448"/>
              <a:gd name="connsiteX115" fmla="*/ 7684721 w 7776864"/>
              <a:gd name="connsiteY115" fmla="*/ 391169 h 4032448"/>
              <a:gd name="connsiteX116" fmla="*/ 7703204 w 7776864"/>
              <a:gd name="connsiteY116" fmla="*/ 404279 h 4032448"/>
              <a:gd name="connsiteX117" fmla="*/ 7746910 w 7776864"/>
              <a:gd name="connsiteY117" fmla="*/ 437298 h 4032448"/>
              <a:gd name="connsiteX118" fmla="*/ 7775226 w 7776864"/>
              <a:gd name="connsiteY118" fmla="*/ 415667 h 4032448"/>
              <a:gd name="connsiteX119" fmla="*/ 7776864 w 7776864"/>
              <a:gd name="connsiteY119" fmla="*/ 414443 h 4032448"/>
              <a:gd name="connsiteX120" fmla="*/ 7776864 w 7776864"/>
              <a:gd name="connsiteY120" fmla="*/ 3787676 h 4032448"/>
              <a:gd name="connsiteX121" fmla="*/ 7757242 w 7776864"/>
              <a:gd name="connsiteY121" fmla="*/ 3771762 h 4032448"/>
              <a:gd name="connsiteX122" fmla="*/ 7688658 w 7776864"/>
              <a:gd name="connsiteY122" fmla="*/ 3720737 h 4032448"/>
              <a:gd name="connsiteX123" fmla="*/ 7561919 w 7776864"/>
              <a:gd name="connsiteY123" fmla="*/ 3678874 h 4032448"/>
              <a:gd name="connsiteX124" fmla="*/ 7525708 w 7776864"/>
              <a:gd name="connsiteY124" fmla="*/ 3804462 h 4032448"/>
              <a:gd name="connsiteX125" fmla="*/ 7507602 w 7776864"/>
              <a:gd name="connsiteY125" fmla="*/ 3888188 h 4032448"/>
              <a:gd name="connsiteX126" fmla="*/ 7489496 w 7776864"/>
              <a:gd name="connsiteY126" fmla="*/ 3950982 h 4032448"/>
              <a:gd name="connsiteX127" fmla="*/ 7471879 w 7776864"/>
              <a:gd name="connsiteY127" fmla="*/ 4032448 h 4032448"/>
              <a:gd name="connsiteX128" fmla="*/ 7343933 w 7776864"/>
              <a:gd name="connsiteY128" fmla="*/ 4032448 h 4032448"/>
              <a:gd name="connsiteX129" fmla="*/ 7334828 w 7776864"/>
              <a:gd name="connsiteY129" fmla="*/ 4003826 h 4032448"/>
              <a:gd name="connsiteX130" fmla="*/ 7326544 w 7776864"/>
              <a:gd name="connsiteY130" fmla="*/ 3971913 h 4032448"/>
              <a:gd name="connsiteX131" fmla="*/ 7272228 w 7776864"/>
              <a:gd name="connsiteY131" fmla="*/ 3846325 h 4032448"/>
              <a:gd name="connsiteX132" fmla="*/ 7217910 w 7776864"/>
              <a:gd name="connsiteY132" fmla="*/ 3867256 h 4032448"/>
              <a:gd name="connsiteX133" fmla="*/ 7127382 w 7776864"/>
              <a:gd name="connsiteY133" fmla="*/ 3950982 h 4032448"/>
              <a:gd name="connsiteX134" fmla="*/ 7018748 w 7776864"/>
              <a:gd name="connsiteY134" fmla="*/ 3888188 h 4032448"/>
              <a:gd name="connsiteX135" fmla="*/ 6873902 w 7776864"/>
              <a:gd name="connsiteY135" fmla="*/ 3783531 h 4032448"/>
              <a:gd name="connsiteX136" fmla="*/ 6801480 w 7776864"/>
              <a:gd name="connsiteY136" fmla="*/ 3762600 h 4032448"/>
              <a:gd name="connsiteX137" fmla="*/ 6783374 w 7776864"/>
              <a:gd name="connsiteY137" fmla="*/ 3678874 h 4032448"/>
              <a:gd name="connsiteX138" fmla="*/ 6765268 w 7776864"/>
              <a:gd name="connsiteY138" fmla="*/ 3616080 h 4032448"/>
              <a:gd name="connsiteX139" fmla="*/ 6692846 w 7776864"/>
              <a:gd name="connsiteY139" fmla="*/ 3741668 h 4032448"/>
              <a:gd name="connsiteX140" fmla="*/ 6656634 w 7776864"/>
              <a:gd name="connsiteY140" fmla="*/ 3804462 h 4032448"/>
              <a:gd name="connsiteX141" fmla="*/ 6620423 w 7776864"/>
              <a:gd name="connsiteY141" fmla="*/ 3741668 h 4032448"/>
              <a:gd name="connsiteX142" fmla="*/ 6566106 w 7776864"/>
              <a:gd name="connsiteY142" fmla="*/ 3678874 h 4032448"/>
              <a:gd name="connsiteX143" fmla="*/ 6493684 w 7776864"/>
              <a:gd name="connsiteY143" fmla="*/ 3553286 h 4032448"/>
              <a:gd name="connsiteX144" fmla="*/ 6475578 w 7776864"/>
              <a:gd name="connsiteY144" fmla="*/ 3637012 h 4032448"/>
              <a:gd name="connsiteX145" fmla="*/ 6457472 w 7776864"/>
              <a:gd name="connsiteY145" fmla="*/ 3762600 h 4032448"/>
              <a:gd name="connsiteX146" fmla="*/ 6403154 w 7776864"/>
              <a:gd name="connsiteY146" fmla="*/ 3846325 h 4032448"/>
              <a:gd name="connsiteX147" fmla="*/ 6348838 w 7776864"/>
              <a:gd name="connsiteY147" fmla="*/ 3825394 h 4032448"/>
              <a:gd name="connsiteX148" fmla="*/ 6294520 w 7776864"/>
              <a:gd name="connsiteY148" fmla="*/ 3762600 h 4032448"/>
              <a:gd name="connsiteX149" fmla="*/ 6185886 w 7776864"/>
              <a:gd name="connsiteY149" fmla="*/ 3741668 h 4032448"/>
              <a:gd name="connsiteX150" fmla="*/ 6022935 w 7776864"/>
              <a:gd name="connsiteY150" fmla="*/ 3846325 h 4032448"/>
              <a:gd name="connsiteX151" fmla="*/ 5968618 w 7776864"/>
              <a:gd name="connsiteY151" fmla="*/ 3867256 h 4032448"/>
              <a:gd name="connsiteX152" fmla="*/ 5859984 w 7776864"/>
              <a:gd name="connsiteY152" fmla="*/ 3783531 h 4032448"/>
              <a:gd name="connsiteX153" fmla="*/ 5841878 w 7776864"/>
              <a:gd name="connsiteY153" fmla="*/ 3846325 h 4032448"/>
              <a:gd name="connsiteX154" fmla="*/ 5787562 w 7776864"/>
              <a:gd name="connsiteY154" fmla="*/ 3825394 h 4032448"/>
              <a:gd name="connsiteX155" fmla="*/ 5751350 w 7776864"/>
              <a:gd name="connsiteY155" fmla="*/ 3762600 h 4032448"/>
              <a:gd name="connsiteX156" fmla="*/ 5697033 w 7776864"/>
              <a:gd name="connsiteY156" fmla="*/ 3804462 h 4032448"/>
              <a:gd name="connsiteX157" fmla="*/ 5642716 w 7776864"/>
              <a:gd name="connsiteY157" fmla="*/ 3825394 h 4032448"/>
              <a:gd name="connsiteX158" fmla="*/ 5588398 w 7776864"/>
              <a:gd name="connsiteY158" fmla="*/ 3616080 h 4032448"/>
              <a:gd name="connsiteX159" fmla="*/ 5534082 w 7776864"/>
              <a:gd name="connsiteY159" fmla="*/ 3595149 h 4032448"/>
              <a:gd name="connsiteX160" fmla="*/ 5497871 w 7776864"/>
              <a:gd name="connsiteY160" fmla="*/ 3657943 h 4032448"/>
              <a:gd name="connsiteX161" fmla="*/ 5425448 w 7776864"/>
              <a:gd name="connsiteY161" fmla="*/ 3825394 h 4032448"/>
              <a:gd name="connsiteX162" fmla="*/ 5353025 w 7776864"/>
              <a:gd name="connsiteY162" fmla="*/ 3846325 h 4032448"/>
              <a:gd name="connsiteX163" fmla="*/ 5298708 w 7776864"/>
              <a:gd name="connsiteY163" fmla="*/ 3825394 h 4032448"/>
              <a:gd name="connsiteX164" fmla="*/ 5262497 w 7776864"/>
              <a:gd name="connsiteY164" fmla="*/ 3762600 h 4032448"/>
              <a:gd name="connsiteX165" fmla="*/ 5135757 w 7776864"/>
              <a:gd name="connsiteY165" fmla="*/ 3574218 h 4032448"/>
              <a:gd name="connsiteX166" fmla="*/ 4936594 w 7776864"/>
              <a:gd name="connsiteY166" fmla="*/ 3616080 h 4032448"/>
              <a:gd name="connsiteX167" fmla="*/ 4918489 w 7776864"/>
              <a:gd name="connsiteY167" fmla="*/ 3678874 h 4032448"/>
              <a:gd name="connsiteX168" fmla="*/ 4809855 w 7776864"/>
              <a:gd name="connsiteY168" fmla="*/ 3804462 h 4032448"/>
              <a:gd name="connsiteX169" fmla="*/ 4737432 w 7776864"/>
              <a:gd name="connsiteY169" fmla="*/ 3846325 h 4032448"/>
              <a:gd name="connsiteX170" fmla="*/ 4683115 w 7776864"/>
              <a:gd name="connsiteY170" fmla="*/ 3783531 h 4032448"/>
              <a:gd name="connsiteX171" fmla="*/ 4610692 w 7776864"/>
              <a:gd name="connsiteY171" fmla="*/ 3762600 h 4032448"/>
              <a:gd name="connsiteX172" fmla="*/ 4556375 w 7776864"/>
              <a:gd name="connsiteY172" fmla="*/ 3804462 h 4032448"/>
              <a:gd name="connsiteX173" fmla="*/ 4520164 w 7776864"/>
              <a:gd name="connsiteY173" fmla="*/ 3867256 h 4032448"/>
              <a:gd name="connsiteX174" fmla="*/ 4447741 w 7776864"/>
              <a:gd name="connsiteY174" fmla="*/ 3762600 h 4032448"/>
              <a:gd name="connsiteX175" fmla="*/ 4393424 w 7776864"/>
              <a:gd name="connsiteY175" fmla="*/ 3741668 h 4032448"/>
              <a:gd name="connsiteX176" fmla="*/ 4339107 w 7776864"/>
              <a:gd name="connsiteY176" fmla="*/ 3699806 h 4032448"/>
              <a:gd name="connsiteX177" fmla="*/ 4248579 w 7776864"/>
              <a:gd name="connsiteY177" fmla="*/ 3678874 h 4032448"/>
              <a:gd name="connsiteX178" fmla="*/ 4194262 w 7776864"/>
              <a:gd name="connsiteY178" fmla="*/ 3804462 h 4032448"/>
              <a:gd name="connsiteX179" fmla="*/ 4139945 w 7776864"/>
              <a:gd name="connsiteY179" fmla="*/ 3825394 h 4032448"/>
              <a:gd name="connsiteX180" fmla="*/ 4103733 w 7776864"/>
              <a:gd name="connsiteY180" fmla="*/ 3762600 h 4032448"/>
              <a:gd name="connsiteX181" fmla="*/ 3958887 w 7776864"/>
              <a:gd name="connsiteY181" fmla="*/ 3720737 h 4032448"/>
              <a:gd name="connsiteX182" fmla="*/ 3904570 w 7776864"/>
              <a:gd name="connsiteY182" fmla="*/ 3762600 h 4032448"/>
              <a:gd name="connsiteX183" fmla="*/ 3723514 w 7776864"/>
              <a:gd name="connsiteY183" fmla="*/ 3909119 h 4032448"/>
              <a:gd name="connsiteX184" fmla="*/ 3669197 w 7776864"/>
              <a:gd name="connsiteY184" fmla="*/ 3950982 h 4032448"/>
              <a:gd name="connsiteX185" fmla="*/ 3614879 w 7776864"/>
              <a:gd name="connsiteY185" fmla="*/ 3888188 h 4032448"/>
              <a:gd name="connsiteX186" fmla="*/ 3560562 w 7776864"/>
              <a:gd name="connsiteY186" fmla="*/ 3867256 h 4032448"/>
              <a:gd name="connsiteX187" fmla="*/ 3506245 w 7776864"/>
              <a:gd name="connsiteY187" fmla="*/ 3888188 h 4032448"/>
              <a:gd name="connsiteX188" fmla="*/ 3470034 w 7776864"/>
              <a:gd name="connsiteY188" fmla="*/ 3950982 h 4032448"/>
              <a:gd name="connsiteX189" fmla="*/ 3415717 w 7776864"/>
              <a:gd name="connsiteY189" fmla="*/ 3992844 h 4032448"/>
              <a:gd name="connsiteX190" fmla="*/ 3361400 w 7776864"/>
              <a:gd name="connsiteY190" fmla="*/ 3971913 h 4032448"/>
              <a:gd name="connsiteX191" fmla="*/ 3288977 w 7776864"/>
              <a:gd name="connsiteY191" fmla="*/ 3846325 h 4032448"/>
              <a:gd name="connsiteX192" fmla="*/ 3234660 w 7776864"/>
              <a:gd name="connsiteY192" fmla="*/ 3825394 h 4032448"/>
              <a:gd name="connsiteX193" fmla="*/ 3180343 w 7776864"/>
              <a:gd name="connsiteY193" fmla="*/ 3867256 h 4032448"/>
              <a:gd name="connsiteX194" fmla="*/ 3162238 w 7776864"/>
              <a:gd name="connsiteY194" fmla="*/ 3930050 h 4032448"/>
              <a:gd name="connsiteX195" fmla="*/ 3107921 w 7776864"/>
              <a:gd name="connsiteY195" fmla="*/ 3992844 h 4032448"/>
              <a:gd name="connsiteX196" fmla="*/ 3040899 w 7776864"/>
              <a:gd name="connsiteY196" fmla="*/ 4032094 h 4032448"/>
              <a:gd name="connsiteX197" fmla="*/ 3037712 w 7776864"/>
              <a:gd name="connsiteY197" fmla="*/ 4032448 h 4032448"/>
              <a:gd name="connsiteX198" fmla="*/ 3013055 w 7776864"/>
              <a:gd name="connsiteY198" fmla="*/ 4032448 h 4032448"/>
              <a:gd name="connsiteX199" fmla="*/ 3006747 w 7776864"/>
              <a:gd name="connsiteY199" fmla="*/ 4029163 h 4032448"/>
              <a:gd name="connsiteX200" fmla="*/ 2926863 w 7776864"/>
              <a:gd name="connsiteY200" fmla="*/ 3909119 h 4032448"/>
              <a:gd name="connsiteX201" fmla="*/ 2800124 w 7776864"/>
              <a:gd name="connsiteY201" fmla="*/ 3741668 h 4032448"/>
              <a:gd name="connsiteX202" fmla="*/ 2691489 w 7776864"/>
              <a:gd name="connsiteY202" fmla="*/ 3699806 h 4032448"/>
              <a:gd name="connsiteX203" fmla="*/ 2673384 w 7776864"/>
              <a:gd name="connsiteY203" fmla="*/ 3762600 h 4032448"/>
              <a:gd name="connsiteX204" fmla="*/ 2655278 w 7776864"/>
              <a:gd name="connsiteY204" fmla="*/ 3846325 h 4032448"/>
              <a:gd name="connsiteX205" fmla="*/ 2619067 w 7776864"/>
              <a:gd name="connsiteY205" fmla="*/ 3783531 h 4032448"/>
              <a:gd name="connsiteX206" fmla="*/ 2492327 w 7776864"/>
              <a:gd name="connsiteY206" fmla="*/ 3637012 h 4032448"/>
              <a:gd name="connsiteX207" fmla="*/ 2456116 w 7776864"/>
              <a:gd name="connsiteY207" fmla="*/ 3699806 h 4032448"/>
              <a:gd name="connsiteX208" fmla="*/ 2383692 w 7776864"/>
              <a:gd name="connsiteY208" fmla="*/ 3825394 h 4032448"/>
              <a:gd name="connsiteX209" fmla="*/ 2275058 w 7776864"/>
              <a:gd name="connsiteY209" fmla="*/ 3741668 h 4032448"/>
              <a:gd name="connsiteX210" fmla="*/ 2166424 w 7776864"/>
              <a:gd name="connsiteY210" fmla="*/ 3678874 h 4032448"/>
              <a:gd name="connsiteX211" fmla="*/ 2112107 w 7776864"/>
              <a:gd name="connsiteY211" fmla="*/ 3720737 h 4032448"/>
              <a:gd name="connsiteX212" fmla="*/ 2075897 w 7776864"/>
              <a:gd name="connsiteY212" fmla="*/ 3867256 h 4032448"/>
              <a:gd name="connsiteX213" fmla="*/ 2021579 w 7776864"/>
              <a:gd name="connsiteY213" fmla="*/ 3846325 h 4032448"/>
              <a:gd name="connsiteX214" fmla="*/ 1931051 w 7776864"/>
              <a:gd name="connsiteY214" fmla="*/ 3720737 h 4032448"/>
              <a:gd name="connsiteX215" fmla="*/ 1858628 w 7776864"/>
              <a:gd name="connsiteY215" fmla="*/ 3699806 h 4032448"/>
              <a:gd name="connsiteX216" fmla="*/ 1749994 w 7776864"/>
              <a:gd name="connsiteY216" fmla="*/ 3657943 h 4032448"/>
              <a:gd name="connsiteX217" fmla="*/ 1713783 w 7776864"/>
              <a:gd name="connsiteY217" fmla="*/ 3720737 h 4032448"/>
              <a:gd name="connsiteX218" fmla="*/ 1532726 w 7776864"/>
              <a:gd name="connsiteY218" fmla="*/ 3657943 h 4032448"/>
              <a:gd name="connsiteX219" fmla="*/ 1442197 w 7776864"/>
              <a:gd name="connsiteY219" fmla="*/ 3825394 h 4032448"/>
              <a:gd name="connsiteX220" fmla="*/ 1297352 w 7776864"/>
              <a:gd name="connsiteY220" fmla="*/ 3720737 h 4032448"/>
              <a:gd name="connsiteX221" fmla="*/ 1243034 w 7776864"/>
              <a:gd name="connsiteY221" fmla="*/ 3699806 h 4032448"/>
              <a:gd name="connsiteX222" fmla="*/ 1080083 w 7776864"/>
              <a:gd name="connsiteY222" fmla="*/ 3720737 h 4032448"/>
              <a:gd name="connsiteX223" fmla="*/ 971449 w 7776864"/>
              <a:gd name="connsiteY223" fmla="*/ 3657943 h 4032448"/>
              <a:gd name="connsiteX224" fmla="*/ 917132 w 7776864"/>
              <a:gd name="connsiteY224" fmla="*/ 3637012 h 4032448"/>
              <a:gd name="connsiteX225" fmla="*/ 862815 w 7776864"/>
              <a:gd name="connsiteY225" fmla="*/ 3678874 h 4032448"/>
              <a:gd name="connsiteX226" fmla="*/ 844710 w 7776864"/>
              <a:gd name="connsiteY226" fmla="*/ 3741668 h 4032448"/>
              <a:gd name="connsiteX227" fmla="*/ 808498 w 7776864"/>
              <a:gd name="connsiteY227" fmla="*/ 3867256 h 4032448"/>
              <a:gd name="connsiteX228" fmla="*/ 754181 w 7776864"/>
              <a:gd name="connsiteY228" fmla="*/ 3888188 h 4032448"/>
              <a:gd name="connsiteX229" fmla="*/ 699864 w 7776864"/>
              <a:gd name="connsiteY229" fmla="*/ 3846325 h 4032448"/>
              <a:gd name="connsiteX230" fmla="*/ 591230 w 7776864"/>
              <a:gd name="connsiteY230" fmla="*/ 3762600 h 4032448"/>
              <a:gd name="connsiteX231" fmla="*/ 482596 w 7776864"/>
              <a:gd name="connsiteY231" fmla="*/ 3720737 h 4032448"/>
              <a:gd name="connsiteX232" fmla="*/ 428278 w 7776864"/>
              <a:gd name="connsiteY232" fmla="*/ 3657943 h 4032448"/>
              <a:gd name="connsiteX233" fmla="*/ 337751 w 7776864"/>
              <a:gd name="connsiteY233" fmla="*/ 3553286 h 4032448"/>
              <a:gd name="connsiteX234" fmla="*/ 283434 w 7776864"/>
              <a:gd name="connsiteY234" fmla="*/ 3574218 h 4032448"/>
              <a:gd name="connsiteX235" fmla="*/ 211010 w 7776864"/>
              <a:gd name="connsiteY235" fmla="*/ 3699806 h 4032448"/>
              <a:gd name="connsiteX236" fmla="*/ 156693 w 7776864"/>
              <a:gd name="connsiteY236" fmla="*/ 3741668 h 4032448"/>
              <a:gd name="connsiteX237" fmla="*/ 102376 w 7776864"/>
              <a:gd name="connsiteY237" fmla="*/ 3699806 h 4032448"/>
              <a:gd name="connsiteX238" fmla="*/ 87060 w 7776864"/>
              <a:gd name="connsiteY238" fmla="*/ 3638306 h 4032448"/>
              <a:gd name="connsiteX239" fmla="*/ 92144 w 7776864"/>
              <a:gd name="connsiteY239" fmla="*/ 3641278 h 4032448"/>
              <a:gd name="connsiteX240" fmla="*/ 92887 w 7776864"/>
              <a:gd name="connsiteY240" fmla="*/ 3641806 h 4032448"/>
              <a:gd name="connsiteX241" fmla="*/ 94924 w 7776864"/>
              <a:gd name="connsiteY241" fmla="*/ 3642904 h 4032448"/>
              <a:gd name="connsiteX242" fmla="*/ 92144 w 7776864"/>
              <a:gd name="connsiteY242" fmla="*/ 3641278 h 4032448"/>
              <a:gd name="connsiteX243" fmla="*/ 73660 w 7776864"/>
              <a:gd name="connsiteY243" fmla="*/ 3628168 h 4032448"/>
              <a:gd name="connsiteX244" fmla="*/ 29954 w 7776864"/>
              <a:gd name="connsiteY244" fmla="*/ 3595149 h 4032448"/>
              <a:gd name="connsiteX245" fmla="*/ 1638 w 7776864"/>
              <a:gd name="connsiteY245" fmla="*/ 3616781 h 4032448"/>
              <a:gd name="connsiteX246" fmla="*/ 0 w 7776864"/>
              <a:gd name="connsiteY246" fmla="*/ 3618004 h 4032448"/>
              <a:gd name="connsiteX247" fmla="*/ 0 w 7776864"/>
              <a:gd name="connsiteY247" fmla="*/ 244772 h 4032448"/>
              <a:gd name="connsiteX248" fmla="*/ 19622 w 7776864"/>
              <a:gd name="connsiteY248" fmla="*/ 260685 h 4032448"/>
              <a:gd name="connsiteX249" fmla="*/ 88206 w 7776864"/>
              <a:gd name="connsiteY249" fmla="*/ 311710 h 4032448"/>
              <a:gd name="connsiteX250" fmla="*/ 214945 w 7776864"/>
              <a:gd name="connsiteY250" fmla="*/ 353573 h 4032448"/>
              <a:gd name="connsiteX251" fmla="*/ 251157 w 7776864"/>
              <a:gd name="connsiteY251" fmla="*/ 227986 h 4032448"/>
              <a:gd name="connsiteX252" fmla="*/ 269262 w 7776864"/>
              <a:gd name="connsiteY252" fmla="*/ 144259 h 4032448"/>
              <a:gd name="connsiteX253" fmla="*/ 287369 w 7776864"/>
              <a:gd name="connsiteY253" fmla="*/ 81466 h 403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</a:cxnLst>
            <a:rect l="l" t="t" r="r" b="b"/>
            <a:pathLst>
              <a:path w="7776864" h="4032448">
                <a:moveTo>
                  <a:pt x="304985" y="0"/>
                </a:moveTo>
                <a:lnTo>
                  <a:pt x="432932" y="0"/>
                </a:lnTo>
                <a:lnTo>
                  <a:pt x="442036" y="28622"/>
                </a:lnTo>
                <a:cubicBezTo>
                  <a:pt x="444172" y="39559"/>
                  <a:pt x="446052" y="50667"/>
                  <a:pt x="450320" y="60535"/>
                </a:cubicBezTo>
                <a:cubicBezTo>
                  <a:pt x="520517" y="222838"/>
                  <a:pt x="459126" y="28287"/>
                  <a:pt x="504637" y="186122"/>
                </a:cubicBezTo>
                <a:cubicBezTo>
                  <a:pt x="522742" y="179146"/>
                  <a:pt x="544051" y="178974"/>
                  <a:pt x="558954" y="165191"/>
                </a:cubicBezTo>
                <a:cubicBezTo>
                  <a:pt x="675950" y="56987"/>
                  <a:pt x="512951" y="134080"/>
                  <a:pt x="649482" y="81466"/>
                </a:cubicBezTo>
                <a:cubicBezTo>
                  <a:pt x="749069" y="119844"/>
                  <a:pt x="659840" y="79338"/>
                  <a:pt x="758116" y="144259"/>
                </a:cubicBezTo>
                <a:cubicBezTo>
                  <a:pt x="897289" y="236198"/>
                  <a:pt x="764495" y="128858"/>
                  <a:pt x="902962" y="248916"/>
                </a:cubicBezTo>
                <a:cubicBezTo>
                  <a:pt x="927103" y="255893"/>
                  <a:pt x="957789" y="249506"/>
                  <a:pt x="975384" y="269847"/>
                </a:cubicBezTo>
                <a:cubicBezTo>
                  <a:pt x="992979" y="290189"/>
                  <a:pt x="986654" y="325913"/>
                  <a:pt x="993490" y="353573"/>
                </a:cubicBezTo>
                <a:cubicBezTo>
                  <a:pt x="998734" y="374787"/>
                  <a:pt x="1005561" y="395436"/>
                  <a:pt x="1011596" y="416367"/>
                </a:cubicBezTo>
                <a:cubicBezTo>
                  <a:pt x="1114365" y="535175"/>
                  <a:pt x="1042151" y="484381"/>
                  <a:pt x="1084018" y="290779"/>
                </a:cubicBezTo>
                <a:cubicBezTo>
                  <a:pt x="1089296" y="266374"/>
                  <a:pt x="1108159" y="248916"/>
                  <a:pt x="1120230" y="227986"/>
                </a:cubicBezTo>
                <a:cubicBezTo>
                  <a:pt x="1132300" y="248916"/>
                  <a:pt x="1142510" y="271454"/>
                  <a:pt x="1156441" y="290779"/>
                </a:cubicBezTo>
                <a:cubicBezTo>
                  <a:pt x="1172834" y="313520"/>
                  <a:pt x="1198055" y="327872"/>
                  <a:pt x="1210759" y="353573"/>
                </a:cubicBezTo>
                <a:cubicBezTo>
                  <a:pt x="1282707" y="499134"/>
                  <a:pt x="1165689" y="388608"/>
                  <a:pt x="1283181" y="479161"/>
                </a:cubicBezTo>
                <a:cubicBezTo>
                  <a:pt x="1289216" y="451252"/>
                  <a:pt x="1296406" y="423644"/>
                  <a:pt x="1301286" y="395435"/>
                </a:cubicBezTo>
                <a:cubicBezTo>
                  <a:pt x="1308485" y="353819"/>
                  <a:pt x="1305759" y="309252"/>
                  <a:pt x="1319393" y="269847"/>
                </a:cubicBezTo>
                <a:cubicBezTo>
                  <a:pt x="1330600" y="237456"/>
                  <a:pt x="1355604" y="214031"/>
                  <a:pt x="1373710" y="186122"/>
                </a:cubicBezTo>
                <a:cubicBezTo>
                  <a:pt x="1391815" y="193099"/>
                  <a:pt x="1412147" y="194815"/>
                  <a:pt x="1428027" y="207053"/>
                </a:cubicBezTo>
                <a:cubicBezTo>
                  <a:pt x="1449331" y="223474"/>
                  <a:pt x="1458946" y="257825"/>
                  <a:pt x="1482344" y="269847"/>
                </a:cubicBezTo>
                <a:cubicBezTo>
                  <a:pt x="1515891" y="287084"/>
                  <a:pt x="1554766" y="283802"/>
                  <a:pt x="1590978" y="290779"/>
                </a:cubicBezTo>
                <a:cubicBezTo>
                  <a:pt x="1713886" y="243414"/>
                  <a:pt x="1567152" y="306080"/>
                  <a:pt x="1753929" y="186122"/>
                </a:cubicBezTo>
                <a:cubicBezTo>
                  <a:pt x="1770612" y="175408"/>
                  <a:pt x="1790141" y="172168"/>
                  <a:pt x="1808246" y="165191"/>
                </a:cubicBezTo>
                <a:cubicBezTo>
                  <a:pt x="1808246" y="165191"/>
                  <a:pt x="1873797" y="241801"/>
                  <a:pt x="1916880" y="248916"/>
                </a:cubicBezTo>
                <a:cubicBezTo>
                  <a:pt x="1935774" y="252036"/>
                  <a:pt x="1928951" y="207053"/>
                  <a:pt x="1934986" y="186122"/>
                </a:cubicBezTo>
                <a:cubicBezTo>
                  <a:pt x="1953091" y="193099"/>
                  <a:pt x="1974400" y="193271"/>
                  <a:pt x="1989303" y="207053"/>
                </a:cubicBezTo>
                <a:cubicBezTo>
                  <a:pt x="2006295" y="222768"/>
                  <a:pt x="2004177" y="264914"/>
                  <a:pt x="2025514" y="269847"/>
                </a:cubicBezTo>
                <a:cubicBezTo>
                  <a:pt x="2046852" y="274780"/>
                  <a:pt x="2060368" y="239235"/>
                  <a:pt x="2079831" y="227986"/>
                </a:cubicBezTo>
                <a:cubicBezTo>
                  <a:pt x="2096902" y="218119"/>
                  <a:pt x="2116043" y="214031"/>
                  <a:pt x="2134149" y="207053"/>
                </a:cubicBezTo>
                <a:cubicBezTo>
                  <a:pt x="2143828" y="251814"/>
                  <a:pt x="2171510" y="388925"/>
                  <a:pt x="2188466" y="416367"/>
                </a:cubicBezTo>
                <a:cubicBezTo>
                  <a:pt x="2199559" y="434322"/>
                  <a:pt x="2224677" y="430322"/>
                  <a:pt x="2242783" y="437298"/>
                </a:cubicBezTo>
                <a:cubicBezTo>
                  <a:pt x="2254853" y="416367"/>
                  <a:pt x="2271353" y="398058"/>
                  <a:pt x="2278993" y="374504"/>
                </a:cubicBezTo>
                <a:cubicBezTo>
                  <a:pt x="2309173" y="281464"/>
                  <a:pt x="2269472" y="261187"/>
                  <a:pt x="2351417" y="207053"/>
                </a:cubicBezTo>
                <a:cubicBezTo>
                  <a:pt x="2373022" y="192781"/>
                  <a:pt x="2399698" y="193099"/>
                  <a:pt x="2423839" y="186122"/>
                </a:cubicBezTo>
                <a:lnTo>
                  <a:pt x="2478156" y="207053"/>
                </a:lnTo>
                <a:cubicBezTo>
                  <a:pt x="2498800" y="215009"/>
                  <a:pt x="2502297" y="248916"/>
                  <a:pt x="2514368" y="269847"/>
                </a:cubicBezTo>
                <a:cubicBezTo>
                  <a:pt x="2600995" y="420067"/>
                  <a:pt x="2556016" y="359858"/>
                  <a:pt x="2641107" y="458229"/>
                </a:cubicBezTo>
                <a:cubicBezTo>
                  <a:pt x="2759483" y="475335"/>
                  <a:pt x="2778847" y="522882"/>
                  <a:pt x="2840270" y="416367"/>
                </a:cubicBezTo>
                <a:cubicBezTo>
                  <a:pt x="2850857" y="398009"/>
                  <a:pt x="2852341" y="374504"/>
                  <a:pt x="2858376" y="353573"/>
                </a:cubicBezTo>
                <a:cubicBezTo>
                  <a:pt x="2858376" y="353573"/>
                  <a:pt x="2927021" y="264970"/>
                  <a:pt x="2967010" y="227986"/>
                </a:cubicBezTo>
                <a:cubicBezTo>
                  <a:pt x="2988085" y="208493"/>
                  <a:pt x="3012713" y="181710"/>
                  <a:pt x="3039432" y="186122"/>
                </a:cubicBezTo>
                <a:cubicBezTo>
                  <a:pt x="3064780" y="190309"/>
                  <a:pt x="3071518" y="234230"/>
                  <a:pt x="3093749" y="248916"/>
                </a:cubicBezTo>
                <a:cubicBezTo>
                  <a:pt x="3115355" y="263188"/>
                  <a:pt x="3142031" y="262871"/>
                  <a:pt x="3166173" y="269847"/>
                </a:cubicBezTo>
                <a:cubicBezTo>
                  <a:pt x="3184278" y="255893"/>
                  <a:pt x="3205103" y="245773"/>
                  <a:pt x="3220490" y="227986"/>
                </a:cubicBezTo>
                <a:cubicBezTo>
                  <a:pt x="3235876" y="210198"/>
                  <a:pt x="3235363" y="170125"/>
                  <a:pt x="3256700" y="165191"/>
                </a:cubicBezTo>
                <a:cubicBezTo>
                  <a:pt x="3307884" y="153356"/>
                  <a:pt x="3320810" y="241018"/>
                  <a:pt x="3329124" y="269847"/>
                </a:cubicBezTo>
                <a:cubicBezTo>
                  <a:pt x="3347229" y="276825"/>
                  <a:pt x="3366370" y="280913"/>
                  <a:pt x="3383441" y="290779"/>
                </a:cubicBezTo>
                <a:cubicBezTo>
                  <a:pt x="3402904" y="302029"/>
                  <a:pt x="3417384" y="323808"/>
                  <a:pt x="3437758" y="332641"/>
                </a:cubicBezTo>
                <a:cubicBezTo>
                  <a:pt x="3466572" y="345133"/>
                  <a:pt x="3498110" y="346596"/>
                  <a:pt x="3528286" y="353573"/>
                </a:cubicBezTo>
                <a:cubicBezTo>
                  <a:pt x="3540213" y="312208"/>
                  <a:pt x="3550697" y="257494"/>
                  <a:pt x="3582603" y="227986"/>
                </a:cubicBezTo>
                <a:cubicBezTo>
                  <a:pt x="3597506" y="214202"/>
                  <a:pt x="3619199" y="198859"/>
                  <a:pt x="3636920" y="207053"/>
                </a:cubicBezTo>
                <a:cubicBezTo>
                  <a:pt x="3657124" y="216396"/>
                  <a:pt x="3661061" y="248916"/>
                  <a:pt x="3673131" y="269847"/>
                </a:cubicBezTo>
                <a:cubicBezTo>
                  <a:pt x="3708604" y="283517"/>
                  <a:pt x="3786194" y="316304"/>
                  <a:pt x="3817977" y="311710"/>
                </a:cubicBezTo>
                <a:cubicBezTo>
                  <a:pt x="3839569" y="308590"/>
                  <a:pt x="3854189" y="283802"/>
                  <a:pt x="3872294" y="269847"/>
                </a:cubicBezTo>
                <a:cubicBezTo>
                  <a:pt x="4055014" y="243443"/>
                  <a:pt x="4001752" y="302280"/>
                  <a:pt x="4053351" y="123328"/>
                </a:cubicBezTo>
                <a:cubicBezTo>
                  <a:pt x="4071456" y="109374"/>
                  <a:pt x="4086203" y="77329"/>
                  <a:pt x="4107668" y="81466"/>
                </a:cubicBezTo>
                <a:cubicBezTo>
                  <a:pt x="4132925" y="86332"/>
                  <a:pt x="4140680" y="127839"/>
                  <a:pt x="4161985" y="144259"/>
                </a:cubicBezTo>
                <a:cubicBezTo>
                  <a:pt x="4177865" y="156498"/>
                  <a:pt x="4198197" y="158214"/>
                  <a:pt x="4216302" y="165191"/>
                </a:cubicBezTo>
                <a:cubicBezTo>
                  <a:pt x="4234407" y="158214"/>
                  <a:pt x="4255716" y="158042"/>
                  <a:pt x="4270619" y="144259"/>
                </a:cubicBezTo>
                <a:cubicBezTo>
                  <a:pt x="4287611" y="128545"/>
                  <a:pt x="4291443" y="99254"/>
                  <a:pt x="4306831" y="81466"/>
                </a:cubicBezTo>
                <a:cubicBezTo>
                  <a:pt x="4322218" y="63678"/>
                  <a:pt x="4343042" y="53558"/>
                  <a:pt x="4361148" y="39604"/>
                </a:cubicBezTo>
                <a:lnTo>
                  <a:pt x="4415465" y="60535"/>
                </a:lnTo>
                <a:cubicBezTo>
                  <a:pt x="4456752" y="76444"/>
                  <a:pt x="4457114" y="150546"/>
                  <a:pt x="4487887" y="186122"/>
                </a:cubicBezTo>
                <a:cubicBezTo>
                  <a:pt x="4501382" y="201723"/>
                  <a:pt x="4524099" y="200077"/>
                  <a:pt x="4542204" y="207053"/>
                </a:cubicBezTo>
                <a:cubicBezTo>
                  <a:pt x="4560310" y="193099"/>
                  <a:pt x="4582928" y="184836"/>
                  <a:pt x="4596521" y="165191"/>
                </a:cubicBezTo>
                <a:cubicBezTo>
                  <a:pt x="4608443" y="147963"/>
                  <a:pt x="4604040" y="120756"/>
                  <a:pt x="4614627" y="102398"/>
                </a:cubicBezTo>
                <a:cubicBezTo>
                  <a:pt x="4628830" y="77768"/>
                  <a:pt x="4650838" y="60535"/>
                  <a:pt x="4668944" y="39604"/>
                </a:cubicBezTo>
                <a:cubicBezTo>
                  <a:pt x="4691576" y="29138"/>
                  <a:pt x="4713041" y="8202"/>
                  <a:pt x="4735965" y="353"/>
                </a:cubicBezTo>
                <a:lnTo>
                  <a:pt x="4739144" y="0"/>
                </a:lnTo>
                <a:lnTo>
                  <a:pt x="4763811" y="0"/>
                </a:lnTo>
                <a:lnTo>
                  <a:pt x="4770118" y="3284"/>
                </a:lnTo>
                <a:cubicBezTo>
                  <a:pt x="4797314" y="25155"/>
                  <a:pt x="4838873" y="104031"/>
                  <a:pt x="4850001" y="123328"/>
                </a:cubicBezTo>
                <a:cubicBezTo>
                  <a:pt x="4940530" y="193100"/>
                  <a:pt x="4892248" y="144261"/>
                  <a:pt x="4976741" y="290779"/>
                </a:cubicBezTo>
                <a:cubicBezTo>
                  <a:pt x="4976741" y="290779"/>
                  <a:pt x="5047588" y="338882"/>
                  <a:pt x="5085375" y="332641"/>
                </a:cubicBezTo>
                <a:cubicBezTo>
                  <a:pt x="5104268" y="329521"/>
                  <a:pt x="5098237" y="291061"/>
                  <a:pt x="5103480" y="269847"/>
                </a:cubicBezTo>
                <a:cubicBezTo>
                  <a:pt x="5110317" y="242187"/>
                  <a:pt x="5115551" y="214031"/>
                  <a:pt x="5121586" y="186122"/>
                </a:cubicBezTo>
                <a:lnTo>
                  <a:pt x="5157797" y="248916"/>
                </a:lnTo>
                <a:cubicBezTo>
                  <a:pt x="5240806" y="392861"/>
                  <a:pt x="5188933" y="358594"/>
                  <a:pt x="5284538" y="395435"/>
                </a:cubicBezTo>
                <a:lnTo>
                  <a:pt x="5320748" y="332641"/>
                </a:lnTo>
                <a:lnTo>
                  <a:pt x="5393172" y="207053"/>
                </a:lnTo>
                <a:cubicBezTo>
                  <a:pt x="5488630" y="243840"/>
                  <a:pt x="5411387" y="203673"/>
                  <a:pt x="5501806" y="290779"/>
                </a:cubicBezTo>
                <a:cubicBezTo>
                  <a:pt x="5548602" y="335861"/>
                  <a:pt x="5556003" y="332596"/>
                  <a:pt x="5610440" y="353573"/>
                </a:cubicBezTo>
                <a:cubicBezTo>
                  <a:pt x="5628545" y="339619"/>
                  <a:pt x="5651164" y="331354"/>
                  <a:pt x="5664757" y="311710"/>
                </a:cubicBezTo>
                <a:cubicBezTo>
                  <a:pt x="5674202" y="298061"/>
                  <a:pt x="5699785" y="170661"/>
                  <a:pt x="5700968" y="165191"/>
                </a:cubicBezTo>
                <a:cubicBezTo>
                  <a:pt x="5719073" y="172168"/>
                  <a:pt x="5739404" y="173884"/>
                  <a:pt x="5755285" y="186122"/>
                </a:cubicBezTo>
                <a:cubicBezTo>
                  <a:pt x="5797106" y="218355"/>
                  <a:pt x="5819093" y="265376"/>
                  <a:pt x="5845813" y="311710"/>
                </a:cubicBezTo>
                <a:lnTo>
                  <a:pt x="5918236" y="332641"/>
                </a:lnTo>
                <a:cubicBezTo>
                  <a:pt x="5955266" y="343343"/>
                  <a:pt x="5988994" y="379978"/>
                  <a:pt x="6026870" y="374504"/>
                </a:cubicBezTo>
                <a:cubicBezTo>
                  <a:pt x="6048462" y="371384"/>
                  <a:pt x="6051011" y="332641"/>
                  <a:pt x="6063082" y="311710"/>
                </a:cubicBezTo>
                <a:cubicBezTo>
                  <a:pt x="6177725" y="278577"/>
                  <a:pt x="6114799" y="274822"/>
                  <a:pt x="6244138" y="374504"/>
                </a:cubicBezTo>
                <a:cubicBezTo>
                  <a:pt x="6330215" y="308164"/>
                  <a:pt x="6291574" y="356507"/>
                  <a:pt x="6334667" y="207053"/>
                </a:cubicBezTo>
                <a:cubicBezTo>
                  <a:pt x="6449311" y="173920"/>
                  <a:pt x="6393287" y="162186"/>
                  <a:pt x="6479513" y="311710"/>
                </a:cubicBezTo>
                <a:cubicBezTo>
                  <a:pt x="6497618" y="318687"/>
                  <a:pt x="6517950" y="320402"/>
                  <a:pt x="6533830" y="332641"/>
                </a:cubicBezTo>
                <a:cubicBezTo>
                  <a:pt x="6640194" y="414616"/>
                  <a:pt x="6530685" y="439721"/>
                  <a:pt x="6696781" y="311710"/>
                </a:cubicBezTo>
                <a:cubicBezTo>
                  <a:pt x="6833308" y="364320"/>
                  <a:pt x="6665022" y="293353"/>
                  <a:pt x="6805415" y="374504"/>
                </a:cubicBezTo>
                <a:cubicBezTo>
                  <a:pt x="6822485" y="384371"/>
                  <a:pt x="6841627" y="388458"/>
                  <a:pt x="6859732" y="395435"/>
                </a:cubicBezTo>
                <a:lnTo>
                  <a:pt x="6914049" y="353573"/>
                </a:lnTo>
                <a:cubicBezTo>
                  <a:pt x="6929929" y="341335"/>
                  <a:pt x="6926120" y="311710"/>
                  <a:pt x="6932155" y="290779"/>
                </a:cubicBezTo>
                <a:cubicBezTo>
                  <a:pt x="6944225" y="248916"/>
                  <a:pt x="6946181" y="201099"/>
                  <a:pt x="6968366" y="165191"/>
                </a:cubicBezTo>
                <a:cubicBezTo>
                  <a:pt x="6979460" y="147237"/>
                  <a:pt x="7004578" y="151237"/>
                  <a:pt x="7022683" y="144259"/>
                </a:cubicBezTo>
                <a:lnTo>
                  <a:pt x="7077000" y="186122"/>
                </a:lnTo>
                <a:lnTo>
                  <a:pt x="7185634" y="269847"/>
                </a:lnTo>
                <a:cubicBezTo>
                  <a:pt x="7217394" y="294325"/>
                  <a:pt x="7260902" y="290280"/>
                  <a:pt x="7294269" y="311710"/>
                </a:cubicBezTo>
                <a:cubicBezTo>
                  <a:pt x="7316652" y="326086"/>
                  <a:pt x="7328915" y="355554"/>
                  <a:pt x="7348586" y="374504"/>
                </a:cubicBezTo>
                <a:cubicBezTo>
                  <a:pt x="7439112" y="461717"/>
                  <a:pt x="7372728" y="364041"/>
                  <a:pt x="7439113" y="479161"/>
                </a:cubicBezTo>
                <a:lnTo>
                  <a:pt x="7493430" y="458229"/>
                </a:lnTo>
                <a:cubicBezTo>
                  <a:pt x="7534718" y="442318"/>
                  <a:pt x="7537195" y="370505"/>
                  <a:pt x="7565854" y="332641"/>
                </a:cubicBezTo>
                <a:cubicBezTo>
                  <a:pt x="7580183" y="313709"/>
                  <a:pt x="7602066" y="304734"/>
                  <a:pt x="7620171" y="290779"/>
                </a:cubicBezTo>
                <a:cubicBezTo>
                  <a:pt x="7638276" y="304734"/>
                  <a:pt x="7660895" y="312997"/>
                  <a:pt x="7674488" y="332641"/>
                </a:cubicBezTo>
                <a:cubicBezTo>
                  <a:pt x="7724463" y="404859"/>
                  <a:pt x="7703651" y="401029"/>
                  <a:pt x="7689805" y="394142"/>
                </a:cubicBezTo>
                <a:lnTo>
                  <a:pt x="7684721" y="391169"/>
                </a:lnTo>
                <a:lnTo>
                  <a:pt x="7683977" y="390642"/>
                </a:lnTo>
                <a:cubicBezTo>
                  <a:pt x="7680838" y="388566"/>
                  <a:pt x="7680564" y="388580"/>
                  <a:pt x="7681940" y="389544"/>
                </a:cubicBezTo>
                <a:lnTo>
                  <a:pt x="7684721" y="391169"/>
                </a:lnTo>
                <a:lnTo>
                  <a:pt x="7703204" y="404279"/>
                </a:lnTo>
                <a:cubicBezTo>
                  <a:pt x="7713288" y="411675"/>
                  <a:pt x="7727451" y="422301"/>
                  <a:pt x="7746910" y="437298"/>
                </a:cubicBezTo>
                <a:cubicBezTo>
                  <a:pt x="7757826" y="428885"/>
                  <a:pt x="7767206" y="421728"/>
                  <a:pt x="7775226" y="415667"/>
                </a:cubicBezTo>
                <a:lnTo>
                  <a:pt x="7776864" y="414443"/>
                </a:lnTo>
                <a:lnTo>
                  <a:pt x="7776864" y="3787676"/>
                </a:lnTo>
                <a:lnTo>
                  <a:pt x="7757242" y="3771762"/>
                </a:lnTo>
                <a:cubicBezTo>
                  <a:pt x="7734839" y="3753885"/>
                  <a:pt x="7707680" y="3732954"/>
                  <a:pt x="7688658" y="3720737"/>
                </a:cubicBezTo>
                <a:cubicBezTo>
                  <a:pt x="7667410" y="3707091"/>
                  <a:pt x="7578960" y="3683800"/>
                  <a:pt x="7561919" y="3678874"/>
                </a:cubicBezTo>
                <a:cubicBezTo>
                  <a:pt x="7561919" y="3678874"/>
                  <a:pt x="7536676" y="3762196"/>
                  <a:pt x="7525708" y="3804462"/>
                </a:cubicBezTo>
                <a:cubicBezTo>
                  <a:pt x="7518558" y="3832016"/>
                  <a:pt x="7514438" y="3860528"/>
                  <a:pt x="7507602" y="3888188"/>
                </a:cubicBezTo>
                <a:cubicBezTo>
                  <a:pt x="7502358" y="3909403"/>
                  <a:pt x="7495532" y="3930051"/>
                  <a:pt x="7489496" y="3950982"/>
                </a:cubicBezTo>
                <a:lnTo>
                  <a:pt x="7471879" y="4032448"/>
                </a:lnTo>
                <a:lnTo>
                  <a:pt x="7343933" y="4032448"/>
                </a:lnTo>
                <a:lnTo>
                  <a:pt x="7334828" y="4003826"/>
                </a:lnTo>
                <a:cubicBezTo>
                  <a:pt x="7332691" y="3992889"/>
                  <a:pt x="7330811" y="3981780"/>
                  <a:pt x="7326544" y="3971913"/>
                </a:cubicBezTo>
                <a:cubicBezTo>
                  <a:pt x="7256347" y="3809609"/>
                  <a:pt x="7317738" y="4004160"/>
                  <a:pt x="7272228" y="3846325"/>
                </a:cubicBezTo>
                <a:cubicBezTo>
                  <a:pt x="7254122" y="3853301"/>
                  <a:pt x="7232814" y="3853473"/>
                  <a:pt x="7217910" y="3867256"/>
                </a:cubicBezTo>
                <a:cubicBezTo>
                  <a:pt x="7100914" y="3975460"/>
                  <a:pt x="7263913" y="3898367"/>
                  <a:pt x="7127382" y="3950982"/>
                </a:cubicBezTo>
                <a:cubicBezTo>
                  <a:pt x="7027796" y="3912603"/>
                  <a:pt x="7117024" y="3953109"/>
                  <a:pt x="7018748" y="3888188"/>
                </a:cubicBezTo>
                <a:cubicBezTo>
                  <a:pt x="6879575" y="3796249"/>
                  <a:pt x="7012370" y="3903590"/>
                  <a:pt x="6873902" y="3783531"/>
                </a:cubicBezTo>
                <a:cubicBezTo>
                  <a:pt x="6849762" y="3776554"/>
                  <a:pt x="6819076" y="3782941"/>
                  <a:pt x="6801480" y="3762600"/>
                </a:cubicBezTo>
                <a:cubicBezTo>
                  <a:pt x="6783885" y="3742259"/>
                  <a:pt x="6790210" y="3706534"/>
                  <a:pt x="6783374" y="3678874"/>
                </a:cubicBezTo>
                <a:cubicBezTo>
                  <a:pt x="6778130" y="3657660"/>
                  <a:pt x="6771304" y="3637011"/>
                  <a:pt x="6765268" y="3616080"/>
                </a:cubicBezTo>
                <a:cubicBezTo>
                  <a:pt x="6662499" y="3497272"/>
                  <a:pt x="6734713" y="3548066"/>
                  <a:pt x="6692846" y="3741668"/>
                </a:cubicBezTo>
                <a:cubicBezTo>
                  <a:pt x="6687568" y="3766074"/>
                  <a:pt x="6668705" y="3783531"/>
                  <a:pt x="6656634" y="3804462"/>
                </a:cubicBezTo>
                <a:cubicBezTo>
                  <a:pt x="6644564" y="3783531"/>
                  <a:pt x="6634354" y="3760993"/>
                  <a:pt x="6620423" y="3741668"/>
                </a:cubicBezTo>
                <a:cubicBezTo>
                  <a:pt x="6604030" y="3718927"/>
                  <a:pt x="6578810" y="3704575"/>
                  <a:pt x="6566106" y="3678874"/>
                </a:cubicBezTo>
                <a:cubicBezTo>
                  <a:pt x="6494157" y="3533313"/>
                  <a:pt x="6611175" y="3643839"/>
                  <a:pt x="6493684" y="3553286"/>
                </a:cubicBezTo>
                <a:cubicBezTo>
                  <a:pt x="6487648" y="3581195"/>
                  <a:pt x="6480458" y="3608803"/>
                  <a:pt x="6475578" y="3637012"/>
                </a:cubicBezTo>
                <a:cubicBezTo>
                  <a:pt x="6468379" y="3678628"/>
                  <a:pt x="6471106" y="3723196"/>
                  <a:pt x="6457472" y="3762600"/>
                </a:cubicBezTo>
                <a:cubicBezTo>
                  <a:pt x="6446264" y="3794991"/>
                  <a:pt x="6421260" y="3818416"/>
                  <a:pt x="6403154" y="3846325"/>
                </a:cubicBezTo>
                <a:cubicBezTo>
                  <a:pt x="6385049" y="3839348"/>
                  <a:pt x="6364718" y="3837633"/>
                  <a:pt x="6348838" y="3825394"/>
                </a:cubicBezTo>
                <a:cubicBezTo>
                  <a:pt x="6327533" y="3808974"/>
                  <a:pt x="6317918" y="3774622"/>
                  <a:pt x="6294520" y="3762600"/>
                </a:cubicBezTo>
                <a:cubicBezTo>
                  <a:pt x="6260973" y="3745364"/>
                  <a:pt x="6222098" y="3748646"/>
                  <a:pt x="6185886" y="3741668"/>
                </a:cubicBezTo>
                <a:cubicBezTo>
                  <a:pt x="6062978" y="3789033"/>
                  <a:pt x="6209712" y="3726368"/>
                  <a:pt x="6022935" y="3846325"/>
                </a:cubicBezTo>
                <a:cubicBezTo>
                  <a:pt x="6006252" y="3857039"/>
                  <a:pt x="5986724" y="3860279"/>
                  <a:pt x="5968618" y="3867256"/>
                </a:cubicBezTo>
                <a:cubicBezTo>
                  <a:pt x="5968618" y="3867256"/>
                  <a:pt x="5903068" y="3790646"/>
                  <a:pt x="5859984" y="3783531"/>
                </a:cubicBezTo>
                <a:cubicBezTo>
                  <a:pt x="5841090" y="3780411"/>
                  <a:pt x="5847914" y="3825394"/>
                  <a:pt x="5841878" y="3846325"/>
                </a:cubicBezTo>
                <a:cubicBezTo>
                  <a:pt x="5823774" y="3839348"/>
                  <a:pt x="5802464" y="3839177"/>
                  <a:pt x="5787562" y="3825394"/>
                </a:cubicBezTo>
                <a:cubicBezTo>
                  <a:pt x="5770570" y="3809679"/>
                  <a:pt x="5772688" y="3767533"/>
                  <a:pt x="5751350" y="3762600"/>
                </a:cubicBezTo>
                <a:cubicBezTo>
                  <a:pt x="5730012" y="3757667"/>
                  <a:pt x="5716496" y="3793212"/>
                  <a:pt x="5697033" y="3804462"/>
                </a:cubicBezTo>
                <a:cubicBezTo>
                  <a:pt x="5679962" y="3814328"/>
                  <a:pt x="5660821" y="3818416"/>
                  <a:pt x="5642716" y="3825394"/>
                </a:cubicBezTo>
                <a:cubicBezTo>
                  <a:pt x="5633036" y="3780634"/>
                  <a:pt x="5605354" y="3643523"/>
                  <a:pt x="5588398" y="3616080"/>
                </a:cubicBezTo>
                <a:cubicBezTo>
                  <a:pt x="5577306" y="3598126"/>
                  <a:pt x="5552187" y="3602126"/>
                  <a:pt x="5534082" y="3595149"/>
                </a:cubicBezTo>
                <a:cubicBezTo>
                  <a:pt x="5522011" y="3616080"/>
                  <a:pt x="5505512" y="3634389"/>
                  <a:pt x="5497871" y="3657943"/>
                </a:cubicBezTo>
                <a:cubicBezTo>
                  <a:pt x="5467691" y="3750983"/>
                  <a:pt x="5507393" y="3771260"/>
                  <a:pt x="5425448" y="3825394"/>
                </a:cubicBezTo>
                <a:cubicBezTo>
                  <a:pt x="5403843" y="3839666"/>
                  <a:pt x="5377167" y="3839348"/>
                  <a:pt x="5353025" y="3846325"/>
                </a:cubicBezTo>
                <a:lnTo>
                  <a:pt x="5298708" y="3825394"/>
                </a:lnTo>
                <a:cubicBezTo>
                  <a:pt x="5278065" y="3817438"/>
                  <a:pt x="5274567" y="3783531"/>
                  <a:pt x="5262497" y="3762600"/>
                </a:cubicBezTo>
                <a:cubicBezTo>
                  <a:pt x="5175869" y="3612380"/>
                  <a:pt x="5220849" y="3672590"/>
                  <a:pt x="5135757" y="3574218"/>
                </a:cubicBezTo>
                <a:cubicBezTo>
                  <a:pt x="5017381" y="3557112"/>
                  <a:pt x="4998017" y="3509565"/>
                  <a:pt x="4936594" y="3616080"/>
                </a:cubicBezTo>
                <a:cubicBezTo>
                  <a:pt x="4926008" y="3634439"/>
                  <a:pt x="4924524" y="3657943"/>
                  <a:pt x="4918489" y="3678874"/>
                </a:cubicBezTo>
                <a:cubicBezTo>
                  <a:pt x="4918489" y="3678874"/>
                  <a:pt x="4849843" y="3767478"/>
                  <a:pt x="4809855" y="3804462"/>
                </a:cubicBezTo>
                <a:cubicBezTo>
                  <a:pt x="4788779" y="3823954"/>
                  <a:pt x="4764152" y="3850738"/>
                  <a:pt x="4737432" y="3846325"/>
                </a:cubicBezTo>
                <a:cubicBezTo>
                  <a:pt x="4712084" y="3842138"/>
                  <a:pt x="4705347" y="3798217"/>
                  <a:pt x="4683115" y="3783531"/>
                </a:cubicBezTo>
                <a:cubicBezTo>
                  <a:pt x="4661509" y="3769259"/>
                  <a:pt x="4634833" y="3769577"/>
                  <a:pt x="4610692" y="3762600"/>
                </a:cubicBezTo>
                <a:cubicBezTo>
                  <a:pt x="4592587" y="3776554"/>
                  <a:pt x="4571761" y="3786674"/>
                  <a:pt x="4556375" y="3804462"/>
                </a:cubicBezTo>
                <a:cubicBezTo>
                  <a:pt x="4540989" y="3822249"/>
                  <a:pt x="4541502" y="3862323"/>
                  <a:pt x="4520164" y="3867256"/>
                </a:cubicBezTo>
                <a:cubicBezTo>
                  <a:pt x="4468980" y="3879091"/>
                  <a:pt x="4456054" y="3791430"/>
                  <a:pt x="4447741" y="3762600"/>
                </a:cubicBezTo>
                <a:cubicBezTo>
                  <a:pt x="4429635" y="3755622"/>
                  <a:pt x="4410494" y="3751535"/>
                  <a:pt x="4393424" y="3741668"/>
                </a:cubicBezTo>
                <a:cubicBezTo>
                  <a:pt x="4373960" y="3730418"/>
                  <a:pt x="4359481" y="3708639"/>
                  <a:pt x="4339107" y="3699806"/>
                </a:cubicBezTo>
                <a:cubicBezTo>
                  <a:pt x="4310293" y="3687314"/>
                  <a:pt x="4278755" y="3685852"/>
                  <a:pt x="4248579" y="3678874"/>
                </a:cubicBezTo>
                <a:cubicBezTo>
                  <a:pt x="4236652" y="3720239"/>
                  <a:pt x="4226168" y="3774954"/>
                  <a:pt x="4194262" y="3804462"/>
                </a:cubicBezTo>
                <a:cubicBezTo>
                  <a:pt x="4179359" y="3818246"/>
                  <a:pt x="4157665" y="3833588"/>
                  <a:pt x="4139945" y="3825394"/>
                </a:cubicBezTo>
                <a:cubicBezTo>
                  <a:pt x="4119741" y="3816052"/>
                  <a:pt x="4115804" y="3783531"/>
                  <a:pt x="4103733" y="3762600"/>
                </a:cubicBezTo>
                <a:cubicBezTo>
                  <a:pt x="4068260" y="3748930"/>
                  <a:pt x="3990670" y="3716144"/>
                  <a:pt x="3958887" y="3720737"/>
                </a:cubicBezTo>
                <a:cubicBezTo>
                  <a:pt x="3937295" y="3723857"/>
                  <a:pt x="3922675" y="3748646"/>
                  <a:pt x="3904570" y="3762600"/>
                </a:cubicBezTo>
                <a:cubicBezTo>
                  <a:pt x="3721850" y="3789004"/>
                  <a:pt x="3775113" y="3730167"/>
                  <a:pt x="3723514" y="3909119"/>
                </a:cubicBezTo>
                <a:cubicBezTo>
                  <a:pt x="3705408" y="3923073"/>
                  <a:pt x="3690661" y="3955118"/>
                  <a:pt x="3669197" y="3950982"/>
                </a:cubicBezTo>
                <a:cubicBezTo>
                  <a:pt x="3643939" y="3946115"/>
                  <a:pt x="3636184" y="3904608"/>
                  <a:pt x="3614879" y="3888188"/>
                </a:cubicBezTo>
                <a:cubicBezTo>
                  <a:pt x="3598999" y="3875949"/>
                  <a:pt x="3578668" y="3874234"/>
                  <a:pt x="3560562" y="3867256"/>
                </a:cubicBezTo>
                <a:cubicBezTo>
                  <a:pt x="3542457" y="3874234"/>
                  <a:pt x="3521148" y="3874405"/>
                  <a:pt x="3506245" y="3888188"/>
                </a:cubicBezTo>
                <a:cubicBezTo>
                  <a:pt x="3489253" y="3903903"/>
                  <a:pt x="3485421" y="3933193"/>
                  <a:pt x="3470034" y="3950982"/>
                </a:cubicBezTo>
                <a:cubicBezTo>
                  <a:pt x="3454646" y="3968769"/>
                  <a:pt x="3433822" y="3978889"/>
                  <a:pt x="3415717" y="3992844"/>
                </a:cubicBezTo>
                <a:lnTo>
                  <a:pt x="3361400" y="3971913"/>
                </a:lnTo>
                <a:cubicBezTo>
                  <a:pt x="3320112" y="3956003"/>
                  <a:pt x="3319751" y="3881901"/>
                  <a:pt x="3288977" y="3846325"/>
                </a:cubicBezTo>
                <a:cubicBezTo>
                  <a:pt x="3275482" y="3830724"/>
                  <a:pt x="3252765" y="3832371"/>
                  <a:pt x="3234660" y="3825394"/>
                </a:cubicBezTo>
                <a:cubicBezTo>
                  <a:pt x="3216555" y="3839348"/>
                  <a:pt x="3193936" y="3847612"/>
                  <a:pt x="3180343" y="3867256"/>
                </a:cubicBezTo>
                <a:cubicBezTo>
                  <a:pt x="3168421" y="3884485"/>
                  <a:pt x="3172824" y="3911691"/>
                  <a:pt x="3162238" y="3930050"/>
                </a:cubicBezTo>
                <a:cubicBezTo>
                  <a:pt x="3148034" y="3954679"/>
                  <a:pt x="3126026" y="3971913"/>
                  <a:pt x="3107921" y="3992844"/>
                </a:cubicBezTo>
                <a:cubicBezTo>
                  <a:pt x="3085289" y="4003310"/>
                  <a:pt x="3063823" y="4024246"/>
                  <a:pt x="3040899" y="4032094"/>
                </a:cubicBezTo>
                <a:lnTo>
                  <a:pt x="3037712" y="4032448"/>
                </a:lnTo>
                <a:lnTo>
                  <a:pt x="3013055" y="4032448"/>
                </a:lnTo>
                <a:lnTo>
                  <a:pt x="3006747" y="4029163"/>
                </a:lnTo>
                <a:cubicBezTo>
                  <a:pt x="2979551" y="4007292"/>
                  <a:pt x="2937992" y="3928416"/>
                  <a:pt x="2926863" y="3909119"/>
                </a:cubicBezTo>
                <a:cubicBezTo>
                  <a:pt x="2836334" y="3839347"/>
                  <a:pt x="2884617" y="3888187"/>
                  <a:pt x="2800124" y="3741668"/>
                </a:cubicBezTo>
                <a:cubicBezTo>
                  <a:pt x="2800124" y="3741668"/>
                  <a:pt x="2729276" y="3693565"/>
                  <a:pt x="2691489" y="3699806"/>
                </a:cubicBezTo>
                <a:cubicBezTo>
                  <a:pt x="2672596" y="3702926"/>
                  <a:pt x="2678628" y="3741386"/>
                  <a:pt x="2673384" y="3762600"/>
                </a:cubicBezTo>
                <a:cubicBezTo>
                  <a:pt x="2666547" y="3790260"/>
                  <a:pt x="2661314" y="3818416"/>
                  <a:pt x="2655278" y="3846325"/>
                </a:cubicBezTo>
                <a:lnTo>
                  <a:pt x="2619067" y="3783531"/>
                </a:lnTo>
                <a:cubicBezTo>
                  <a:pt x="2536058" y="3639586"/>
                  <a:pt x="2587931" y="3673853"/>
                  <a:pt x="2492327" y="3637012"/>
                </a:cubicBezTo>
                <a:lnTo>
                  <a:pt x="2456116" y="3699806"/>
                </a:lnTo>
                <a:lnTo>
                  <a:pt x="2383692" y="3825394"/>
                </a:lnTo>
                <a:cubicBezTo>
                  <a:pt x="2288235" y="3788608"/>
                  <a:pt x="2365477" y="3828775"/>
                  <a:pt x="2275058" y="3741668"/>
                </a:cubicBezTo>
                <a:cubicBezTo>
                  <a:pt x="2228262" y="3696586"/>
                  <a:pt x="2220861" y="3699852"/>
                  <a:pt x="2166424" y="3678874"/>
                </a:cubicBezTo>
                <a:cubicBezTo>
                  <a:pt x="2148319" y="3692828"/>
                  <a:pt x="2125700" y="3701093"/>
                  <a:pt x="2112107" y="3720737"/>
                </a:cubicBezTo>
                <a:cubicBezTo>
                  <a:pt x="2102663" y="3734386"/>
                  <a:pt x="2077079" y="3861786"/>
                  <a:pt x="2075897" y="3867256"/>
                </a:cubicBezTo>
                <a:cubicBezTo>
                  <a:pt x="2057791" y="3860279"/>
                  <a:pt x="2037460" y="3858564"/>
                  <a:pt x="2021579" y="3846325"/>
                </a:cubicBezTo>
                <a:cubicBezTo>
                  <a:pt x="1979758" y="3814092"/>
                  <a:pt x="1957771" y="3767071"/>
                  <a:pt x="1931051" y="3720737"/>
                </a:cubicBezTo>
                <a:lnTo>
                  <a:pt x="1858628" y="3699806"/>
                </a:lnTo>
                <a:cubicBezTo>
                  <a:pt x="1821598" y="3689104"/>
                  <a:pt x="1787870" y="3652470"/>
                  <a:pt x="1749994" y="3657943"/>
                </a:cubicBezTo>
                <a:cubicBezTo>
                  <a:pt x="1728402" y="3661063"/>
                  <a:pt x="1725853" y="3699806"/>
                  <a:pt x="1713783" y="3720737"/>
                </a:cubicBezTo>
                <a:cubicBezTo>
                  <a:pt x="1599139" y="3753871"/>
                  <a:pt x="1662065" y="3757625"/>
                  <a:pt x="1532726" y="3657943"/>
                </a:cubicBezTo>
                <a:cubicBezTo>
                  <a:pt x="1446650" y="3724283"/>
                  <a:pt x="1485291" y="3675941"/>
                  <a:pt x="1442197" y="3825394"/>
                </a:cubicBezTo>
                <a:cubicBezTo>
                  <a:pt x="1327553" y="3858528"/>
                  <a:pt x="1383578" y="3870261"/>
                  <a:pt x="1297352" y="3720737"/>
                </a:cubicBezTo>
                <a:cubicBezTo>
                  <a:pt x="1279246" y="3713761"/>
                  <a:pt x="1258915" y="3712045"/>
                  <a:pt x="1243034" y="3699806"/>
                </a:cubicBezTo>
                <a:cubicBezTo>
                  <a:pt x="1136670" y="3617832"/>
                  <a:pt x="1246179" y="3592726"/>
                  <a:pt x="1080083" y="3720737"/>
                </a:cubicBezTo>
                <a:cubicBezTo>
                  <a:pt x="943556" y="3668127"/>
                  <a:pt x="1111843" y="3739094"/>
                  <a:pt x="971449" y="3657943"/>
                </a:cubicBezTo>
                <a:cubicBezTo>
                  <a:pt x="954379" y="3648077"/>
                  <a:pt x="935237" y="3643989"/>
                  <a:pt x="917132" y="3637012"/>
                </a:cubicBezTo>
                <a:lnTo>
                  <a:pt x="862815" y="3678874"/>
                </a:lnTo>
                <a:cubicBezTo>
                  <a:pt x="846935" y="3691113"/>
                  <a:pt x="850745" y="3720737"/>
                  <a:pt x="844710" y="3741668"/>
                </a:cubicBezTo>
                <a:cubicBezTo>
                  <a:pt x="832639" y="3783531"/>
                  <a:pt x="830684" y="3831348"/>
                  <a:pt x="808498" y="3867256"/>
                </a:cubicBezTo>
                <a:cubicBezTo>
                  <a:pt x="797405" y="3885210"/>
                  <a:pt x="772286" y="3881210"/>
                  <a:pt x="754181" y="3888188"/>
                </a:cubicBezTo>
                <a:lnTo>
                  <a:pt x="699864" y="3846325"/>
                </a:lnTo>
                <a:lnTo>
                  <a:pt x="591230" y="3762600"/>
                </a:lnTo>
                <a:cubicBezTo>
                  <a:pt x="559470" y="3738123"/>
                  <a:pt x="515962" y="3742167"/>
                  <a:pt x="482596" y="3720737"/>
                </a:cubicBezTo>
                <a:cubicBezTo>
                  <a:pt x="460212" y="3706361"/>
                  <a:pt x="447949" y="3676894"/>
                  <a:pt x="428278" y="3657943"/>
                </a:cubicBezTo>
                <a:cubicBezTo>
                  <a:pt x="337752" y="3570730"/>
                  <a:pt x="404136" y="3668407"/>
                  <a:pt x="337751" y="3553286"/>
                </a:cubicBezTo>
                <a:lnTo>
                  <a:pt x="283434" y="3574218"/>
                </a:lnTo>
                <a:cubicBezTo>
                  <a:pt x="242146" y="3590129"/>
                  <a:pt x="239669" y="3661942"/>
                  <a:pt x="211010" y="3699806"/>
                </a:cubicBezTo>
                <a:cubicBezTo>
                  <a:pt x="196681" y="3718738"/>
                  <a:pt x="174799" y="3727714"/>
                  <a:pt x="156693" y="3741668"/>
                </a:cubicBezTo>
                <a:cubicBezTo>
                  <a:pt x="138588" y="3727714"/>
                  <a:pt x="115969" y="3719450"/>
                  <a:pt x="102376" y="3699806"/>
                </a:cubicBezTo>
                <a:cubicBezTo>
                  <a:pt x="52401" y="3627589"/>
                  <a:pt x="73213" y="3631419"/>
                  <a:pt x="87060" y="3638306"/>
                </a:cubicBezTo>
                <a:lnTo>
                  <a:pt x="92144" y="3641278"/>
                </a:lnTo>
                <a:lnTo>
                  <a:pt x="92887" y="3641806"/>
                </a:lnTo>
                <a:cubicBezTo>
                  <a:pt x="96026" y="3643881"/>
                  <a:pt x="96300" y="3643867"/>
                  <a:pt x="94924" y="3642904"/>
                </a:cubicBezTo>
                <a:lnTo>
                  <a:pt x="92144" y="3641278"/>
                </a:lnTo>
                <a:lnTo>
                  <a:pt x="73660" y="3628168"/>
                </a:lnTo>
                <a:cubicBezTo>
                  <a:pt x="63576" y="3620772"/>
                  <a:pt x="49412" y="3610146"/>
                  <a:pt x="29954" y="3595149"/>
                </a:cubicBezTo>
                <a:cubicBezTo>
                  <a:pt x="19037" y="3603563"/>
                  <a:pt x="9658" y="3610719"/>
                  <a:pt x="1638" y="3616781"/>
                </a:cubicBezTo>
                <a:lnTo>
                  <a:pt x="0" y="3618004"/>
                </a:lnTo>
                <a:lnTo>
                  <a:pt x="0" y="244772"/>
                </a:lnTo>
                <a:lnTo>
                  <a:pt x="19622" y="260685"/>
                </a:lnTo>
                <a:cubicBezTo>
                  <a:pt x="42025" y="278562"/>
                  <a:pt x="69183" y="299493"/>
                  <a:pt x="88206" y="311710"/>
                </a:cubicBezTo>
                <a:cubicBezTo>
                  <a:pt x="109455" y="325357"/>
                  <a:pt x="197904" y="348648"/>
                  <a:pt x="214945" y="353573"/>
                </a:cubicBezTo>
                <a:cubicBezTo>
                  <a:pt x="214945" y="353573"/>
                  <a:pt x="240189" y="270251"/>
                  <a:pt x="251157" y="227986"/>
                </a:cubicBezTo>
                <a:cubicBezTo>
                  <a:pt x="258307" y="200431"/>
                  <a:pt x="262426" y="171920"/>
                  <a:pt x="269262" y="144259"/>
                </a:cubicBezTo>
                <a:cubicBezTo>
                  <a:pt x="274506" y="123044"/>
                  <a:pt x="281333" y="102396"/>
                  <a:pt x="287369" y="81466"/>
                </a:cubicBezTo>
                <a:close/>
              </a:path>
            </a:pathLst>
          </a:custGeom>
          <a:solidFill>
            <a:srgbClr val="F2F2F2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innerShdw blurRad="203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Example 2: Pathways</a:t>
            </a:r>
            <a:endParaRPr lang="en-IN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97363030-F0C5-ECC7-8E8F-7C854106C960}"/>
              </a:ext>
            </a:extLst>
          </p:cNvPr>
          <p:cNvSpPr txBox="1"/>
          <p:nvPr/>
        </p:nvSpPr>
        <p:spPr>
          <a:xfrm>
            <a:off x="199031" y="3128917"/>
            <a:ext cx="7214141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IN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Given: Length of the park = 20 m</a:t>
            </a:r>
          </a:p>
          <a:p>
            <a:pPr marL="860425" indent="-860425"/>
            <a:r>
              <a:rPr lang="en-IN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Width of the park  = 15 m</a:t>
            </a:r>
          </a:p>
          <a:p>
            <a:r>
              <a:rPr lang="en-IN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Width of the path inside the park = 1 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FF48942B-773B-E6A2-B32D-50B3E6459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1778" y="1220391"/>
            <a:ext cx="6240222" cy="27432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1099E0FF-7A02-736A-FBB7-726BB87A1ADE}"/>
              </a:ext>
            </a:extLst>
          </p:cNvPr>
          <p:cNvSpPr txBox="1"/>
          <p:nvPr/>
        </p:nvSpPr>
        <p:spPr>
          <a:xfrm>
            <a:off x="775608" y="4640152"/>
            <a:ext cx="106407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Area of the pathway = </a:t>
            </a:r>
            <a:r>
              <a:rPr lang="en-IN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endParaRPr lang="en-IN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N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Length of the smaller rectangle </a:t>
            </a:r>
            <a:r>
              <a:rPr lang="en-IN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(EF) = </a:t>
            </a:r>
            <a:r>
              <a:rPr lang="en-IN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– (1 + 1) m = 20 – 2 m = 18 m</a:t>
            </a:r>
          </a:p>
          <a:p>
            <a:r>
              <a:rPr lang="en-IN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Width of the smaller rectangle </a:t>
            </a:r>
            <a:r>
              <a:rPr lang="en-IN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(FG) </a:t>
            </a:r>
            <a:r>
              <a:rPr lang="en-IN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15 – (1 + 1) m = 15 – 2 m = 13 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6B90898-9850-0DD3-5FEB-E007E23B37DC}"/>
              </a:ext>
            </a:extLst>
          </p:cNvPr>
          <p:cNvSpPr txBox="1"/>
          <p:nvPr/>
        </p:nvSpPr>
        <p:spPr>
          <a:xfrm>
            <a:off x="10210800" y="6387292"/>
            <a:ext cx="960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Contd..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6317776" y="1625414"/>
            <a:ext cx="561326" cy="5972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10986868" y="1604887"/>
            <a:ext cx="651300" cy="5972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532589" y="1618976"/>
            <a:ext cx="5020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1 m</a:t>
            </a:r>
            <a:endParaRPr lang="en-IN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849969" y="1599192"/>
            <a:ext cx="5020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1 m</a:t>
            </a:r>
            <a:endParaRPr lang="en-IN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6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16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20193000" y="1273315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36" name="Freeform: Shape 35">
            <a:extLst>
              <a:ext uri="{FF2B5EF4-FFF2-40B4-BE49-F238E27FC236}">
                <a16:creationId xmlns="" xmlns:a16="http://schemas.microsoft.com/office/drawing/2014/main" id="{C8B87391-B0FE-4868-7128-8E34C3DE915E}"/>
              </a:ext>
            </a:extLst>
          </p:cNvPr>
          <p:cNvSpPr/>
          <p:nvPr/>
        </p:nvSpPr>
        <p:spPr>
          <a:xfrm>
            <a:off x="2711624" y="194377"/>
            <a:ext cx="6768752" cy="792088"/>
          </a:xfrm>
          <a:custGeom>
            <a:avLst/>
            <a:gdLst>
              <a:gd name="connsiteX0" fmla="*/ 304985 w 7776864"/>
              <a:gd name="connsiteY0" fmla="*/ 0 h 4032448"/>
              <a:gd name="connsiteX1" fmla="*/ 432932 w 7776864"/>
              <a:gd name="connsiteY1" fmla="*/ 0 h 4032448"/>
              <a:gd name="connsiteX2" fmla="*/ 442036 w 7776864"/>
              <a:gd name="connsiteY2" fmla="*/ 28622 h 4032448"/>
              <a:gd name="connsiteX3" fmla="*/ 450320 w 7776864"/>
              <a:gd name="connsiteY3" fmla="*/ 60535 h 4032448"/>
              <a:gd name="connsiteX4" fmla="*/ 504637 w 7776864"/>
              <a:gd name="connsiteY4" fmla="*/ 186122 h 4032448"/>
              <a:gd name="connsiteX5" fmla="*/ 558954 w 7776864"/>
              <a:gd name="connsiteY5" fmla="*/ 165191 h 4032448"/>
              <a:gd name="connsiteX6" fmla="*/ 649482 w 7776864"/>
              <a:gd name="connsiteY6" fmla="*/ 81466 h 4032448"/>
              <a:gd name="connsiteX7" fmla="*/ 758116 w 7776864"/>
              <a:gd name="connsiteY7" fmla="*/ 144259 h 4032448"/>
              <a:gd name="connsiteX8" fmla="*/ 902962 w 7776864"/>
              <a:gd name="connsiteY8" fmla="*/ 248916 h 4032448"/>
              <a:gd name="connsiteX9" fmla="*/ 975384 w 7776864"/>
              <a:gd name="connsiteY9" fmla="*/ 269847 h 4032448"/>
              <a:gd name="connsiteX10" fmla="*/ 993490 w 7776864"/>
              <a:gd name="connsiteY10" fmla="*/ 353573 h 4032448"/>
              <a:gd name="connsiteX11" fmla="*/ 1011596 w 7776864"/>
              <a:gd name="connsiteY11" fmla="*/ 416367 h 4032448"/>
              <a:gd name="connsiteX12" fmla="*/ 1084018 w 7776864"/>
              <a:gd name="connsiteY12" fmla="*/ 290779 h 4032448"/>
              <a:gd name="connsiteX13" fmla="*/ 1120230 w 7776864"/>
              <a:gd name="connsiteY13" fmla="*/ 227986 h 4032448"/>
              <a:gd name="connsiteX14" fmla="*/ 1156441 w 7776864"/>
              <a:gd name="connsiteY14" fmla="*/ 290779 h 4032448"/>
              <a:gd name="connsiteX15" fmla="*/ 1210759 w 7776864"/>
              <a:gd name="connsiteY15" fmla="*/ 353573 h 4032448"/>
              <a:gd name="connsiteX16" fmla="*/ 1283181 w 7776864"/>
              <a:gd name="connsiteY16" fmla="*/ 479161 h 4032448"/>
              <a:gd name="connsiteX17" fmla="*/ 1301286 w 7776864"/>
              <a:gd name="connsiteY17" fmla="*/ 395435 h 4032448"/>
              <a:gd name="connsiteX18" fmla="*/ 1319393 w 7776864"/>
              <a:gd name="connsiteY18" fmla="*/ 269847 h 4032448"/>
              <a:gd name="connsiteX19" fmla="*/ 1373710 w 7776864"/>
              <a:gd name="connsiteY19" fmla="*/ 186122 h 4032448"/>
              <a:gd name="connsiteX20" fmla="*/ 1428027 w 7776864"/>
              <a:gd name="connsiteY20" fmla="*/ 207053 h 4032448"/>
              <a:gd name="connsiteX21" fmla="*/ 1482344 w 7776864"/>
              <a:gd name="connsiteY21" fmla="*/ 269847 h 4032448"/>
              <a:gd name="connsiteX22" fmla="*/ 1590978 w 7776864"/>
              <a:gd name="connsiteY22" fmla="*/ 290779 h 4032448"/>
              <a:gd name="connsiteX23" fmla="*/ 1753929 w 7776864"/>
              <a:gd name="connsiteY23" fmla="*/ 186122 h 4032448"/>
              <a:gd name="connsiteX24" fmla="*/ 1808246 w 7776864"/>
              <a:gd name="connsiteY24" fmla="*/ 165191 h 4032448"/>
              <a:gd name="connsiteX25" fmla="*/ 1916880 w 7776864"/>
              <a:gd name="connsiteY25" fmla="*/ 248916 h 4032448"/>
              <a:gd name="connsiteX26" fmla="*/ 1934986 w 7776864"/>
              <a:gd name="connsiteY26" fmla="*/ 186122 h 4032448"/>
              <a:gd name="connsiteX27" fmla="*/ 1989303 w 7776864"/>
              <a:gd name="connsiteY27" fmla="*/ 207053 h 4032448"/>
              <a:gd name="connsiteX28" fmla="*/ 2025514 w 7776864"/>
              <a:gd name="connsiteY28" fmla="*/ 269847 h 4032448"/>
              <a:gd name="connsiteX29" fmla="*/ 2079831 w 7776864"/>
              <a:gd name="connsiteY29" fmla="*/ 227986 h 4032448"/>
              <a:gd name="connsiteX30" fmla="*/ 2134149 w 7776864"/>
              <a:gd name="connsiteY30" fmla="*/ 207053 h 4032448"/>
              <a:gd name="connsiteX31" fmla="*/ 2188466 w 7776864"/>
              <a:gd name="connsiteY31" fmla="*/ 416367 h 4032448"/>
              <a:gd name="connsiteX32" fmla="*/ 2242783 w 7776864"/>
              <a:gd name="connsiteY32" fmla="*/ 437298 h 4032448"/>
              <a:gd name="connsiteX33" fmla="*/ 2278993 w 7776864"/>
              <a:gd name="connsiteY33" fmla="*/ 374504 h 4032448"/>
              <a:gd name="connsiteX34" fmla="*/ 2351417 w 7776864"/>
              <a:gd name="connsiteY34" fmla="*/ 207053 h 4032448"/>
              <a:gd name="connsiteX35" fmla="*/ 2423839 w 7776864"/>
              <a:gd name="connsiteY35" fmla="*/ 186122 h 4032448"/>
              <a:gd name="connsiteX36" fmla="*/ 2478156 w 7776864"/>
              <a:gd name="connsiteY36" fmla="*/ 207053 h 4032448"/>
              <a:gd name="connsiteX37" fmla="*/ 2514368 w 7776864"/>
              <a:gd name="connsiteY37" fmla="*/ 269847 h 4032448"/>
              <a:gd name="connsiteX38" fmla="*/ 2641107 w 7776864"/>
              <a:gd name="connsiteY38" fmla="*/ 458229 h 4032448"/>
              <a:gd name="connsiteX39" fmla="*/ 2840270 w 7776864"/>
              <a:gd name="connsiteY39" fmla="*/ 416367 h 4032448"/>
              <a:gd name="connsiteX40" fmla="*/ 2858376 w 7776864"/>
              <a:gd name="connsiteY40" fmla="*/ 353573 h 4032448"/>
              <a:gd name="connsiteX41" fmla="*/ 2967010 w 7776864"/>
              <a:gd name="connsiteY41" fmla="*/ 227986 h 4032448"/>
              <a:gd name="connsiteX42" fmla="*/ 3039432 w 7776864"/>
              <a:gd name="connsiteY42" fmla="*/ 186122 h 4032448"/>
              <a:gd name="connsiteX43" fmla="*/ 3093749 w 7776864"/>
              <a:gd name="connsiteY43" fmla="*/ 248916 h 4032448"/>
              <a:gd name="connsiteX44" fmla="*/ 3166173 w 7776864"/>
              <a:gd name="connsiteY44" fmla="*/ 269847 h 4032448"/>
              <a:gd name="connsiteX45" fmla="*/ 3220490 w 7776864"/>
              <a:gd name="connsiteY45" fmla="*/ 227986 h 4032448"/>
              <a:gd name="connsiteX46" fmla="*/ 3256700 w 7776864"/>
              <a:gd name="connsiteY46" fmla="*/ 165191 h 4032448"/>
              <a:gd name="connsiteX47" fmla="*/ 3329124 w 7776864"/>
              <a:gd name="connsiteY47" fmla="*/ 269847 h 4032448"/>
              <a:gd name="connsiteX48" fmla="*/ 3383441 w 7776864"/>
              <a:gd name="connsiteY48" fmla="*/ 290779 h 4032448"/>
              <a:gd name="connsiteX49" fmla="*/ 3437758 w 7776864"/>
              <a:gd name="connsiteY49" fmla="*/ 332641 h 4032448"/>
              <a:gd name="connsiteX50" fmla="*/ 3528286 w 7776864"/>
              <a:gd name="connsiteY50" fmla="*/ 353573 h 4032448"/>
              <a:gd name="connsiteX51" fmla="*/ 3582603 w 7776864"/>
              <a:gd name="connsiteY51" fmla="*/ 227986 h 4032448"/>
              <a:gd name="connsiteX52" fmla="*/ 3636920 w 7776864"/>
              <a:gd name="connsiteY52" fmla="*/ 207053 h 4032448"/>
              <a:gd name="connsiteX53" fmla="*/ 3673131 w 7776864"/>
              <a:gd name="connsiteY53" fmla="*/ 269847 h 4032448"/>
              <a:gd name="connsiteX54" fmla="*/ 3817977 w 7776864"/>
              <a:gd name="connsiteY54" fmla="*/ 311710 h 4032448"/>
              <a:gd name="connsiteX55" fmla="*/ 3872294 w 7776864"/>
              <a:gd name="connsiteY55" fmla="*/ 269847 h 4032448"/>
              <a:gd name="connsiteX56" fmla="*/ 4053351 w 7776864"/>
              <a:gd name="connsiteY56" fmla="*/ 123328 h 4032448"/>
              <a:gd name="connsiteX57" fmla="*/ 4107668 w 7776864"/>
              <a:gd name="connsiteY57" fmla="*/ 81466 h 4032448"/>
              <a:gd name="connsiteX58" fmla="*/ 4161985 w 7776864"/>
              <a:gd name="connsiteY58" fmla="*/ 144259 h 4032448"/>
              <a:gd name="connsiteX59" fmla="*/ 4216302 w 7776864"/>
              <a:gd name="connsiteY59" fmla="*/ 165191 h 4032448"/>
              <a:gd name="connsiteX60" fmla="*/ 4270619 w 7776864"/>
              <a:gd name="connsiteY60" fmla="*/ 144259 h 4032448"/>
              <a:gd name="connsiteX61" fmla="*/ 4306831 w 7776864"/>
              <a:gd name="connsiteY61" fmla="*/ 81466 h 4032448"/>
              <a:gd name="connsiteX62" fmla="*/ 4361148 w 7776864"/>
              <a:gd name="connsiteY62" fmla="*/ 39604 h 4032448"/>
              <a:gd name="connsiteX63" fmla="*/ 4415465 w 7776864"/>
              <a:gd name="connsiteY63" fmla="*/ 60535 h 4032448"/>
              <a:gd name="connsiteX64" fmla="*/ 4487887 w 7776864"/>
              <a:gd name="connsiteY64" fmla="*/ 186122 h 4032448"/>
              <a:gd name="connsiteX65" fmla="*/ 4542204 w 7776864"/>
              <a:gd name="connsiteY65" fmla="*/ 207053 h 4032448"/>
              <a:gd name="connsiteX66" fmla="*/ 4596521 w 7776864"/>
              <a:gd name="connsiteY66" fmla="*/ 165191 h 4032448"/>
              <a:gd name="connsiteX67" fmla="*/ 4614627 w 7776864"/>
              <a:gd name="connsiteY67" fmla="*/ 102398 h 4032448"/>
              <a:gd name="connsiteX68" fmla="*/ 4668944 w 7776864"/>
              <a:gd name="connsiteY68" fmla="*/ 39604 h 4032448"/>
              <a:gd name="connsiteX69" fmla="*/ 4735965 w 7776864"/>
              <a:gd name="connsiteY69" fmla="*/ 353 h 4032448"/>
              <a:gd name="connsiteX70" fmla="*/ 4739144 w 7776864"/>
              <a:gd name="connsiteY70" fmla="*/ 0 h 4032448"/>
              <a:gd name="connsiteX71" fmla="*/ 4763811 w 7776864"/>
              <a:gd name="connsiteY71" fmla="*/ 0 h 4032448"/>
              <a:gd name="connsiteX72" fmla="*/ 4770118 w 7776864"/>
              <a:gd name="connsiteY72" fmla="*/ 3284 h 4032448"/>
              <a:gd name="connsiteX73" fmla="*/ 4850001 w 7776864"/>
              <a:gd name="connsiteY73" fmla="*/ 123328 h 4032448"/>
              <a:gd name="connsiteX74" fmla="*/ 4976741 w 7776864"/>
              <a:gd name="connsiteY74" fmla="*/ 290779 h 4032448"/>
              <a:gd name="connsiteX75" fmla="*/ 5085375 w 7776864"/>
              <a:gd name="connsiteY75" fmla="*/ 332641 h 4032448"/>
              <a:gd name="connsiteX76" fmla="*/ 5103480 w 7776864"/>
              <a:gd name="connsiteY76" fmla="*/ 269847 h 4032448"/>
              <a:gd name="connsiteX77" fmla="*/ 5121586 w 7776864"/>
              <a:gd name="connsiteY77" fmla="*/ 186122 h 4032448"/>
              <a:gd name="connsiteX78" fmla="*/ 5157797 w 7776864"/>
              <a:gd name="connsiteY78" fmla="*/ 248916 h 4032448"/>
              <a:gd name="connsiteX79" fmla="*/ 5284538 w 7776864"/>
              <a:gd name="connsiteY79" fmla="*/ 395435 h 4032448"/>
              <a:gd name="connsiteX80" fmla="*/ 5320748 w 7776864"/>
              <a:gd name="connsiteY80" fmla="*/ 332641 h 4032448"/>
              <a:gd name="connsiteX81" fmla="*/ 5393172 w 7776864"/>
              <a:gd name="connsiteY81" fmla="*/ 207053 h 4032448"/>
              <a:gd name="connsiteX82" fmla="*/ 5501806 w 7776864"/>
              <a:gd name="connsiteY82" fmla="*/ 290779 h 4032448"/>
              <a:gd name="connsiteX83" fmla="*/ 5610440 w 7776864"/>
              <a:gd name="connsiteY83" fmla="*/ 353573 h 4032448"/>
              <a:gd name="connsiteX84" fmla="*/ 5664757 w 7776864"/>
              <a:gd name="connsiteY84" fmla="*/ 311710 h 4032448"/>
              <a:gd name="connsiteX85" fmla="*/ 5700968 w 7776864"/>
              <a:gd name="connsiteY85" fmla="*/ 165191 h 4032448"/>
              <a:gd name="connsiteX86" fmla="*/ 5755285 w 7776864"/>
              <a:gd name="connsiteY86" fmla="*/ 186122 h 4032448"/>
              <a:gd name="connsiteX87" fmla="*/ 5845813 w 7776864"/>
              <a:gd name="connsiteY87" fmla="*/ 311710 h 4032448"/>
              <a:gd name="connsiteX88" fmla="*/ 5918236 w 7776864"/>
              <a:gd name="connsiteY88" fmla="*/ 332641 h 4032448"/>
              <a:gd name="connsiteX89" fmla="*/ 6026870 w 7776864"/>
              <a:gd name="connsiteY89" fmla="*/ 374504 h 4032448"/>
              <a:gd name="connsiteX90" fmla="*/ 6063082 w 7776864"/>
              <a:gd name="connsiteY90" fmla="*/ 311710 h 4032448"/>
              <a:gd name="connsiteX91" fmla="*/ 6244138 w 7776864"/>
              <a:gd name="connsiteY91" fmla="*/ 374504 h 4032448"/>
              <a:gd name="connsiteX92" fmla="*/ 6334667 w 7776864"/>
              <a:gd name="connsiteY92" fmla="*/ 207053 h 4032448"/>
              <a:gd name="connsiteX93" fmla="*/ 6479513 w 7776864"/>
              <a:gd name="connsiteY93" fmla="*/ 311710 h 4032448"/>
              <a:gd name="connsiteX94" fmla="*/ 6533830 w 7776864"/>
              <a:gd name="connsiteY94" fmla="*/ 332641 h 4032448"/>
              <a:gd name="connsiteX95" fmla="*/ 6696781 w 7776864"/>
              <a:gd name="connsiteY95" fmla="*/ 311710 h 4032448"/>
              <a:gd name="connsiteX96" fmla="*/ 6805415 w 7776864"/>
              <a:gd name="connsiteY96" fmla="*/ 374504 h 4032448"/>
              <a:gd name="connsiteX97" fmla="*/ 6859732 w 7776864"/>
              <a:gd name="connsiteY97" fmla="*/ 395435 h 4032448"/>
              <a:gd name="connsiteX98" fmla="*/ 6914049 w 7776864"/>
              <a:gd name="connsiteY98" fmla="*/ 353573 h 4032448"/>
              <a:gd name="connsiteX99" fmla="*/ 6932155 w 7776864"/>
              <a:gd name="connsiteY99" fmla="*/ 290779 h 4032448"/>
              <a:gd name="connsiteX100" fmla="*/ 6968366 w 7776864"/>
              <a:gd name="connsiteY100" fmla="*/ 165191 h 4032448"/>
              <a:gd name="connsiteX101" fmla="*/ 7022683 w 7776864"/>
              <a:gd name="connsiteY101" fmla="*/ 144259 h 4032448"/>
              <a:gd name="connsiteX102" fmla="*/ 7077000 w 7776864"/>
              <a:gd name="connsiteY102" fmla="*/ 186122 h 4032448"/>
              <a:gd name="connsiteX103" fmla="*/ 7185634 w 7776864"/>
              <a:gd name="connsiteY103" fmla="*/ 269847 h 4032448"/>
              <a:gd name="connsiteX104" fmla="*/ 7294269 w 7776864"/>
              <a:gd name="connsiteY104" fmla="*/ 311710 h 4032448"/>
              <a:gd name="connsiteX105" fmla="*/ 7348586 w 7776864"/>
              <a:gd name="connsiteY105" fmla="*/ 374504 h 4032448"/>
              <a:gd name="connsiteX106" fmla="*/ 7439113 w 7776864"/>
              <a:gd name="connsiteY106" fmla="*/ 479161 h 4032448"/>
              <a:gd name="connsiteX107" fmla="*/ 7493430 w 7776864"/>
              <a:gd name="connsiteY107" fmla="*/ 458229 h 4032448"/>
              <a:gd name="connsiteX108" fmla="*/ 7565854 w 7776864"/>
              <a:gd name="connsiteY108" fmla="*/ 332641 h 4032448"/>
              <a:gd name="connsiteX109" fmla="*/ 7620171 w 7776864"/>
              <a:gd name="connsiteY109" fmla="*/ 290779 h 4032448"/>
              <a:gd name="connsiteX110" fmla="*/ 7674488 w 7776864"/>
              <a:gd name="connsiteY110" fmla="*/ 332641 h 4032448"/>
              <a:gd name="connsiteX111" fmla="*/ 7689805 w 7776864"/>
              <a:gd name="connsiteY111" fmla="*/ 394142 h 4032448"/>
              <a:gd name="connsiteX112" fmla="*/ 7684721 w 7776864"/>
              <a:gd name="connsiteY112" fmla="*/ 391169 h 4032448"/>
              <a:gd name="connsiteX113" fmla="*/ 7683977 w 7776864"/>
              <a:gd name="connsiteY113" fmla="*/ 390642 h 4032448"/>
              <a:gd name="connsiteX114" fmla="*/ 7681940 w 7776864"/>
              <a:gd name="connsiteY114" fmla="*/ 389544 h 4032448"/>
              <a:gd name="connsiteX115" fmla="*/ 7684721 w 7776864"/>
              <a:gd name="connsiteY115" fmla="*/ 391169 h 4032448"/>
              <a:gd name="connsiteX116" fmla="*/ 7703204 w 7776864"/>
              <a:gd name="connsiteY116" fmla="*/ 404279 h 4032448"/>
              <a:gd name="connsiteX117" fmla="*/ 7746910 w 7776864"/>
              <a:gd name="connsiteY117" fmla="*/ 437298 h 4032448"/>
              <a:gd name="connsiteX118" fmla="*/ 7775226 w 7776864"/>
              <a:gd name="connsiteY118" fmla="*/ 415667 h 4032448"/>
              <a:gd name="connsiteX119" fmla="*/ 7776864 w 7776864"/>
              <a:gd name="connsiteY119" fmla="*/ 414443 h 4032448"/>
              <a:gd name="connsiteX120" fmla="*/ 7776864 w 7776864"/>
              <a:gd name="connsiteY120" fmla="*/ 3787676 h 4032448"/>
              <a:gd name="connsiteX121" fmla="*/ 7757242 w 7776864"/>
              <a:gd name="connsiteY121" fmla="*/ 3771762 h 4032448"/>
              <a:gd name="connsiteX122" fmla="*/ 7688658 w 7776864"/>
              <a:gd name="connsiteY122" fmla="*/ 3720737 h 4032448"/>
              <a:gd name="connsiteX123" fmla="*/ 7561919 w 7776864"/>
              <a:gd name="connsiteY123" fmla="*/ 3678874 h 4032448"/>
              <a:gd name="connsiteX124" fmla="*/ 7525708 w 7776864"/>
              <a:gd name="connsiteY124" fmla="*/ 3804462 h 4032448"/>
              <a:gd name="connsiteX125" fmla="*/ 7507602 w 7776864"/>
              <a:gd name="connsiteY125" fmla="*/ 3888188 h 4032448"/>
              <a:gd name="connsiteX126" fmla="*/ 7489496 w 7776864"/>
              <a:gd name="connsiteY126" fmla="*/ 3950982 h 4032448"/>
              <a:gd name="connsiteX127" fmla="*/ 7471879 w 7776864"/>
              <a:gd name="connsiteY127" fmla="*/ 4032448 h 4032448"/>
              <a:gd name="connsiteX128" fmla="*/ 7343933 w 7776864"/>
              <a:gd name="connsiteY128" fmla="*/ 4032448 h 4032448"/>
              <a:gd name="connsiteX129" fmla="*/ 7334828 w 7776864"/>
              <a:gd name="connsiteY129" fmla="*/ 4003826 h 4032448"/>
              <a:gd name="connsiteX130" fmla="*/ 7326544 w 7776864"/>
              <a:gd name="connsiteY130" fmla="*/ 3971913 h 4032448"/>
              <a:gd name="connsiteX131" fmla="*/ 7272228 w 7776864"/>
              <a:gd name="connsiteY131" fmla="*/ 3846325 h 4032448"/>
              <a:gd name="connsiteX132" fmla="*/ 7217910 w 7776864"/>
              <a:gd name="connsiteY132" fmla="*/ 3867256 h 4032448"/>
              <a:gd name="connsiteX133" fmla="*/ 7127382 w 7776864"/>
              <a:gd name="connsiteY133" fmla="*/ 3950982 h 4032448"/>
              <a:gd name="connsiteX134" fmla="*/ 7018748 w 7776864"/>
              <a:gd name="connsiteY134" fmla="*/ 3888188 h 4032448"/>
              <a:gd name="connsiteX135" fmla="*/ 6873902 w 7776864"/>
              <a:gd name="connsiteY135" fmla="*/ 3783531 h 4032448"/>
              <a:gd name="connsiteX136" fmla="*/ 6801480 w 7776864"/>
              <a:gd name="connsiteY136" fmla="*/ 3762600 h 4032448"/>
              <a:gd name="connsiteX137" fmla="*/ 6783374 w 7776864"/>
              <a:gd name="connsiteY137" fmla="*/ 3678874 h 4032448"/>
              <a:gd name="connsiteX138" fmla="*/ 6765268 w 7776864"/>
              <a:gd name="connsiteY138" fmla="*/ 3616080 h 4032448"/>
              <a:gd name="connsiteX139" fmla="*/ 6692846 w 7776864"/>
              <a:gd name="connsiteY139" fmla="*/ 3741668 h 4032448"/>
              <a:gd name="connsiteX140" fmla="*/ 6656634 w 7776864"/>
              <a:gd name="connsiteY140" fmla="*/ 3804462 h 4032448"/>
              <a:gd name="connsiteX141" fmla="*/ 6620423 w 7776864"/>
              <a:gd name="connsiteY141" fmla="*/ 3741668 h 4032448"/>
              <a:gd name="connsiteX142" fmla="*/ 6566106 w 7776864"/>
              <a:gd name="connsiteY142" fmla="*/ 3678874 h 4032448"/>
              <a:gd name="connsiteX143" fmla="*/ 6493684 w 7776864"/>
              <a:gd name="connsiteY143" fmla="*/ 3553286 h 4032448"/>
              <a:gd name="connsiteX144" fmla="*/ 6475578 w 7776864"/>
              <a:gd name="connsiteY144" fmla="*/ 3637012 h 4032448"/>
              <a:gd name="connsiteX145" fmla="*/ 6457472 w 7776864"/>
              <a:gd name="connsiteY145" fmla="*/ 3762600 h 4032448"/>
              <a:gd name="connsiteX146" fmla="*/ 6403154 w 7776864"/>
              <a:gd name="connsiteY146" fmla="*/ 3846325 h 4032448"/>
              <a:gd name="connsiteX147" fmla="*/ 6348838 w 7776864"/>
              <a:gd name="connsiteY147" fmla="*/ 3825394 h 4032448"/>
              <a:gd name="connsiteX148" fmla="*/ 6294520 w 7776864"/>
              <a:gd name="connsiteY148" fmla="*/ 3762600 h 4032448"/>
              <a:gd name="connsiteX149" fmla="*/ 6185886 w 7776864"/>
              <a:gd name="connsiteY149" fmla="*/ 3741668 h 4032448"/>
              <a:gd name="connsiteX150" fmla="*/ 6022935 w 7776864"/>
              <a:gd name="connsiteY150" fmla="*/ 3846325 h 4032448"/>
              <a:gd name="connsiteX151" fmla="*/ 5968618 w 7776864"/>
              <a:gd name="connsiteY151" fmla="*/ 3867256 h 4032448"/>
              <a:gd name="connsiteX152" fmla="*/ 5859984 w 7776864"/>
              <a:gd name="connsiteY152" fmla="*/ 3783531 h 4032448"/>
              <a:gd name="connsiteX153" fmla="*/ 5841878 w 7776864"/>
              <a:gd name="connsiteY153" fmla="*/ 3846325 h 4032448"/>
              <a:gd name="connsiteX154" fmla="*/ 5787562 w 7776864"/>
              <a:gd name="connsiteY154" fmla="*/ 3825394 h 4032448"/>
              <a:gd name="connsiteX155" fmla="*/ 5751350 w 7776864"/>
              <a:gd name="connsiteY155" fmla="*/ 3762600 h 4032448"/>
              <a:gd name="connsiteX156" fmla="*/ 5697033 w 7776864"/>
              <a:gd name="connsiteY156" fmla="*/ 3804462 h 4032448"/>
              <a:gd name="connsiteX157" fmla="*/ 5642716 w 7776864"/>
              <a:gd name="connsiteY157" fmla="*/ 3825394 h 4032448"/>
              <a:gd name="connsiteX158" fmla="*/ 5588398 w 7776864"/>
              <a:gd name="connsiteY158" fmla="*/ 3616080 h 4032448"/>
              <a:gd name="connsiteX159" fmla="*/ 5534082 w 7776864"/>
              <a:gd name="connsiteY159" fmla="*/ 3595149 h 4032448"/>
              <a:gd name="connsiteX160" fmla="*/ 5497871 w 7776864"/>
              <a:gd name="connsiteY160" fmla="*/ 3657943 h 4032448"/>
              <a:gd name="connsiteX161" fmla="*/ 5425448 w 7776864"/>
              <a:gd name="connsiteY161" fmla="*/ 3825394 h 4032448"/>
              <a:gd name="connsiteX162" fmla="*/ 5353025 w 7776864"/>
              <a:gd name="connsiteY162" fmla="*/ 3846325 h 4032448"/>
              <a:gd name="connsiteX163" fmla="*/ 5298708 w 7776864"/>
              <a:gd name="connsiteY163" fmla="*/ 3825394 h 4032448"/>
              <a:gd name="connsiteX164" fmla="*/ 5262497 w 7776864"/>
              <a:gd name="connsiteY164" fmla="*/ 3762600 h 4032448"/>
              <a:gd name="connsiteX165" fmla="*/ 5135757 w 7776864"/>
              <a:gd name="connsiteY165" fmla="*/ 3574218 h 4032448"/>
              <a:gd name="connsiteX166" fmla="*/ 4936594 w 7776864"/>
              <a:gd name="connsiteY166" fmla="*/ 3616080 h 4032448"/>
              <a:gd name="connsiteX167" fmla="*/ 4918489 w 7776864"/>
              <a:gd name="connsiteY167" fmla="*/ 3678874 h 4032448"/>
              <a:gd name="connsiteX168" fmla="*/ 4809855 w 7776864"/>
              <a:gd name="connsiteY168" fmla="*/ 3804462 h 4032448"/>
              <a:gd name="connsiteX169" fmla="*/ 4737432 w 7776864"/>
              <a:gd name="connsiteY169" fmla="*/ 3846325 h 4032448"/>
              <a:gd name="connsiteX170" fmla="*/ 4683115 w 7776864"/>
              <a:gd name="connsiteY170" fmla="*/ 3783531 h 4032448"/>
              <a:gd name="connsiteX171" fmla="*/ 4610692 w 7776864"/>
              <a:gd name="connsiteY171" fmla="*/ 3762600 h 4032448"/>
              <a:gd name="connsiteX172" fmla="*/ 4556375 w 7776864"/>
              <a:gd name="connsiteY172" fmla="*/ 3804462 h 4032448"/>
              <a:gd name="connsiteX173" fmla="*/ 4520164 w 7776864"/>
              <a:gd name="connsiteY173" fmla="*/ 3867256 h 4032448"/>
              <a:gd name="connsiteX174" fmla="*/ 4447741 w 7776864"/>
              <a:gd name="connsiteY174" fmla="*/ 3762600 h 4032448"/>
              <a:gd name="connsiteX175" fmla="*/ 4393424 w 7776864"/>
              <a:gd name="connsiteY175" fmla="*/ 3741668 h 4032448"/>
              <a:gd name="connsiteX176" fmla="*/ 4339107 w 7776864"/>
              <a:gd name="connsiteY176" fmla="*/ 3699806 h 4032448"/>
              <a:gd name="connsiteX177" fmla="*/ 4248579 w 7776864"/>
              <a:gd name="connsiteY177" fmla="*/ 3678874 h 4032448"/>
              <a:gd name="connsiteX178" fmla="*/ 4194262 w 7776864"/>
              <a:gd name="connsiteY178" fmla="*/ 3804462 h 4032448"/>
              <a:gd name="connsiteX179" fmla="*/ 4139945 w 7776864"/>
              <a:gd name="connsiteY179" fmla="*/ 3825394 h 4032448"/>
              <a:gd name="connsiteX180" fmla="*/ 4103733 w 7776864"/>
              <a:gd name="connsiteY180" fmla="*/ 3762600 h 4032448"/>
              <a:gd name="connsiteX181" fmla="*/ 3958887 w 7776864"/>
              <a:gd name="connsiteY181" fmla="*/ 3720737 h 4032448"/>
              <a:gd name="connsiteX182" fmla="*/ 3904570 w 7776864"/>
              <a:gd name="connsiteY182" fmla="*/ 3762600 h 4032448"/>
              <a:gd name="connsiteX183" fmla="*/ 3723514 w 7776864"/>
              <a:gd name="connsiteY183" fmla="*/ 3909119 h 4032448"/>
              <a:gd name="connsiteX184" fmla="*/ 3669197 w 7776864"/>
              <a:gd name="connsiteY184" fmla="*/ 3950982 h 4032448"/>
              <a:gd name="connsiteX185" fmla="*/ 3614879 w 7776864"/>
              <a:gd name="connsiteY185" fmla="*/ 3888188 h 4032448"/>
              <a:gd name="connsiteX186" fmla="*/ 3560562 w 7776864"/>
              <a:gd name="connsiteY186" fmla="*/ 3867256 h 4032448"/>
              <a:gd name="connsiteX187" fmla="*/ 3506245 w 7776864"/>
              <a:gd name="connsiteY187" fmla="*/ 3888188 h 4032448"/>
              <a:gd name="connsiteX188" fmla="*/ 3470034 w 7776864"/>
              <a:gd name="connsiteY188" fmla="*/ 3950982 h 4032448"/>
              <a:gd name="connsiteX189" fmla="*/ 3415717 w 7776864"/>
              <a:gd name="connsiteY189" fmla="*/ 3992844 h 4032448"/>
              <a:gd name="connsiteX190" fmla="*/ 3361400 w 7776864"/>
              <a:gd name="connsiteY190" fmla="*/ 3971913 h 4032448"/>
              <a:gd name="connsiteX191" fmla="*/ 3288977 w 7776864"/>
              <a:gd name="connsiteY191" fmla="*/ 3846325 h 4032448"/>
              <a:gd name="connsiteX192" fmla="*/ 3234660 w 7776864"/>
              <a:gd name="connsiteY192" fmla="*/ 3825394 h 4032448"/>
              <a:gd name="connsiteX193" fmla="*/ 3180343 w 7776864"/>
              <a:gd name="connsiteY193" fmla="*/ 3867256 h 4032448"/>
              <a:gd name="connsiteX194" fmla="*/ 3162238 w 7776864"/>
              <a:gd name="connsiteY194" fmla="*/ 3930050 h 4032448"/>
              <a:gd name="connsiteX195" fmla="*/ 3107921 w 7776864"/>
              <a:gd name="connsiteY195" fmla="*/ 3992844 h 4032448"/>
              <a:gd name="connsiteX196" fmla="*/ 3040899 w 7776864"/>
              <a:gd name="connsiteY196" fmla="*/ 4032094 h 4032448"/>
              <a:gd name="connsiteX197" fmla="*/ 3037712 w 7776864"/>
              <a:gd name="connsiteY197" fmla="*/ 4032448 h 4032448"/>
              <a:gd name="connsiteX198" fmla="*/ 3013055 w 7776864"/>
              <a:gd name="connsiteY198" fmla="*/ 4032448 h 4032448"/>
              <a:gd name="connsiteX199" fmla="*/ 3006747 w 7776864"/>
              <a:gd name="connsiteY199" fmla="*/ 4029163 h 4032448"/>
              <a:gd name="connsiteX200" fmla="*/ 2926863 w 7776864"/>
              <a:gd name="connsiteY200" fmla="*/ 3909119 h 4032448"/>
              <a:gd name="connsiteX201" fmla="*/ 2800124 w 7776864"/>
              <a:gd name="connsiteY201" fmla="*/ 3741668 h 4032448"/>
              <a:gd name="connsiteX202" fmla="*/ 2691489 w 7776864"/>
              <a:gd name="connsiteY202" fmla="*/ 3699806 h 4032448"/>
              <a:gd name="connsiteX203" fmla="*/ 2673384 w 7776864"/>
              <a:gd name="connsiteY203" fmla="*/ 3762600 h 4032448"/>
              <a:gd name="connsiteX204" fmla="*/ 2655278 w 7776864"/>
              <a:gd name="connsiteY204" fmla="*/ 3846325 h 4032448"/>
              <a:gd name="connsiteX205" fmla="*/ 2619067 w 7776864"/>
              <a:gd name="connsiteY205" fmla="*/ 3783531 h 4032448"/>
              <a:gd name="connsiteX206" fmla="*/ 2492327 w 7776864"/>
              <a:gd name="connsiteY206" fmla="*/ 3637012 h 4032448"/>
              <a:gd name="connsiteX207" fmla="*/ 2456116 w 7776864"/>
              <a:gd name="connsiteY207" fmla="*/ 3699806 h 4032448"/>
              <a:gd name="connsiteX208" fmla="*/ 2383692 w 7776864"/>
              <a:gd name="connsiteY208" fmla="*/ 3825394 h 4032448"/>
              <a:gd name="connsiteX209" fmla="*/ 2275058 w 7776864"/>
              <a:gd name="connsiteY209" fmla="*/ 3741668 h 4032448"/>
              <a:gd name="connsiteX210" fmla="*/ 2166424 w 7776864"/>
              <a:gd name="connsiteY210" fmla="*/ 3678874 h 4032448"/>
              <a:gd name="connsiteX211" fmla="*/ 2112107 w 7776864"/>
              <a:gd name="connsiteY211" fmla="*/ 3720737 h 4032448"/>
              <a:gd name="connsiteX212" fmla="*/ 2075897 w 7776864"/>
              <a:gd name="connsiteY212" fmla="*/ 3867256 h 4032448"/>
              <a:gd name="connsiteX213" fmla="*/ 2021579 w 7776864"/>
              <a:gd name="connsiteY213" fmla="*/ 3846325 h 4032448"/>
              <a:gd name="connsiteX214" fmla="*/ 1931051 w 7776864"/>
              <a:gd name="connsiteY214" fmla="*/ 3720737 h 4032448"/>
              <a:gd name="connsiteX215" fmla="*/ 1858628 w 7776864"/>
              <a:gd name="connsiteY215" fmla="*/ 3699806 h 4032448"/>
              <a:gd name="connsiteX216" fmla="*/ 1749994 w 7776864"/>
              <a:gd name="connsiteY216" fmla="*/ 3657943 h 4032448"/>
              <a:gd name="connsiteX217" fmla="*/ 1713783 w 7776864"/>
              <a:gd name="connsiteY217" fmla="*/ 3720737 h 4032448"/>
              <a:gd name="connsiteX218" fmla="*/ 1532726 w 7776864"/>
              <a:gd name="connsiteY218" fmla="*/ 3657943 h 4032448"/>
              <a:gd name="connsiteX219" fmla="*/ 1442197 w 7776864"/>
              <a:gd name="connsiteY219" fmla="*/ 3825394 h 4032448"/>
              <a:gd name="connsiteX220" fmla="*/ 1297352 w 7776864"/>
              <a:gd name="connsiteY220" fmla="*/ 3720737 h 4032448"/>
              <a:gd name="connsiteX221" fmla="*/ 1243034 w 7776864"/>
              <a:gd name="connsiteY221" fmla="*/ 3699806 h 4032448"/>
              <a:gd name="connsiteX222" fmla="*/ 1080083 w 7776864"/>
              <a:gd name="connsiteY222" fmla="*/ 3720737 h 4032448"/>
              <a:gd name="connsiteX223" fmla="*/ 971449 w 7776864"/>
              <a:gd name="connsiteY223" fmla="*/ 3657943 h 4032448"/>
              <a:gd name="connsiteX224" fmla="*/ 917132 w 7776864"/>
              <a:gd name="connsiteY224" fmla="*/ 3637012 h 4032448"/>
              <a:gd name="connsiteX225" fmla="*/ 862815 w 7776864"/>
              <a:gd name="connsiteY225" fmla="*/ 3678874 h 4032448"/>
              <a:gd name="connsiteX226" fmla="*/ 844710 w 7776864"/>
              <a:gd name="connsiteY226" fmla="*/ 3741668 h 4032448"/>
              <a:gd name="connsiteX227" fmla="*/ 808498 w 7776864"/>
              <a:gd name="connsiteY227" fmla="*/ 3867256 h 4032448"/>
              <a:gd name="connsiteX228" fmla="*/ 754181 w 7776864"/>
              <a:gd name="connsiteY228" fmla="*/ 3888188 h 4032448"/>
              <a:gd name="connsiteX229" fmla="*/ 699864 w 7776864"/>
              <a:gd name="connsiteY229" fmla="*/ 3846325 h 4032448"/>
              <a:gd name="connsiteX230" fmla="*/ 591230 w 7776864"/>
              <a:gd name="connsiteY230" fmla="*/ 3762600 h 4032448"/>
              <a:gd name="connsiteX231" fmla="*/ 482596 w 7776864"/>
              <a:gd name="connsiteY231" fmla="*/ 3720737 h 4032448"/>
              <a:gd name="connsiteX232" fmla="*/ 428278 w 7776864"/>
              <a:gd name="connsiteY232" fmla="*/ 3657943 h 4032448"/>
              <a:gd name="connsiteX233" fmla="*/ 337751 w 7776864"/>
              <a:gd name="connsiteY233" fmla="*/ 3553286 h 4032448"/>
              <a:gd name="connsiteX234" fmla="*/ 283434 w 7776864"/>
              <a:gd name="connsiteY234" fmla="*/ 3574218 h 4032448"/>
              <a:gd name="connsiteX235" fmla="*/ 211010 w 7776864"/>
              <a:gd name="connsiteY235" fmla="*/ 3699806 h 4032448"/>
              <a:gd name="connsiteX236" fmla="*/ 156693 w 7776864"/>
              <a:gd name="connsiteY236" fmla="*/ 3741668 h 4032448"/>
              <a:gd name="connsiteX237" fmla="*/ 102376 w 7776864"/>
              <a:gd name="connsiteY237" fmla="*/ 3699806 h 4032448"/>
              <a:gd name="connsiteX238" fmla="*/ 87060 w 7776864"/>
              <a:gd name="connsiteY238" fmla="*/ 3638306 h 4032448"/>
              <a:gd name="connsiteX239" fmla="*/ 92144 w 7776864"/>
              <a:gd name="connsiteY239" fmla="*/ 3641278 h 4032448"/>
              <a:gd name="connsiteX240" fmla="*/ 92887 w 7776864"/>
              <a:gd name="connsiteY240" fmla="*/ 3641806 h 4032448"/>
              <a:gd name="connsiteX241" fmla="*/ 94924 w 7776864"/>
              <a:gd name="connsiteY241" fmla="*/ 3642904 h 4032448"/>
              <a:gd name="connsiteX242" fmla="*/ 92144 w 7776864"/>
              <a:gd name="connsiteY242" fmla="*/ 3641278 h 4032448"/>
              <a:gd name="connsiteX243" fmla="*/ 73660 w 7776864"/>
              <a:gd name="connsiteY243" fmla="*/ 3628168 h 4032448"/>
              <a:gd name="connsiteX244" fmla="*/ 29954 w 7776864"/>
              <a:gd name="connsiteY244" fmla="*/ 3595149 h 4032448"/>
              <a:gd name="connsiteX245" fmla="*/ 1638 w 7776864"/>
              <a:gd name="connsiteY245" fmla="*/ 3616781 h 4032448"/>
              <a:gd name="connsiteX246" fmla="*/ 0 w 7776864"/>
              <a:gd name="connsiteY246" fmla="*/ 3618004 h 4032448"/>
              <a:gd name="connsiteX247" fmla="*/ 0 w 7776864"/>
              <a:gd name="connsiteY247" fmla="*/ 244772 h 4032448"/>
              <a:gd name="connsiteX248" fmla="*/ 19622 w 7776864"/>
              <a:gd name="connsiteY248" fmla="*/ 260685 h 4032448"/>
              <a:gd name="connsiteX249" fmla="*/ 88206 w 7776864"/>
              <a:gd name="connsiteY249" fmla="*/ 311710 h 4032448"/>
              <a:gd name="connsiteX250" fmla="*/ 214945 w 7776864"/>
              <a:gd name="connsiteY250" fmla="*/ 353573 h 4032448"/>
              <a:gd name="connsiteX251" fmla="*/ 251157 w 7776864"/>
              <a:gd name="connsiteY251" fmla="*/ 227986 h 4032448"/>
              <a:gd name="connsiteX252" fmla="*/ 269262 w 7776864"/>
              <a:gd name="connsiteY252" fmla="*/ 144259 h 4032448"/>
              <a:gd name="connsiteX253" fmla="*/ 287369 w 7776864"/>
              <a:gd name="connsiteY253" fmla="*/ 81466 h 403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</a:cxnLst>
            <a:rect l="l" t="t" r="r" b="b"/>
            <a:pathLst>
              <a:path w="7776864" h="4032448">
                <a:moveTo>
                  <a:pt x="304985" y="0"/>
                </a:moveTo>
                <a:lnTo>
                  <a:pt x="432932" y="0"/>
                </a:lnTo>
                <a:lnTo>
                  <a:pt x="442036" y="28622"/>
                </a:lnTo>
                <a:cubicBezTo>
                  <a:pt x="444172" y="39559"/>
                  <a:pt x="446052" y="50667"/>
                  <a:pt x="450320" y="60535"/>
                </a:cubicBezTo>
                <a:cubicBezTo>
                  <a:pt x="520517" y="222838"/>
                  <a:pt x="459126" y="28287"/>
                  <a:pt x="504637" y="186122"/>
                </a:cubicBezTo>
                <a:cubicBezTo>
                  <a:pt x="522742" y="179146"/>
                  <a:pt x="544051" y="178974"/>
                  <a:pt x="558954" y="165191"/>
                </a:cubicBezTo>
                <a:cubicBezTo>
                  <a:pt x="675950" y="56987"/>
                  <a:pt x="512951" y="134080"/>
                  <a:pt x="649482" y="81466"/>
                </a:cubicBezTo>
                <a:cubicBezTo>
                  <a:pt x="749069" y="119844"/>
                  <a:pt x="659840" y="79338"/>
                  <a:pt x="758116" y="144259"/>
                </a:cubicBezTo>
                <a:cubicBezTo>
                  <a:pt x="897289" y="236198"/>
                  <a:pt x="764495" y="128858"/>
                  <a:pt x="902962" y="248916"/>
                </a:cubicBezTo>
                <a:cubicBezTo>
                  <a:pt x="927103" y="255893"/>
                  <a:pt x="957789" y="249506"/>
                  <a:pt x="975384" y="269847"/>
                </a:cubicBezTo>
                <a:cubicBezTo>
                  <a:pt x="992979" y="290189"/>
                  <a:pt x="986654" y="325913"/>
                  <a:pt x="993490" y="353573"/>
                </a:cubicBezTo>
                <a:cubicBezTo>
                  <a:pt x="998734" y="374787"/>
                  <a:pt x="1005561" y="395436"/>
                  <a:pt x="1011596" y="416367"/>
                </a:cubicBezTo>
                <a:cubicBezTo>
                  <a:pt x="1114365" y="535175"/>
                  <a:pt x="1042151" y="484381"/>
                  <a:pt x="1084018" y="290779"/>
                </a:cubicBezTo>
                <a:cubicBezTo>
                  <a:pt x="1089296" y="266374"/>
                  <a:pt x="1108159" y="248916"/>
                  <a:pt x="1120230" y="227986"/>
                </a:cubicBezTo>
                <a:cubicBezTo>
                  <a:pt x="1132300" y="248916"/>
                  <a:pt x="1142510" y="271454"/>
                  <a:pt x="1156441" y="290779"/>
                </a:cubicBezTo>
                <a:cubicBezTo>
                  <a:pt x="1172834" y="313520"/>
                  <a:pt x="1198055" y="327872"/>
                  <a:pt x="1210759" y="353573"/>
                </a:cubicBezTo>
                <a:cubicBezTo>
                  <a:pt x="1282707" y="499134"/>
                  <a:pt x="1165689" y="388608"/>
                  <a:pt x="1283181" y="479161"/>
                </a:cubicBezTo>
                <a:cubicBezTo>
                  <a:pt x="1289216" y="451252"/>
                  <a:pt x="1296406" y="423644"/>
                  <a:pt x="1301286" y="395435"/>
                </a:cubicBezTo>
                <a:cubicBezTo>
                  <a:pt x="1308485" y="353819"/>
                  <a:pt x="1305759" y="309252"/>
                  <a:pt x="1319393" y="269847"/>
                </a:cubicBezTo>
                <a:cubicBezTo>
                  <a:pt x="1330600" y="237456"/>
                  <a:pt x="1355604" y="214031"/>
                  <a:pt x="1373710" y="186122"/>
                </a:cubicBezTo>
                <a:cubicBezTo>
                  <a:pt x="1391815" y="193099"/>
                  <a:pt x="1412147" y="194815"/>
                  <a:pt x="1428027" y="207053"/>
                </a:cubicBezTo>
                <a:cubicBezTo>
                  <a:pt x="1449331" y="223474"/>
                  <a:pt x="1458946" y="257825"/>
                  <a:pt x="1482344" y="269847"/>
                </a:cubicBezTo>
                <a:cubicBezTo>
                  <a:pt x="1515891" y="287084"/>
                  <a:pt x="1554766" y="283802"/>
                  <a:pt x="1590978" y="290779"/>
                </a:cubicBezTo>
                <a:cubicBezTo>
                  <a:pt x="1713886" y="243414"/>
                  <a:pt x="1567152" y="306080"/>
                  <a:pt x="1753929" y="186122"/>
                </a:cubicBezTo>
                <a:cubicBezTo>
                  <a:pt x="1770612" y="175408"/>
                  <a:pt x="1790141" y="172168"/>
                  <a:pt x="1808246" y="165191"/>
                </a:cubicBezTo>
                <a:cubicBezTo>
                  <a:pt x="1808246" y="165191"/>
                  <a:pt x="1873797" y="241801"/>
                  <a:pt x="1916880" y="248916"/>
                </a:cubicBezTo>
                <a:cubicBezTo>
                  <a:pt x="1935774" y="252036"/>
                  <a:pt x="1928951" y="207053"/>
                  <a:pt x="1934986" y="186122"/>
                </a:cubicBezTo>
                <a:cubicBezTo>
                  <a:pt x="1953091" y="193099"/>
                  <a:pt x="1974400" y="193271"/>
                  <a:pt x="1989303" y="207053"/>
                </a:cubicBezTo>
                <a:cubicBezTo>
                  <a:pt x="2006295" y="222768"/>
                  <a:pt x="2004177" y="264914"/>
                  <a:pt x="2025514" y="269847"/>
                </a:cubicBezTo>
                <a:cubicBezTo>
                  <a:pt x="2046852" y="274780"/>
                  <a:pt x="2060368" y="239235"/>
                  <a:pt x="2079831" y="227986"/>
                </a:cubicBezTo>
                <a:cubicBezTo>
                  <a:pt x="2096902" y="218119"/>
                  <a:pt x="2116043" y="214031"/>
                  <a:pt x="2134149" y="207053"/>
                </a:cubicBezTo>
                <a:cubicBezTo>
                  <a:pt x="2143828" y="251814"/>
                  <a:pt x="2171510" y="388925"/>
                  <a:pt x="2188466" y="416367"/>
                </a:cubicBezTo>
                <a:cubicBezTo>
                  <a:pt x="2199559" y="434322"/>
                  <a:pt x="2224677" y="430322"/>
                  <a:pt x="2242783" y="437298"/>
                </a:cubicBezTo>
                <a:cubicBezTo>
                  <a:pt x="2254853" y="416367"/>
                  <a:pt x="2271353" y="398058"/>
                  <a:pt x="2278993" y="374504"/>
                </a:cubicBezTo>
                <a:cubicBezTo>
                  <a:pt x="2309173" y="281464"/>
                  <a:pt x="2269472" y="261187"/>
                  <a:pt x="2351417" y="207053"/>
                </a:cubicBezTo>
                <a:cubicBezTo>
                  <a:pt x="2373022" y="192781"/>
                  <a:pt x="2399698" y="193099"/>
                  <a:pt x="2423839" y="186122"/>
                </a:cubicBezTo>
                <a:lnTo>
                  <a:pt x="2478156" y="207053"/>
                </a:lnTo>
                <a:cubicBezTo>
                  <a:pt x="2498800" y="215009"/>
                  <a:pt x="2502297" y="248916"/>
                  <a:pt x="2514368" y="269847"/>
                </a:cubicBezTo>
                <a:cubicBezTo>
                  <a:pt x="2600995" y="420067"/>
                  <a:pt x="2556016" y="359858"/>
                  <a:pt x="2641107" y="458229"/>
                </a:cubicBezTo>
                <a:cubicBezTo>
                  <a:pt x="2759483" y="475335"/>
                  <a:pt x="2778847" y="522882"/>
                  <a:pt x="2840270" y="416367"/>
                </a:cubicBezTo>
                <a:cubicBezTo>
                  <a:pt x="2850857" y="398009"/>
                  <a:pt x="2852341" y="374504"/>
                  <a:pt x="2858376" y="353573"/>
                </a:cubicBezTo>
                <a:cubicBezTo>
                  <a:pt x="2858376" y="353573"/>
                  <a:pt x="2927021" y="264970"/>
                  <a:pt x="2967010" y="227986"/>
                </a:cubicBezTo>
                <a:cubicBezTo>
                  <a:pt x="2988085" y="208493"/>
                  <a:pt x="3012713" y="181710"/>
                  <a:pt x="3039432" y="186122"/>
                </a:cubicBezTo>
                <a:cubicBezTo>
                  <a:pt x="3064780" y="190309"/>
                  <a:pt x="3071518" y="234230"/>
                  <a:pt x="3093749" y="248916"/>
                </a:cubicBezTo>
                <a:cubicBezTo>
                  <a:pt x="3115355" y="263188"/>
                  <a:pt x="3142031" y="262871"/>
                  <a:pt x="3166173" y="269847"/>
                </a:cubicBezTo>
                <a:cubicBezTo>
                  <a:pt x="3184278" y="255893"/>
                  <a:pt x="3205103" y="245773"/>
                  <a:pt x="3220490" y="227986"/>
                </a:cubicBezTo>
                <a:cubicBezTo>
                  <a:pt x="3235876" y="210198"/>
                  <a:pt x="3235363" y="170125"/>
                  <a:pt x="3256700" y="165191"/>
                </a:cubicBezTo>
                <a:cubicBezTo>
                  <a:pt x="3307884" y="153356"/>
                  <a:pt x="3320810" y="241018"/>
                  <a:pt x="3329124" y="269847"/>
                </a:cubicBezTo>
                <a:cubicBezTo>
                  <a:pt x="3347229" y="276825"/>
                  <a:pt x="3366370" y="280913"/>
                  <a:pt x="3383441" y="290779"/>
                </a:cubicBezTo>
                <a:cubicBezTo>
                  <a:pt x="3402904" y="302029"/>
                  <a:pt x="3417384" y="323808"/>
                  <a:pt x="3437758" y="332641"/>
                </a:cubicBezTo>
                <a:cubicBezTo>
                  <a:pt x="3466572" y="345133"/>
                  <a:pt x="3498110" y="346596"/>
                  <a:pt x="3528286" y="353573"/>
                </a:cubicBezTo>
                <a:cubicBezTo>
                  <a:pt x="3540213" y="312208"/>
                  <a:pt x="3550697" y="257494"/>
                  <a:pt x="3582603" y="227986"/>
                </a:cubicBezTo>
                <a:cubicBezTo>
                  <a:pt x="3597506" y="214202"/>
                  <a:pt x="3619199" y="198859"/>
                  <a:pt x="3636920" y="207053"/>
                </a:cubicBezTo>
                <a:cubicBezTo>
                  <a:pt x="3657124" y="216396"/>
                  <a:pt x="3661061" y="248916"/>
                  <a:pt x="3673131" y="269847"/>
                </a:cubicBezTo>
                <a:cubicBezTo>
                  <a:pt x="3708604" y="283517"/>
                  <a:pt x="3786194" y="316304"/>
                  <a:pt x="3817977" y="311710"/>
                </a:cubicBezTo>
                <a:cubicBezTo>
                  <a:pt x="3839569" y="308590"/>
                  <a:pt x="3854189" y="283802"/>
                  <a:pt x="3872294" y="269847"/>
                </a:cubicBezTo>
                <a:cubicBezTo>
                  <a:pt x="4055014" y="243443"/>
                  <a:pt x="4001752" y="302280"/>
                  <a:pt x="4053351" y="123328"/>
                </a:cubicBezTo>
                <a:cubicBezTo>
                  <a:pt x="4071456" y="109374"/>
                  <a:pt x="4086203" y="77329"/>
                  <a:pt x="4107668" y="81466"/>
                </a:cubicBezTo>
                <a:cubicBezTo>
                  <a:pt x="4132925" y="86332"/>
                  <a:pt x="4140680" y="127839"/>
                  <a:pt x="4161985" y="144259"/>
                </a:cubicBezTo>
                <a:cubicBezTo>
                  <a:pt x="4177865" y="156498"/>
                  <a:pt x="4198197" y="158214"/>
                  <a:pt x="4216302" y="165191"/>
                </a:cubicBezTo>
                <a:cubicBezTo>
                  <a:pt x="4234407" y="158214"/>
                  <a:pt x="4255716" y="158042"/>
                  <a:pt x="4270619" y="144259"/>
                </a:cubicBezTo>
                <a:cubicBezTo>
                  <a:pt x="4287611" y="128545"/>
                  <a:pt x="4291443" y="99254"/>
                  <a:pt x="4306831" y="81466"/>
                </a:cubicBezTo>
                <a:cubicBezTo>
                  <a:pt x="4322218" y="63678"/>
                  <a:pt x="4343042" y="53558"/>
                  <a:pt x="4361148" y="39604"/>
                </a:cubicBezTo>
                <a:lnTo>
                  <a:pt x="4415465" y="60535"/>
                </a:lnTo>
                <a:cubicBezTo>
                  <a:pt x="4456752" y="76444"/>
                  <a:pt x="4457114" y="150546"/>
                  <a:pt x="4487887" y="186122"/>
                </a:cubicBezTo>
                <a:cubicBezTo>
                  <a:pt x="4501382" y="201723"/>
                  <a:pt x="4524099" y="200077"/>
                  <a:pt x="4542204" y="207053"/>
                </a:cubicBezTo>
                <a:cubicBezTo>
                  <a:pt x="4560310" y="193099"/>
                  <a:pt x="4582928" y="184836"/>
                  <a:pt x="4596521" y="165191"/>
                </a:cubicBezTo>
                <a:cubicBezTo>
                  <a:pt x="4608443" y="147963"/>
                  <a:pt x="4604040" y="120756"/>
                  <a:pt x="4614627" y="102398"/>
                </a:cubicBezTo>
                <a:cubicBezTo>
                  <a:pt x="4628830" y="77768"/>
                  <a:pt x="4650838" y="60535"/>
                  <a:pt x="4668944" y="39604"/>
                </a:cubicBezTo>
                <a:cubicBezTo>
                  <a:pt x="4691576" y="29138"/>
                  <a:pt x="4713041" y="8202"/>
                  <a:pt x="4735965" y="353"/>
                </a:cubicBezTo>
                <a:lnTo>
                  <a:pt x="4739144" y="0"/>
                </a:lnTo>
                <a:lnTo>
                  <a:pt x="4763811" y="0"/>
                </a:lnTo>
                <a:lnTo>
                  <a:pt x="4770118" y="3284"/>
                </a:lnTo>
                <a:cubicBezTo>
                  <a:pt x="4797314" y="25155"/>
                  <a:pt x="4838873" y="104031"/>
                  <a:pt x="4850001" y="123328"/>
                </a:cubicBezTo>
                <a:cubicBezTo>
                  <a:pt x="4940530" y="193100"/>
                  <a:pt x="4892248" y="144261"/>
                  <a:pt x="4976741" y="290779"/>
                </a:cubicBezTo>
                <a:cubicBezTo>
                  <a:pt x="4976741" y="290779"/>
                  <a:pt x="5047588" y="338882"/>
                  <a:pt x="5085375" y="332641"/>
                </a:cubicBezTo>
                <a:cubicBezTo>
                  <a:pt x="5104268" y="329521"/>
                  <a:pt x="5098237" y="291061"/>
                  <a:pt x="5103480" y="269847"/>
                </a:cubicBezTo>
                <a:cubicBezTo>
                  <a:pt x="5110317" y="242187"/>
                  <a:pt x="5115551" y="214031"/>
                  <a:pt x="5121586" y="186122"/>
                </a:cubicBezTo>
                <a:lnTo>
                  <a:pt x="5157797" y="248916"/>
                </a:lnTo>
                <a:cubicBezTo>
                  <a:pt x="5240806" y="392861"/>
                  <a:pt x="5188933" y="358594"/>
                  <a:pt x="5284538" y="395435"/>
                </a:cubicBezTo>
                <a:lnTo>
                  <a:pt x="5320748" y="332641"/>
                </a:lnTo>
                <a:lnTo>
                  <a:pt x="5393172" y="207053"/>
                </a:lnTo>
                <a:cubicBezTo>
                  <a:pt x="5488630" y="243840"/>
                  <a:pt x="5411387" y="203673"/>
                  <a:pt x="5501806" y="290779"/>
                </a:cubicBezTo>
                <a:cubicBezTo>
                  <a:pt x="5548602" y="335861"/>
                  <a:pt x="5556003" y="332596"/>
                  <a:pt x="5610440" y="353573"/>
                </a:cubicBezTo>
                <a:cubicBezTo>
                  <a:pt x="5628545" y="339619"/>
                  <a:pt x="5651164" y="331354"/>
                  <a:pt x="5664757" y="311710"/>
                </a:cubicBezTo>
                <a:cubicBezTo>
                  <a:pt x="5674202" y="298061"/>
                  <a:pt x="5699785" y="170661"/>
                  <a:pt x="5700968" y="165191"/>
                </a:cubicBezTo>
                <a:cubicBezTo>
                  <a:pt x="5719073" y="172168"/>
                  <a:pt x="5739404" y="173884"/>
                  <a:pt x="5755285" y="186122"/>
                </a:cubicBezTo>
                <a:cubicBezTo>
                  <a:pt x="5797106" y="218355"/>
                  <a:pt x="5819093" y="265376"/>
                  <a:pt x="5845813" y="311710"/>
                </a:cubicBezTo>
                <a:lnTo>
                  <a:pt x="5918236" y="332641"/>
                </a:lnTo>
                <a:cubicBezTo>
                  <a:pt x="5955266" y="343343"/>
                  <a:pt x="5988994" y="379978"/>
                  <a:pt x="6026870" y="374504"/>
                </a:cubicBezTo>
                <a:cubicBezTo>
                  <a:pt x="6048462" y="371384"/>
                  <a:pt x="6051011" y="332641"/>
                  <a:pt x="6063082" y="311710"/>
                </a:cubicBezTo>
                <a:cubicBezTo>
                  <a:pt x="6177725" y="278577"/>
                  <a:pt x="6114799" y="274822"/>
                  <a:pt x="6244138" y="374504"/>
                </a:cubicBezTo>
                <a:cubicBezTo>
                  <a:pt x="6330215" y="308164"/>
                  <a:pt x="6291574" y="356507"/>
                  <a:pt x="6334667" y="207053"/>
                </a:cubicBezTo>
                <a:cubicBezTo>
                  <a:pt x="6449311" y="173920"/>
                  <a:pt x="6393287" y="162186"/>
                  <a:pt x="6479513" y="311710"/>
                </a:cubicBezTo>
                <a:cubicBezTo>
                  <a:pt x="6497618" y="318687"/>
                  <a:pt x="6517950" y="320402"/>
                  <a:pt x="6533830" y="332641"/>
                </a:cubicBezTo>
                <a:cubicBezTo>
                  <a:pt x="6640194" y="414616"/>
                  <a:pt x="6530685" y="439721"/>
                  <a:pt x="6696781" y="311710"/>
                </a:cubicBezTo>
                <a:cubicBezTo>
                  <a:pt x="6833308" y="364320"/>
                  <a:pt x="6665022" y="293353"/>
                  <a:pt x="6805415" y="374504"/>
                </a:cubicBezTo>
                <a:cubicBezTo>
                  <a:pt x="6822485" y="384371"/>
                  <a:pt x="6841627" y="388458"/>
                  <a:pt x="6859732" y="395435"/>
                </a:cubicBezTo>
                <a:lnTo>
                  <a:pt x="6914049" y="353573"/>
                </a:lnTo>
                <a:cubicBezTo>
                  <a:pt x="6929929" y="341335"/>
                  <a:pt x="6926120" y="311710"/>
                  <a:pt x="6932155" y="290779"/>
                </a:cubicBezTo>
                <a:cubicBezTo>
                  <a:pt x="6944225" y="248916"/>
                  <a:pt x="6946181" y="201099"/>
                  <a:pt x="6968366" y="165191"/>
                </a:cubicBezTo>
                <a:cubicBezTo>
                  <a:pt x="6979460" y="147237"/>
                  <a:pt x="7004578" y="151237"/>
                  <a:pt x="7022683" y="144259"/>
                </a:cubicBezTo>
                <a:lnTo>
                  <a:pt x="7077000" y="186122"/>
                </a:lnTo>
                <a:lnTo>
                  <a:pt x="7185634" y="269847"/>
                </a:lnTo>
                <a:cubicBezTo>
                  <a:pt x="7217394" y="294325"/>
                  <a:pt x="7260902" y="290280"/>
                  <a:pt x="7294269" y="311710"/>
                </a:cubicBezTo>
                <a:cubicBezTo>
                  <a:pt x="7316652" y="326086"/>
                  <a:pt x="7328915" y="355554"/>
                  <a:pt x="7348586" y="374504"/>
                </a:cubicBezTo>
                <a:cubicBezTo>
                  <a:pt x="7439112" y="461717"/>
                  <a:pt x="7372728" y="364041"/>
                  <a:pt x="7439113" y="479161"/>
                </a:cubicBezTo>
                <a:lnTo>
                  <a:pt x="7493430" y="458229"/>
                </a:lnTo>
                <a:cubicBezTo>
                  <a:pt x="7534718" y="442318"/>
                  <a:pt x="7537195" y="370505"/>
                  <a:pt x="7565854" y="332641"/>
                </a:cubicBezTo>
                <a:cubicBezTo>
                  <a:pt x="7580183" y="313709"/>
                  <a:pt x="7602066" y="304734"/>
                  <a:pt x="7620171" y="290779"/>
                </a:cubicBezTo>
                <a:cubicBezTo>
                  <a:pt x="7638276" y="304734"/>
                  <a:pt x="7660895" y="312997"/>
                  <a:pt x="7674488" y="332641"/>
                </a:cubicBezTo>
                <a:cubicBezTo>
                  <a:pt x="7724463" y="404859"/>
                  <a:pt x="7703651" y="401029"/>
                  <a:pt x="7689805" y="394142"/>
                </a:cubicBezTo>
                <a:lnTo>
                  <a:pt x="7684721" y="391169"/>
                </a:lnTo>
                <a:lnTo>
                  <a:pt x="7683977" y="390642"/>
                </a:lnTo>
                <a:cubicBezTo>
                  <a:pt x="7680838" y="388566"/>
                  <a:pt x="7680564" y="388580"/>
                  <a:pt x="7681940" y="389544"/>
                </a:cubicBezTo>
                <a:lnTo>
                  <a:pt x="7684721" y="391169"/>
                </a:lnTo>
                <a:lnTo>
                  <a:pt x="7703204" y="404279"/>
                </a:lnTo>
                <a:cubicBezTo>
                  <a:pt x="7713288" y="411675"/>
                  <a:pt x="7727451" y="422301"/>
                  <a:pt x="7746910" y="437298"/>
                </a:cubicBezTo>
                <a:cubicBezTo>
                  <a:pt x="7757826" y="428885"/>
                  <a:pt x="7767206" y="421728"/>
                  <a:pt x="7775226" y="415667"/>
                </a:cubicBezTo>
                <a:lnTo>
                  <a:pt x="7776864" y="414443"/>
                </a:lnTo>
                <a:lnTo>
                  <a:pt x="7776864" y="3787676"/>
                </a:lnTo>
                <a:lnTo>
                  <a:pt x="7757242" y="3771762"/>
                </a:lnTo>
                <a:cubicBezTo>
                  <a:pt x="7734839" y="3753885"/>
                  <a:pt x="7707680" y="3732954"/>
                  <a:pt x="7688658" y="3720737"/>
                </a:cubicBezTo>
                <a:cubicBezTo>
                  <a:pt x="7667410" y="3707091"/>
                  <a:pt x="7578960" y="3683800"/>
                  <a:pt x="7561919" y="3678874"/>
                </a:cubicBezTo>
                <a:cubicBezTo>
                  <a:pt x="7561919" y="3678874"/>
                  <a:pt x="7536676" y="3762196"/>
                  <a:pt x="7525708" y="3804462"/>
                </a:cubicBezTo>
                <a:cubicBezTo>
                  <a:pt x="7518558" y="3832016"/>
                  <a:pt x="7514438" y="3860528"/>
                  <a:pt x="7507602" y="3888188"/>
                </a:cubicBezTo>
                <a:cubicBezTo>
                  <a:pt x="7502358" y="3909403"/>
                  <a:pt x="7495532" y="3930051"/>
                  <a:pt x="7489496" y="3950982"/>
                </a:cubicBezTo>
                <a:lnTo>
                  <a:pt x="7471879" y="4032448"/>
                </a:lnTo>
                <a:lnTo>
                  <a:pt x="7343933" y="4032448"/>
                </a:lnTo>
                <a:lnTo>
                  <a:pt x="7334828" y="4003826"/>
                </a:lnTo>
                <a:cubicBezTo>
                  <a:pt x="7332691" y="3992889"/>
                  <a:pt x="7330811" y="3981780"/>
                  <a:pt x="7326544" y="3971913"/>
                </a:cubicBezTo>
                <a:cubicBezTo>
                  <a:pt x="7256347" y="3809609"/>
                  <a:pt x="7317738" y="4004160"/>
                  <a:pt x="7272228" y="3846325"/>
                </a:cubicBezTo>
                <a:cubicBezTo>
                  <a:pt x="7254122" y="3853301"/>
                  <a:pt x="7232814" y="3853473"/>
                  <a:pt x="7217910" y="3867256"/>
                </a:cubicBezTo>
                <a:cubicBezTo>
                  <a:pt x="7100914" y="3975460"/>
                  <a:pt x="7263913" y="3898367"/>
                  <a:pt x="7127382" y="3950982"/>
                </a:cubicBezTo>
                <a:cubicBezTo>
                  <a:pt x="7027796" y="3912603"/>
                  <a:pt x="7117024" y="3953109"/>
                  <a:pt x="7018748" y="3888188"/>
                </a:cubicBezTo>
                <a:cubicBezTo>
                  <a:pt x="6879575" y="3796249"/>
                  <a:pt x="7012370" y="3903590"/>
                  <a:pt x="6873902" y="3783531"/>
                </a:cubicBezTo>
                <a:cubicBezTo>
                  <a:pt x="6849762" y="3776554"/>
                  <a:pt x="6819076" y="3782941"/>
                  <a:pt x="6801480" y="3762600"/>
                </a:cubicBezTo>
                <a:cubicBezTo>
                  <a:pt x="6783885" y="3742259"/>
                  <a:pt x="6790210" y="3706534"/>
                  <a:pt x="6783374" y="3678874"/>
                </a:cubicBezTo>
                <a:cubicBezTo>
                  <a:pt x="6778130" y="3657660"/>
                  <a:pt x="6771304" y="3637011"/>
                  <a:pt x="6765268" y="3616080"/>
                </a:cubicBezTo>
                <a:cubicBezTo>
                  <a:pt x="6662499" y="3497272"/>
                  <a:pt x="6734713" y="3548066"/>
                  <a:pt x="6692846" y="3741668"/>
                </a:cubicBezTo>
                <a:cubicBezTo>
                  <a:pt x="6687568" y="3766074"/>
                  <a:pt x="6668705" y="3783531"/>
                  <a:pt x="6656634" y="3804462"/>
                </a:cubicBezTo>
                <a:cubicBezTo>
                  <a:pt x="6644564" y="3783531"/>
                  <a:pt x="6634354" y="3760993"/>
                  <a:pt x="6620423" y="3741668"/>
                </a:cubicBezTo>
                <a:cubicBezTo>
                  <a:pt x="6604030" y="3718927"/>
                  <a:pt x="6578810" y="3704575"/>
                  <a:pt x="6566106" y="3678874"/>
                </a:cubicBezTo>
                <a:cubicBezTo>
                  <a:pt x="6494157" y="3533313"/>
                  <a:pt x="6611175" y="3643839"/>
                  <a:pt x="6493684" y="3553286"/>
                </a:cubicBezTo>
                <a:cubicBezTo>
                  <a:pt x="6487648" y="3581195"/>
                  <a:pt x="6480458" y="3608803"/>
                  <a:pt x="6475578" y="3637012"/>
                </a:cubicBezTo>
                <a:cubicBezTo>
                  <a:pt x="6468379" y="3678628"/>
                  <a:pt x="6471106" y="3723196"/>
                  <a:pt x="6457472" y="3762600"/>
                </a:cubicBezTo>
                <a:cubicBezTo>
                  <a:pt x="6446264" y="3794991"/>
                  <a:pt x="6421260" y="3818416"/>
                  <a:pt x="6403154" y="3846325"/>
                </a:cubicBezTo>
                <a:cubicBezTo>
                  <a:pt x="6385049" y="3839348"/>
                  <a:pt x="6364718" y="3837633"/>
                  <a:pt x="6348838" y="3825394"/>
                </a:cubicBezTo>
                <a:cubicBezTo>
                  <a:pt x="6327533" y="3808974"/>
                  <a:pt x="6317918" y="3774622"/>
                  <a:pt x="6294520" y="3762600"/>
                </a:cubicBezTo>
                <a:cubicBezTo>
                  <a:pt x="6260973" y="3745364"/>
                  <a:pt x="6222098" y="3748646"/>
                  <a:pt x="6185886" y="3741668"/>
                </a:cubicBezTo>
                <a:cubicBezTo>
                  <a:pt x="6062978" y="3789033"/>
                  <a:pt x="6209712" y="3726368"/>
                  <a:pt x="6022935" y="3846325"/>
                </a:cubicBezTo>
                <a:cubicBezTo>
                  <a:pt x="6006252" y="3857039"/>
                  <a:pt x="5986724" y="3860279"/>
                  <a:pt x="5968618" y="3867256"/>
                </a:cubicBezTo>
                <a:cubicBezTo>
                  <a:pt x="5968618" y="3867256"/>
                  <a:pt x="5903068" y="3790646"/>
                  <a:pt x="5859984" y="3783531"/>
                </a:cubicBezTo>
                <a:cubicBezTo>
                  <a:pt x="5841090" y="3780411"/>
                  <a:pt x="5847914" y="3825394"/>
                  <a:pt x="5841878" y="3846325"/>
                </a:cubicBezTo>
                <a:cubicBezTo>
                  <a:pt x="5823774" y="3839348"/>
                  <a:pt x="5802464" y="3839177"/>
                  <a:pt x="5787562" y="3825394"/>
                </a:cubicBezTo>
                <a:cubicBezTo>
                  <a:pt x="5770570" y="3809679"/>
                  <a:pt x="5772688" y="3767533"/>
                  <a:pt x="5751350" y="3762600"/>
                </a:cubicBezTo>
                <a:cubicBezTo>
                  <a:pt x="5730012" y="3757667"/>
                  <a:pt x="5716496" y="3793212"/>
                  <a:pt x="5697033" y="3804462"/>
                </a:cubicBezTo>
                <a:cubicBezTo>
                  <a:pt x="5679962" y="3814328"/>
                  <a:pt x="5660821" y="3818416"/>
                  <a:pt x="5642716" y="3825394"/>
                </a:cubicBezTo>
                <a:cubicBezTo>
                  <a:pt x="5633036" y="3780634"/>
                  <a:pt x="5605354" y="3643523"/>
                  <a:pt x="5588398" y="3616080"/>
                </a:cubicBezTo>
                <a:cubicBezTo>
                  <a:pt x="5577306" y="3598126"/>
                  <a:pt x="5552187" y="3602126"/>
                  <a:pt x="5534082" y="3595149"/>
                </a:cubicBezTo>
                <a:cubicBezTo>
                  <a:pt x="5522011" y="3616080"/>
                  <a:pt x="5505512" y="3634389"/>
                  <a:pt x="5497871" y="3657943"/>
                </a:cubicBezTo>
                <a:cubicBezTo>
                  <a:pt x="5467691" y="3750983"/>
                  <a:pt x="5507393" y="3771260"/>
                  <a:pt x="5425448" y="3825394"/>
                </a:cubicBezTo>
                <a:cubicBezTo>
                  <a:pt x="5403843" y="3839666"/>
                  <a:pt x="5377167" y="3839348"/>
                  <a:pt x="5353025" y="3846325"/>
                </a:cubicBezTo>
                <a:lnTo>
                  <a:pt x="5298708" y="3825394"/>
                </a:lnTo>
                <a:cubicBezTo>
                  <a:pt x="5278065" y="3817438"/>
                  <a:pt x="5274567" y="3783531"/>
                  <a:pt x="5262497" y="3762600"/>
                </a:cubicBezTo>
                <a:cubicBezTo>
                  <a:pt x="5175869" y="3612380"/>
                  <a:pt x="5220849" y="3672590"/>
                  <a:pt x="5135757" y="3574218"/>
                </a:cubicBezTo>
                <a:cubicBezTo>
                  <a:pt x="5017381" y="3557112"/>
                  <a:pt x="4998017" y="3509565"/>
                  <a:pt x="4936594" y="3616080"/>
                </a:cubicBezTo>
                <a:cubicBezTo>
                  <a:pt x="4926008" y="3634439"/>
                  <a:pt x="4924524" y="3657943"/>
                  <a:pt x="4918489" y="3678874"/>
                </a:cubicBezTo>
                <a:cubicBezTo>
                  <a:pt x="4918489" y="3678874"/>
                  <a:pt x="4849843" y="3767478"/>
                  <a:pt x="4809855" y="3804462"/>
                </a:cubicBezTo>
                <a:cubicBezTo>
                  <a:pt x="4788779" y="3823954"/>
                  <a:pt x="4764152" y="3850738"/>
                  <a:pt x="4737432" y="3846325"/>
                </a:cubicBezTo>
                <a:cubicBezTo>
                  <a:pt x="4712084" y="3842138"/>
                  <a:pt x="4705347" y="3798217"/>
                  <a:pt x="4683115" y="3783531"/>
                </a:cubicBezTo>
                <a:cubicBezTo>
                  <a:pt x="4661509" y="3769259"/>
                  <a:pt x="4634833" y="3769577"/>
                  <a:pt x="4610692" y="3762600"/>
                </a:cubicBezTo>
                <a:cubicBezTo>
                  <a:pt x="4592587" y="3776554"/>
                  <a:pt x="4571761" y="3786674"/>
                  <a:pt x="4556375" y="3804462"/>
                </a:cubicBezTo>
                <a:cubicBezTo>
                  <a:pt x="4540989" y="3822249"/>
                  <a:pt x="4541502" y="3862323"/>
                  <a:pt x="4520164" y="3867256"/>
                </a:cubicBezTo>
                <a:cubicBezTo>
                  <a:pt x="4468980" y="3879091"/>
                  <a:pt x="4456054" y="3791430"/>
                  <a:pt x="4447741" y="3762600"/>
                </a:cubicBezTo>
                <a:cubicBezTo>
                  <a:pt x="4429635" y="3755622"/>
                  <a:pt x="4410494" y="3751535"/>
                  <a:pt x="4393424" y="3741668"/>
                </a:cubicBezTo>
                <a:cubicBezTo>
                  <a:pt x="4373960" y="3730418"/>
                  <a:pt x="4359481" y="3708639"/>
                  <a:pt x="4339107" y="3699806"/>
                </a:cubicBezTo>
                <a:cubicBezTo>
                  <a:pt x="4310293" y="3687314"/>
                  <a:pt x="4278755" y="3685852"/>
                  <a:pt x="4248579" y="3678874"/>
                </a:cubicBezTo>
                <a:cubicBezTo>
                  <a:pt x="4236652" y="3720239"/>
                  <a:pt x="4226168" y="3774954"/>
                  <a:pt x="4194262" y="3804462"/>
                </a:cubicBezTo>
                <a:cubicBezTo>
                  <a:pt x="4179359" y="3818246"/>
                  <a:pt x="4157665" y="3833588"/>
                  <a:pt x="4139945" y="3825394"/>
                </a:cubicBezTo>
                <a:cubicBezTo>
                  <a:pt x="4119741" y="3816052"/>
                  <a:pt x="4115804" y="3783531"/>
                  <a:pt x="4103733" y="3762600"/>
                </a:cubicBezTo>
                <a:cubicBezTo>
                  <a:pt x="4068260" y="3748930"/>
                  <a:pt x="3990670" y="3716144"/>
                  <a:pt x="3958887" y="3720737"/>
                </a:cubicBezTo>
                <a:cubicBezTo>
                  <a:pt x="3937295" y="3723857"/>
                  <a:pt x="3922675" y="3748646"/>
                  <a:pt x="3904570" y="3762600"/>
                </a:cubicBezTo>
                <a:cubicBezTo>
                  <a:pt x="3721850" y="3789004"/>
                  <a:pt x="3775113" y="3730167"/>
                  <a:pt x="3723514" y="3909119"/>
                </a:cubicBezTo>
                <a:cubicBezTo>
                  <a:pt x="3705408" y="3923073"/>
                  <a:pt x="3690661" y="3955118"/>
                  <a:pt x="3669197" y="3950982"/>
                </a:cubicBezTo>
                <a:cubicBezTo>
                  <a:pt x="3643939" y="3946115"/>
                  <a:pt x="3636184" y="3904608"/>
                  <a:pt x="3614879" y="3888188"/>
                </a:cubicBezTo>
                <a:cubicBezTo>
                  <a:pt x="3598999" y="3875949"/>
                  <a:pt x="3578668" y="3874234"/>
                  <a:pt x="3560562" y="3867256"/>
                </a:cubicBezTo>
                <a:cubicBezTo>
                  <a:pt x="3542457" y="3874234"/>
                  <a:pt x="3521148" y="3874405"/>
                  <a:pt x="3506245" y="3888188"/>
                </a:cubicBezTo>
                <a:cubicBezTo>
                  <a:pt x="3489253" y="3903903"/>
                  <a:pt x="3485421" y="3933193"/>
                  <a:pt x="3470034" y="3950982"/>
                </a:cubicBezTo>
                <a:cubicBezTo>
                  <a:pt x="3454646" y="3968769"/>
                  <a:pt x="3433822" y="3978889"/>
                  <a:pt x="3415717" y="3992844"/>
                </a:cubicBezTo>
                <a:lnTo>
                  <a:pt x="3361400" y="3971913"/>
                </a:lnTo>
                <a:cubicBezTo>
                  <a:pt x="3320112" y="3956003"/>
                  <a:pt x="3319751" y="3881901"/>
                  <a:pt x="3288977" y="3846325"/>
                </a:cubicBezTo>
                <a:cubicBezTo>
                  <a:pt x="3275482" y="3830724"/>
                  <a:pt x="3252765" y="3832371"/>
                  <a:pt x="3234660" y="3825394"/>
                </a:cubicBezTo>
                <a:cubicBezTo>
                  <a:pt x="3216555" y="3839348"/>
                  <a:pt x="3193936" y="3847612"/>
                  <a:pt x="3180343" y="3867256"/>
                </a:cubicBezTo>
                <a:cubicBezTo>
                  <a:pt x="3168421" y="3884485"/>
                  <a:pt x="3172824" y="3911691"/>
                  <a:pt x="3162238" y="3930050"/>
                </a:cubicBezTo>
                <a:cubicBezTo>
                  <a:pt x="3148034" y="3954679"/>
                  <a:pt x="3126026" y="3971913"/>
                  <a:pt x="3107921" y="3992844"/>
                </a:cubicBezTo>
                <a:cubicBezTo>
                  <a:pt x="3085289" y="4003310"/>
                  <a:pt x="3063823" y="4024246"/>
                  <a:pt x="3040899" y="4032094"/>
                </a:cubicBezTo>
                <a:lnTo>
                  <a:pt x="3037712" y="4032448"/>
                </a:lnTo>
                <a:lnTo>
                  <a:pt x="3013055" y="4032448"/>
                </a:lnTo>
                <a:lnTo>
                  <a:pt x="3006747" y="4029163"/>
                </a:lnTo>
                <a:cubicBezTo>
                  <a:pt x="2979551" y="4007292"/>
                  <a:pt x="2937992" y="3928416"/>
                  <a:pt x="2926863" y="3909119"/>
                </a:cubicBezTo>
                <a:cubicBezTo>
                  <a:pt x="2836334" y="3839347"/>
                  <a:pt x="2884617" y="3888187"/>
                  <a:pt x="2800124" y="3741668"/>
                </a:cubicBezTo>
                <a:cubicBezTo>
                  <a:pt x="2800124" y="3741668"/>
                  <a:pt x="2729276" y="3693565"/>
                  <a:pt x="2691489" y="3699806"/>
                </a:cubicBezTo>
                <a:cubicBezTo>
                  <a:pt x="2672596" y="3702926"/>
                  <a:pt x="2678628" y="3741386"/>
                  <a:pt x="2673384" y="3762600"/>
                </a:cubicBezTo>
                <a:cubicBezTo>
                  <a:pt x="2666547" y="3790260"/>
                  <a:pt x="2661314" y="3818416"/>
                  <a:pt x="2655278" y="3846325"/>
                </a:cubicBezTo>
                <a:lnTo>
                  <a:pt x="2619067" y="3783531"/>
                </a:lnTo>
                <a:cubicBezTo>
                  <a:pt x="2536058" y="3639586"/>
                  <a:pt x="2587931" y="3673853"/>
                  <a:pt x="2492327" y="3637012"/>
                </a:cubicBezTo>
                <a:lnTo>
                  <a:pt x="2456116" y="3699806"/>
                </a:lnTo>
                <a:lnTo>
                  <a:pt x="2383692" y="3825394"/>
                </a:lnTo>
                <a:cubicBezTo>
                  <a:pt x="2288235" y="3788608"/>
                  <a:pt x="2365477" y="3828775"/>
                  <a:pt x="2275058" y="3741668"/>
                </a:cubicBezTo>
                <a:cubicBezTo>
                  <a:pt x="2228262" y="3696586"/>
                  <a:pt x="2220861" y="3699852"/>
                  <a:pt x="2166424" y="3678874"/>
                </a:cubicBezTo>
                <a:cubicBezTo>
                  <a:pt x="2148319" y="3692828"/>
                  <a:pt x="2125700" y="3701093"/>
                  <a:pt x="2112107" y="3720737"/>
                </a:cubicBezTo>
                <a:cubicBezTo>
                  <a:pt x="2102663" y="3734386"/>
                  <a:pt x="2077079" y="3861786"/>
                  <a:pt x="2075897" y="3867256"/>
                </a:cubicBezTo>
                <a:cubicBezTo>
                  <a:pt x="2057791" y="3860279"/>
                  <a:pt x="2037460" y="3858564"/>
                  <a:pt x="2021579" y="3846325"/>
                </a:cubicBezTo>
                <a:cubicBezTo>
                  <a:pt x="1979758" y="3814092"/>
                  <a:pt x="1957771" y="3767071"/>
                  <a:pt x="1931051" y="3720737"/>
                </a:cubicBezTo>
                <a:lnTo>
                  <a:pt x="1858628" y="3699806"/>
                </a:lnTo>
                <a:cubicBezTo>
                  <a:pt x="1821598" y="3689104"/>
                  <a:pt x="1787870" y="3652470"/>
                  <a:pt x="1749994" y="3657943"/>
                </a:cubicBezTo>
                <a:cubicBezTo>
                  <a:pt x="1728402" y="3661063"/>
                  <a:pt x="1725853" y="3699806"/>
                  <a:pt x="1713783" y="3720737"/>
                </a:cubicBezTo>
                <a:cubicBezTo>
                  <a:pt x="1599139" y="3753871"/>
                  <a:pt x="1662065" y="3757625"/>
                  <a:pt x="1532726" y="3657943"/>
                </a:cubicBezTo>
                <a:cubicBezTo>
                  <a:pt x="1446650" y="3724283"/>
                  <a:pt x="1485291" y="3675941"/>
                  <a:pt x="1442197" y="3825394"/>
                </a:cubicBezTo>
                <a:cubicBezTo>
                  <a:pt x="1327553" y="3858528"/>
                  <a:pt x="1383578" y="3870261"/>
                  <a:pt x="1297352" y="3720737"/>
                </a:cubicBezTo>
                <a:cubicBezTo>
                  <a:pt x="1279246" y="3713761"/>
                  <a:pt x="1258915" y="3712045"/>
                  <a:pt x="1243034" y="3699806"/>
                </a:cubicBezTo>
                <a:cubicBezTo>
                  <a:pt x="1136670" y="3617832"/>
                  <a:pt x="1246179" y="3592726"/>
                  <a:pt x="1080083" y="3720737"/>
                </a:cubicBezTo>
                <a:cubicBezTo>
                  <a:pt x="943556" y="3668127"/>
                  <a:pt x="1111843" y="3739094"/>
                  <a:pt x="971449" y="3657943"/>
                </a:cubicBezTo>
                <a:cubicBezTo>
                  <a:pt x="954379" y="3648077"/>
                  <a:pt x="935237" y="3643989"/>
                  <a:pt x="917132" y="3637012"/>
                </a:cubicBezTo>
                <a:lnTo>
                  <a:pt x="862815" y="3678874"/>
                </a:lnTo>
                <a:cubicBezTo>
                  <a:pt x="846935" y="3691113"/>
                  <a:pt x="850745" y="3720737"/>
                  <a:pt x="844710" y="3741668"/>
                </a:cubicBezTo>
                <a:cubicBezTo>
                  <a:pt x="832639" y="3783531"/>
                  <a:pt x="830684" y="3831348"/>
                  <a:pt x="808498" y="3867256"/>
                </a:cubicBezTo>
                <a:cubicBezTo>
                  <a:pt x="797405" y="3885210"/>
                  <a:pt x="772286" y="3881210"/>
                  <a:pt x="754181" y="3888188"/>
                </a:cubicBezTo>
                <a:lnTo>
                  <a:pt x="699864" y="3846325"/>
                </a:lnTo>
                <a:lnTo>
                  <a:pt x="591230" y="3762600"/>
                </a:lnTo>
                <a:cubicBezTo>
                  <a:pt x="559470" y="3738123"/>
                  <a:pt x="515962" y="3742167"/>
                  <a:pt x="482596" y="3720737"/>
                </a:cubicBezTo>
                <a:cubicBezTo>
                  <a:pt x="460212" y="3706361"/>
                  <a:pt x="447949" y="3676894"/>
                  <a:pt x="428278" y="3657943"/>
                </a:cubicBezTo>
                <a:cubicBezTo>
                  <a:pt x="337752" y="3570730"/>
                  <a:pt x="404136" y="3668407"/>
                  <a:pt x="337751" y="3553286"/>
                </a:cubicBezTo>
                <a:lnTo>
                  <a:pt x="283434" y="3574218"/>
                </a:lnTo>
                <a:cubicBezTo>
                  <a:pt x="242146" y="3590129"/>
                  <a:pt x="239669" y="3661942"/>
                  <a:pt x="211010" y="3699806"/>
                </a:cubicBezTo>
                <a:cubicBezTo>
                  <a:pt x="196681" y="3718738"/>
                  <a:pt x="174799" y="3727714"/>
                  <a:pt x="156693" y="3741668"/>
                </a:cubicBezTo>
                <a:cubicBezTo>
                  <a:pt x="138588" y="3727714"/>
                  <a:pt x="115969" y="3719450"/>
                  <a:pt x="102376" y="3699806"/>
                </a:cubicBezTo>
                <a:cubicBezTo>
                  <a:pt x="52401" y="3627589"/>
                  <a:pt x="73213" y="3631419"/>
                  <a:pt x="87060" y="3638306"/>
                </a:cubicBezTo>
                <a:lnTo>
                  <a:pt x="92144" y="3641278"/>
                </a:lnTo>
                <a:lnTo>
                  <a:pt x="92887" y="3641806"/>
                </a:lnTo>
                <a:cubicBezTo>
                  <a:pt x="96026" y="3643881"/>
                  <a:pt x="96300" y="3643867"/>
                  <a:pt x="94924" y="3642904"/>
                </a:cubicBezTo>
                <a:lnTo>
                  <a:pt x="92144" y="3641278"/>
                </a:lnTo>
                <a:lnTo>
                  <a:pt x="73660" y="3628168"/>
                </a:lnTo>
                <a:cubicBezTo>
                  <a:pt x="63576" y="3620772"/>
                  <a:pt x="49412" y="3610146"/>
                  <a:pt x="29954" y="3595149"/>
                </a:cubicBezTo>
                <a:cubicBezTo>
                  <a:pt x="19037" y="3603563"/>
                  <a:pt x="9658" y="3610719"/>
                  <a:pt x="1638" y="3616781"/>
                </a:cubicBezTo>
                <a:lnTo>
                  <a:pt x="0" y="3618004"/>
                </a:lnTo>
                <a:lnTo>
                  <a:pt x="0" y="244772"/>
                </a:lnTo>
                <a:lnTo>
                  <a:pt x="19622" y="260685"/>
                </a:lnTo>
                <a:cubicBezTo>
                  <a:pt x="42025" y="278562"/>
                  <a:pt x="69183" y="299493"/>
                  <a:pt x="88206" y="311710"/>
                </a:cubicBezTo>
                <a:cubicBezTo>
                  <a:pt x="109455" y="325357"/>
                  <a:pt x="197904" y="348648"/>
                  <a:pt x="214945" y="353573"/>
                </a:cubicBezTo>
                <a:cubicBezTo>
                  <a:pt x="214945" y="353573"/>
                  <a:pt x="240189" y="270251"/>
                  <a:pt x="251157" y="227986"/>
                </a:cubicBezTo>
                <a:cubicBezTo>
                  <a:pt x="258307" y="200431"/>
                  <a:pt x="262426" y="171920"/>
                  <a:pt x="269262" y="144259"/>
                </a:cubicBezTo>
                <a:cubicBezTo>
                  <a:pt x="274506" y="123044"/>
                  <a:pt x="281333" y="102396"/>
                  <a:pt x="287369" y="81466"/>
                </a:cubicBezTo>
                <a:close/>
              </a:path>
            </a:pathLst>
          </a:custGeom>
          <a:solidFill>
            <a:srgbClr val="F2F2F2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innerShdw blurRad="203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Example 2: Pathways</a:t>
            </a:r>
            <a:endParaRPr lang="en-IN" sz="3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3" name="Content Placeholder 2">
            <a:extLst>
              <a:ext uri="{FF2B5EF4-FFF2-40B4-BE49-F238E27FC236}">
                <a16:creationId xmlns="" xmlns:a16="http://schemas.microsoft.com/office/drawing/2014/main" id="{A4B92B37-9B06-F1C3-72FC-4D424E22E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0514" y="5036281"/>
            <a:ext cx="9978944" cy="640080"/>
          </a:xfrm>
        </p:spPr>
        <p:txBody>
          <a:bodyPr anchor="ctr"/>
          <a:lstStyle/>
          <a:p>
            <a:pPr marL="25400" indent="0">
              <a:buNone/>
            </a:pPr>
            <a:r>
              <a:rPr lang="en-IN" sz="2400" b="1" dirty="0">
                <a:solidFill>
                  <a:srgbClr val="0E13F2"/>
                </a:solidFill>
              </a:rPr>
              <a:t>Area of the </a:t>
            </a:r>
            <a:r>
              <a:rPr lang="en-IN" sz="2400" b="1" dirty="0" smtClean="0">
                <a:solidFill>
                  <a:srgbClr val="0E13F2"/>
                </a:solidFill>
              </a:rPr>
              <a:t>pathway </a:t>
            </a:r>
            <a:r>
              <a:rPr lang="en-IN" sz="2400" b="1" dirty="0">
                <a:solidFill>
                  <a:srgbClr val="0E13F2"/>
                </a:solidFill>
              </a:rPr>
              <a:t>= Area of rectangle ABCD – Area of rectangle EFGH</a:t>
            </a:r>
          </a:p>
        </p:txBody>
      </p:sp>
      <p:sp>
        <p:nvSpPr>
          <p:cNvPr id="85" name="Content Placeholder 2">
            <a:extLst>
              <a:ext uri="{FF2B5EF4-FFF2-40B4-BE49-F238E27FC236}">
                <a16:creationId xmlns="" xmlns:a16="http://schemas.microsoft.com/office/drawing/2014/main" id="{BB033A9B-0E0B-B353-2548-30398B335F69}"/>
              </a:ext>
            </a:extLst>
          </p:cNvPr>
          <p:cNvSpPr txBox="1">
            <a:spLocks/>
          </p:cNvSpPr>
          <p:nvPr/>
        </p:nvSpPr>
        <p:spPr>
          <a:xfrm>
            <a:off x="804128" y="3553528"/>
            <a:ext cx="106680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5400" indent="0">
              <a:buNone/>
            </a:pPr>
            <a:r>
              <a:rPr lang="en-IN" sz="2400" dirty="0"/>
              <a:t>Area of rectangle ABCD  = AB × BC = 20 × 15 = 300 m</a:t>
            </a:r>
            <a:r>
              <a:rPr lang="en-IN" sz="2400" baseline="30000" dirty="0"/>
              <a:t>2</a:t>
            </a:r>
            <a:endParaRPr lang="en-IN" sz="2400" dirty="0"/>
          </a:p>
        </p:txBody>
      </p:sp>
      <p:sp>
        <p:nvSpPr>
          <p:cNvPr id="86" name="Content Placeholder 2">
            <a:extLst>
              <a:ext uri="{FF2B5EF4-FFF2-40B4-BE49-F238E27FC236}">
                <a16:creationId xmlns="" xmlns:a16="http://schemas.microsoft.com/office/drawing/2014/main" id="{8D63F1D7-9E1C-0D72-B820-23751EC45A91}"/>
              </a:ext>
            </a:extLst>
          </p:cNvPr>
          <p:cNvSpPr txBox="1">
            <a:spLocks/>
          </p:cNvSpPr>
          <p:nvPr/>
        </p:nvSpPr>
        <p:spPr>
          <a:xfrm>
            <a:off x="849848" y="4189174"/>
            <a:ext cx="106680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5400" indent="0">
              <a:buFont typeface="Arial"/>
              <a:buNone/>
            </a:pPr>
            <a:r>
              <a:rPr lang="en-IN" sz="2400" dirty="0"/>
              <a:t>Area of rectangle EFGH  = EF × FG = 18 × 13 = 234 m</a:t>
            </a:r>
            <a:r>
              <a:rPr lang="en-IN" sz="2400" baseline="30000" dirty="0"/>
              <a:t>2</a:t>
            </a:r>
            <a:endParaRPr lang="en-IN" sz="2400" dirty="0"/>
          </a:p>
        </p:txBody>
      </p:sp>
      <p:sp>
        <p:nvSpPr>
          <p:cNvPr id="87" name="TextBox 86">
            <a:extLst>
              <a:ext uri="{FF2B5EF4-FFF2-40B4-BE49-F238E27FC236}">
                <a16:creationId xmlns="" xmlns:a16="http://schemas.microsoft.com/office/drawing/2014/main" id="{FF145AFF-041C-4501-0A6E-BE0452754E2D}"/>
              </a:ext>
            </a:extLst>
          </p:cNvPr>
          <p:cNvSpPr txBox="1"/>
          <p:nvPr/>
        </p:nvSpPr>
        <p:spPr>
          <a:xfrm>
            <a:off x="5074605" y="5549673"/>
            <a:ext cx="2690762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= 300 </a:t>
            </a:r>
            <a:r>
              <a:rPr lang="en-IN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IN" sz="24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IN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234 </a:t>
            </a:r>
            <a:r>
              <a:rPr lang="en-IN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IN" sz="24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I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="" xmlns:a16="http://schemas.microsoft.com/office/drawing/2014/main" id="{A5D3BB44-7B1F-5B76-98B1-2046AE34CEB9}"/>
              </a:ext>
            </a:extLst>
          </p:cNvPr>
          <p:cNvSpPr txBox="1"/>
          <p:nvPr/>
        </p:nvSpPr>
        <p:spPr>
          <a:xfrm>
            <a:off x="2553730" y="6065895"/>
            <a:ext cx="6716973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IN" sz="2400" b="1" dirty="0">
                <a:latin typeface="Calibri" panose="020F0502020204030204" pitchFamily="34" charset="0"/>
                <a:cs typeface="Calibri" panose="020F0502020204030204" pitchFamily="34" charset="0"/>
              </a:rPr>
              <a:t>Area of the </a:t>
            </a:r>
            <a:r>
              <a:rPr lang="en-IN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pathway </a:t>
            </a:r>
            <a:r>
              <a:rPr lang="en-IN" sz="2400" b="1" dirty="0">
                <a:latin typeface="Calibri" panose="020F0502020204030204" pitchFamily="34" charset="0"/>
                <a:cs typeface="Calibri" panose="020F0502020204030204" pitchFamily="34" charset="0"/>
              </a:rPr>
              <a:t>= 66 m</a:t>
            </a:r>
            <a:r>
              <a:rPr lang="en-IN" sz="24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IN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FF48942B-773B-E6A2-B32D-50B3E6459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0481" y="1026224"/>
            <a:ext cx="624022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30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build="p"/>
      <p:bldP spid="85" grpId="0"/>
      <p:bldP spid="86" grpId="0"/>
      <p:bldP spid="87" grpId="0"/>
      <p:bldP spid="8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C786B81E-F5D3-4727-13C3-3F4E5C390A87}"/>
              </a:ext>
            </a:extLst>
          </p:cNvPr>
          <p:cNvGrpSpPr/>
          <p:nvPr/>
        </p:nvGrpSpPr>
        <p:grpSpPr>
          <a:xfrm>
            <a:off x="443370" y="1633871"/>
            <a:ext cx="4754880" cy="4771064"/>
            <a:chOff x="443370" y="1023260"/>
            <a:chExt cx="4754880" cy="4771064"/>
          </a:xfrm>
        </p:grpSpPr>
        <p:sp>
          <p:nvSpPr>
            <p:cNvPr id="8" name="Circle: Hollow 7">
              <a:extLst>
                <a:ext uri="{FF2B5EF4-FFF2-40B4-BE49-F238E27FC236}">
                  <a16:creationId xmlns="" xmlns:a16="http://schemas.microsoft.com/office/drawing/2014/main" id="{D0C6FB50-4570-BE2A-C199-5E92B2D8389D}"/>
                </a:ext>
              </a:extLst>
            </p:cNvPr>
            <p:cNvSpPr/>
            <p:nvPr/>
          </p:nvSpPr>
          <p:spPr>
            <a:xfrm>
              <a:off x="443370" y="1039444"/>
              <a:ext cx="4754880" cy="4754880"/>
            </a:xfrm>
            <a:prstGeom prst="donut">
              <a:avLst>
                <a:gd name="adj" fmla="val 27210"/>
              </a:avLst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H="1" flipV="1">
              <a:off x="2781300" y="1023260"/>
              <a:ext cx="0" cy="237744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2820810" y="3264817"/>
              <a:ext cx="838200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r</a:t>
              </a:r>
              <a:endParaRPr lang="en-IN" sz="32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1" name="Straight Arrow Connector 10"/>
            <p:cNvCxnSpPr>
              <a:cxnSpLocks/>
            </p:cNvCxnSpPr>
            <p:nvPr/>
          </p:nvCxnSpPr>
          <p:spPr>
            <a:xfrm flipV="1">
              <a:off x="2810853" y="3387883"/>
              <a:ext cx="11430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2612574" y="1659776"/>
              <a:ext cx="762000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</a:t>
              </a:r>
              <a:endParaRPr lang="en-IN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2" name="Content Placeholder 2">
            <a:extLst>
              <a:ext uri="{FF2B5EF4-FFF2-40B4-BE49-F238E27FC236}">
                <a16:creationId xmlns="" xmlns:a16="http://schemas.microsoft.com/office/drawing/2014/main" id="{539550C8-C0D6-70ED-C669-9A6D4616E4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9328" y="1633871"/>
            <a:ext cx="6400800" cy="2011680"/>
          </a:xfrm>
        </p:spPr>
        <p:txBody>
          <a:bodyPr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IN" sz="2800" dirty="0">
                <a:latin typeface="Calibri" panose="020F0502020204030204" pitchFamily="34" charset="0"/>
                <a:cs typeface="Calibri" panose="020F0502020204030204" pitchFamily="34" charset="0"/>
              </a:rPr>
              <a:t>The region lying between two concentric circles is called annulus or the circular ring or circular pathway. 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6154917-C627-57AC-56E4-1D9600DCC032}"/>
              </a:ext>
            </a:extLst>
          </p:cNvPr>
          <p:cNvSpPr txBox="1"/>
          <p:nvPr/>
        </p:nvSpPr>
        <p:spPr>
          <a:xfrm>
            <a:off x="4969328" y="5450827"/>
            <a:ext cx="6400800" cy="10972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IN" sz="2800" dirty="0">
                <a:latin typeface="Calibri" panose="020F0502020204030204" pitchFamily="34" charset="0"/>
                <a:cs typeface="Calibri" panose="020F0502020204030204" pitchFamily="34" charset="0"/>
              </a:rPr>
              <a:t>Subtract the area of the inner circle from the area of the outer circle. 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="" xmlns:a16="http://schemas.microsoft.com/office/drawing/2014/main" id="{D2B1E549-151D-02D0-859A-0995DE29E15A}"/>
              </a:ext>
            </a:extLst>
          </p:cNvPr>
          <p:cNvSpPr/>
          <p:nvPr/>
        </p:nvSpPr>
        <p:spPr>
          <a:xfrm>
            <a:off x="2711624" y="194377"/>
            <a:ext cx="6768752" cy="792088"/>
          </a:xfrm>
          <a:custGeom>
            <a:avLst/>
            <a:gdLst>
              <a:gd name="connsiteX0" fmla="*/ 304985 w 7776864"/>
              <a:gd name="connsiteY0" fmla="*/ 0 h 4032448"/>
              <a:gd name="connsiteX1" fmla="*/ 432932 w 7776864"/>
              <a:gd name="connsiteY1" fmla="*/ 0 h 4032448"/>
              <a:gd name="connsiteX2" fmla="*/ 442036 w 7776864"/>
              <a:gd name="connsiteY2" fmla="*/ 28622 h 4032448"/>
              <a:gd name="connsiteX3" fmla="*/ 450320 w 7776864"/>
              <a:gd name="connsiteY3" fmla="*/ 60535 h 4032448"/>
              <a:gd name="connsiteX4" fmla="*/ 504637 w 7776864"/>
              <a:gd name="connsiteY4" fmla="*/ 186122 h 4032448"/>
              <a:gd name="connsiteX5" fmla="*/ 558954 w 7776864"/>
              <a:gd name="connsiteY5" fmla="*/ 165191 h 4032448"/>
              <a:gd name="connsiteX6" fmla="*/ 649482 w 7776864"/>
              <a:gd name="connsiteY6" fmla="*/ 81466 h 4032448"/>
              <a:gd name="connsiteX7" fmla="*/ 758116 w 7776864"/>
              <a:gd name="connsiteY7" fmla="*/ 144259 h 4032448"/>
              <a:gd name="connsiteX8" fmla="*/ 902962 w 7776864"/>
              <a:gd name="connsiteY8" fmla="*/ 248916 h 4032448"/>
              <a:gd name="connsiteX9" fmla="*/ 975384 w 7776864"/>
              <a:gd name="connsiteY9" fmla="*/ 269847 h 4032448"/>
              <a:gd name="connsiteX10" fmla="*/ 993490 w 7776864"/>
              <a:gd name="connsiteY10" fmla="*/ 353573 h 4032448"/>
              <a:gd name="connsiteX11" fmla="*/ 1011596 w 7776864"/>
              <a:gd name="connsiteY11" fmla="*/ 416367 h 4032448"/>
              <a:gd name="connsiteX12" fmla="*/ 1084018 w 7776864"/>
              <a:gd name="connsiteY12" fmla="*/ 290779 h 4032448"/>
              <a:gd name="connsiteX13" fmla="*/ 1120230 w 7776864"/>
              <a:gd name="connsiteY13" fmla="*/ 227986 h 4032448"/>
              <a:gd name="connsiteX14" fmla="*/ 1156441 w 7776864"/>
              <a:gd name="connsiteY14" fmla="*/ 290779 h 4032448"/>
              <a:gd name="connsiteX15" fmla="*/ 1210759 w 7776864"/>
              <a:gd name="connsiteY15" fmla="*/ 353573 h 4032448"/>
              <a:gd name="connsiteX16" fmla="*/ 1283181 w 7776864"/>
              <a:gd name="connsiteY16" fmla="*/ 479161 h 4032448"/>
              <a:gd name="connsiteX17" fmla="*/ 1301286 w 7776864"/>
              <a:gd name="connsiteY17" fmla="*/ 395435 h 4032448"/>
              <a:gd name="connsiteX18" fmla="*/ 1319393 w 7776864"/>
              <a:gd name="connsiteY18" fmla="*/ 269847 h 4032448"/>
              <a:gd name="connsiteX19" fmla="*/ 1373710 w 7776864"/>
              <a:gd name="connsiteY19" fmla="*/ 186122 h 4032448"/>
              <a:gd name="connsiteX20" fmla="*/ 1428027 w 7776864"/>
              <a:gd name="connsiteY20" fmla="*/ 207053 h 4032448"/>
              <a:gd name="connsiteX21" fmla="*/ 1482344 w 7776864"/>
              <a:gd name="connsiteY21" fmla="*/ 269847 h 4032448"/>
              <a:gd name="connsiteX22" fmla="*/ 1590978 w 7776864"/>
              <a:gd name="connsiteY22" fmla="*/ 290779 h 4032448"/>
              <a:gd name="connsiteX23" fmla="*/ 1753929 w 7776864"/>
              <a:gd name="connsiteY23" fmla="*/ 186122 h 4032448"/>
              <a:gd name="connsiteX24" fmla="*/ 1808246 w 7776864"/>
              <a:gd name="connsiteY24" fmla="*/ 165191 h 4032448"/>
              <a:gd name="connsiteX25" fmla="*/ 1916880 w 7776864"/>
              <a:gd name="connsiteY25" fmla="*/ 248916 h 4032448"/>
              <a:gd name="connsiteX26" fmla="*/ 1934986 w 7776864"/>
              <a:gd name="connsiteY26" fmla="*/ 186122 h 4032448"/>
              <a:gd name="connsiteX27" fmla="*/ 1989303 w 7776864"/>
              <a:gd name="connsiteY27" fmla="*/ 207053 h 4032448"/>
              <a:gd name="connsiteX28" fmla="*/ 2025514 w 7776864"/>
              <a:gd name="connsiteY28" fmla="*/ 269847 h 4032448"/>
              <a:gd name="connsiteX29" fmla="*/ 2079831 w 7776864"/>
              <a:gd name="connsiteY29" fmla="*/ 227986 h 4032448"/>
              <a:gd name="connsiteX30" fmla="*/ 2134149 w 7776864"/>
              <a:gd name="connsiteY30" fmla="*/ 207053 h 4032448"/>
              <a:gd name="connsiteX31" fmla="*/ 2188466 w 7776864"/>
              <a:gd name="connsiteY31" fmla="*/ 416367 h 4032448"/>
              <a:gd name="connsiteX32" fmla="*/ 2242783 w 7776864"/>
              <a:gd name="connsiteY32" fmla="*/ 437298 h 4032448"/>
              <a:gd name="connsiteX33" fmla="*/ 2278993 w 7776864"/>
              <a:gd name="connsiteY33" fmla="*/ 374504 h 4032448"/>
              <a:gd name="connsiteX34" fmla="*/ 2351417 w 7776864"/>
              <a:gd name="connsiteY34" fmla="*/ 207053 h 4032448"/>
              <a:gd name="connsiteX35" fmla="*/ 2423839 w 7776864"/>
              <a:gd name="connsiteY35" fmla="*/ 186122 h 4032448"/>
              <a:gd name="connsiteX36" fmla="*/ 2478156 w 7776864"/>
              <a:gd name="connsiteY36" fmla="*/ 207053 h 4032448"/>
              <a:gd name="connsiteX37" fmla="*/ 2514368 w 7776864"/>
              <a:gd name="connsiteY37" fmla="*/ 269847 h 4032448"/>
              <a:gd name="connsiteX38" fmla="*/ 2641107 w 7776864"/>
              <a:gd name="connsiteY38" fmla="*/ 458229 h 4032448"/>
              <a:gd name="connsiteX39" fmla="*/ 2840270 w 7776864"/>
              <a:gd name="connsiteY39" fmla="*/ 416367 h 4032448"/>
              <a:gd name="connsiteX40" fmla="*/ 2858376 w 7776864"/>
              <a:gd name="connsiteY40" fmla="*/ 353573 h 4032448"/>
              <a:gd name="connsiteX41" fmla="*/ 2967010 w 7776864"/>
              <a:gd name="connsiteY41" fmla="*/ 227986 h 4032448"/>
              <a:gd name="connsiteX42" fmla="*/ 3039432 w 7776864"/>
              <a:gd name="connsiteY42" fmla="*/ 186122 h 4032448"/>
              <a:gd name="connsiteX43" fmla="*/ 3093749 w 7776864"/>
              <a:gd name="connsiteY43" fmla="*/ 248916 h 4032448"/>
              <a:gd name="connsiteX44" fmla="*/ 3166173 w 7776864"/>
              <a:gd name="connsiteY44" fmla="*/ 269847 h 4032448"/>
              <a:gd name="connsiteX45" fmla="*/ 3220490 w 7776864"/>
              <a:gd name="connsiteY45" fmla="*/ 227986 h 4032448"/>
              <a:gd name="connsiteX46" fmla="*/ 3256700 w 7776864"/>
              <a:gd name="connsiteY46" fmla="*/ 165191 h 4032448"/>
              <a:gd name="connsiteX47" fmla="*/ 3329124 w 7776864"/>
              <a:gd name="connsiteY47" fmla="*/ 269847 h 4032448"/>
              <a:gd name="connsiteX48" fmla="*/ 3383441 w 7776864"/>
              <a:gd name="connsiteY48" fmla="*/ 290779 h 4032448"/>
              <a:gd name="connsiteX49" fmla="*/ 3437758 w 7776864"/>
              <a:gd name="connsiteY49" fmla="*/ 332641 h 4032448"/>
              <a:gd name="connsiteX50" fmla="*/ 3528286 w 7776864"/>
              <a:gd name="connsiteY50" fmla="*/ 353573 h 4032448"/>
              <a:gd name="connsiteX51" fmla="*/ 3582603 w 7776864"/>
              <a:gd name="connsiteY51" fmla="*/ 227986 h 4032448"/>
              <a:gd name="connsiteX52" fmla="*/ 3636920 w 7776864"/>
              <a:gd name="connsiteY52" fmla="*/ 207053 h 4032448"/>
              <a:gd name="connsiteX53" fmla="*/ 3673131 w 7776864"/>
              <a:gd name="connsiteY53" fmla="*/ 269847 h 4032448"/>
              <a:gd name="connsiteX54" fmla="*/ 3817977 w 7776864"/>
              <a:gd name="connsiteY54" fmla="*/ 311710 h 4032448"/>
              <a:gd name="connsiteX55" fmla="*/ 3872294 w 7776864"/>
              <a:gd name="connsiteY55" fmla="*/ 269847 h 4032448"/>
              <a:gd name="connsiteX56" fmla="*/ 4053351 w 7776864"/>
              <a:gd name="connsiteY56" fmla="*/ 123328 h 4032448"/>
              <a:gd name="connsiteX57" fmla="*/ 4107668 w 7776864"/>
              <a:gd name="connsiteY57" fmla="*/ 81466 h 4032448"/>
              <a:gd name="connsiteX58" fmla="*/ 4161985 w 7776864"/>
              <a:gd name="connsiteY58" fmla="*/ 144259 h 4032448"/>
              <a:gd name="connsiteX59" fmla="*/ 4216302 w 7776864"/>
              <a:gd name="connsiteY59" fmla="*/ 165191 h 4032448"/>
              <a:gd name="connsiteX60" fmla="*/ 4270619 w 7776864"/>
              <a:gd name="connsiteY60" fmla="*/ 144259 h 4032448"/>
              <a:gd name="connsiteX61" fmla="*/ 4306831 w 7776864"/>
              <a:gd name="connsiteY61" fmla="*/ 81466 h 4032448"/>
              <a:gd name="connsiteX62" fmla="*/ 4361148 w 7776864"/>
              <a:gd name="connsiteY62" fmla="*/ 39604 h 4032448"/>
              <a:gd name="connsiteX63" fmla="*/ 4415465 w 7776864"/>
              <a:gd name="connsiteY63" fmla="*/ 60535 h 4032448"/>
              <a:gd name="connsiteX64" fmla="*/ 4487887 w 7776864"/>
              <a:gd name="connsiteY64" fmla="*/ 186122 h 4032448"/>
              <a:gd name="connsiteX65" fmla="*/ 4542204 w 7776864"/>
              <a:gd name="connsiteY65" fmla="*/ 207053 h 4032448"/>
              <a:gd name="connsiteX66" fmla="*/ 4596521 w 7776864"/>
              <a:gd name="connsiteY66" fmla="*/ 165191 h 4032448"/>
              <a:gd name="connsiteX67" fmla="*/ 4614627 w 7776864"/>
              <a:gd name="connsiteY67" fmla="*/ 102398 h 4032448"/>
              <a:gd name="connsiteX68" fmla="*/ 4668944 w 7776864"/>
              <a:gd name="connsiteY68" fmla="*/ 39604 h 4032448"/>
              <a:gd name="connsiteX69" fmla="*/ 4735965 w 7776864"/>
              <a:gd name="connsiteY69" fmla="*/ 353 h 4032448"/>
              <a:gd name="connsiteX70" fmla="*/ 4739144 w 7776864"/>
              <a:gd name="connsiteY70" fmla="*/ 0 h 4032448"/>
              <a:gd name="connsiteX71" fmla="*/ 4763811 w 7776864"/>
              <a:gd name="connsiteY71" fmla="*/ 0 h 4032448"/>
              <a:gd name="connsiteX72" fmla="*/ 4770118 w 7776864"/>
              <a:gd name="connsiteY72" fmla="*/ 3284 h 4032448"/>
              <a:gd name="connsiteX73" fmla="*/ 4850001 w 7776864"/>
              <a:gd name="connsiteY73" fmla="*/ 123328 h 4032448"/>
              <a:gd name="connsiteX74" fmla="*/ 4976741 w 7776864"/>
              <a:gd name="connsiteY74" fmla="*/ 290779 h 4032448"/>
              <a:gd name="connsiteX75" fmla="*/ 5085375 w 7776864"/>
              <a:gd name="connsiteY75" fmla="*/ 332641 h 4032448"/>
              <a:gd name="connsiteX76" fmla="*/ 5103480 w 7776864"/>
              <a:gd name="connsiteY76" fmla="*/ 269847 h 4032448"/>
              <a:gd name="connsiteX77" fmla="*/ 5121586 w 7776864"/>
              <a:gd name="connsiteY77" fmla="*/ 186122 h 4032448"/>
              <a:gd name="connsiteX78" fmla="*/ 5157797 w 7776864"/>
              <a:gd name="connsiteY78" fmla="*/ 248916 h 4032448"/>
              <a:gd name="connsiteX79" fmla="*/ 5284538 w 7776864"/>
              <a:gd name="connsiteY79" fmla="*/ 395435 h 4032448"/>
              <a:gd name="connsiteX80" fmla="*/ 5320748 w 7776864"/>
              <a:gd name="connsiteY80" fmla="*/ 332641 h 4032448"/>
              <a:gd name="connsiteX81" fmla="*/ 5393172 w 7776864"/>
              <a:gd name="connsiteY81" fmla="*/ 207053 h 4032448"/>
              <a:gd name="connsiteX82" fmla="*/ 5501806 w 7776864"/>
              <a:gd name="connsiteY82" fmla="*/ 290779 h 4032448"/>
              <a:gd name="connsiteX83" fmla="*/ 5610440 w 7776864"/>
              <a:gd name="connsiteY83" fmla="*/ 353573 h 4032448"/>
              <a:gd name="connsiteX84" fmla="*/ 5664757 w 7776864"/>
              <a:gd name="connsiteY84" fmla="*/ 311710 h 4032448"/>
              <a:gd name="connsiteX85" fmla="*/ 5700968 w 7776864"/>
              <a:gd name="connsiteY85" fmla="*/ 165191 h 4032448"/>
              <a:gd name="connsiteX86" fmla="*/ 5755285 w 7776864"/>
              <a:gd name="connsiteY86" fmla="*/ 186122 h 4032448"/>
              <a:gd name="connsiteX87" fmla="*/ 5845813 w 7776864"/>
              <a:gd name="connsiteY87" fmla="*/ 311710 h 4032448"/>
              <a:gd name="connsiteX88" fmla="*/ 5918236 w 7776864"/>
              <a:gd name="connsiteY88" fmla="*/ 332641 h 4032448"/>
              <a:gd name="connsiteX89" fmla="*/ 6026870 w 7776864"/>
              <a:gd name="connsiteY89" fmla="*/ 374504 h 4032448"/>
              <a:gd name="connsiteX90" fmla="*/ 6063082 w 7776864"/>
              <a:gd name="connsiteY90" fmla="*/ 311710 h 4032448"/>
              <a:gd name="connsiteX91" fmla="*/ 6244138 w 7776864"/>
              <a:gd name="connsiteY91" fmla="*/ 374504 h 4032448"/>
              <a:gd name="connsiteX92" fmla="*/ 6334667 w 7776864"/>
              <a:gd name="connsiteY92" fmla="*/ 207053 h 4032448"/>
              <a:gd name="connsiteX93" fmla="*/ 6479513 w 7776864"/>
              <a:gd name="connsiteY93" fmla="*/ 311710 h 4032448"/>
              <a:gd name="connsiteX94" fmla="*/ 6533830 w 7776864"/>
              <a:gd name="connsiteY94" fmla="*/ 332641 h 4032448"/>
              <a:gd name="connsiteX95" fmla="*/ 6696781 w 7776864"/>
              <a:gd name="connsiteY95" fmla="*/ 311710 h 4032448"/>
              <a:gd name="connsiteX96" fmla="*/ 6805415 w 7776864"/>
              <a:gd name="connsiteY96" fmla="*/ 374504 h 4032448"/>
              <a:gd name="connsiteX97" fmla="*/ 6859732 w 7776864"/>
              <a:gd name="connsiteY97" fmla="*/ 395435 h 4032448"/>
              <a:gd name="connsiteX98" fmla="*/ 6914049 w 7776864"/>
              <a:gd name="connsiteY98" fmla="*/ 353573 h 4032448"/>
              <a:gd name="connsiteX99" fmla="*/ 6932155 w 7776864"/>
              <a:gd name="connsiteY99" fmla="*/ 290779 h 4032448"/>
              <a:gd name="connsiteX100" fmla="*/ 6968366 w 7776864"/>
              <a:gd name="connsiteY100" fmla="*/ 165191 h 4032448"/>
              <a:gd name="connsiteX101" fmla="*/ 7022683 w 7776864"/>
              <a:gd name="connsiteY101" fmla="*/ 144259 h 4032448"/>
              <a:gd name="connsiteX102" fmla="*/ 7077000 w 7776864"/>
              <a:gd name="connsiteY102" fmla="*/ 186122 h 4032448"/>
              <a:gd name="connsiteX103" fmla="*/ 7185634 w 7776864"/>
              <a:gd name="connsiteY103" fmla="*/ 269847 h 4032448"/>
              <a:gd name="connsiteX104" fmla="*/ 7294269 w 7776864"/>
              <a:gd name="connsiteY104" fmla="*/ 311710 h 4032448"/>
              <a:gd name="connsiteX105" fmla="*/ 7348586 w 7776864"/>
              <a:gd name="connsiteY105" fmla="*/ 374504 h 4032448"/>
              <a:gd name="connsiteX106" fmla="*/ 7439113 w 7776864"/>
              <a:gd name="connsiteY106" fmla="*/ 479161 h 4032448"/>
              <a:gd name="connsiteX107" fmla="*/ 7493430 w 7776864"/>
              <a:gd name="connsiteY107" fmla="*/ 458229 h 4032448"/>
              <a:gd name="connsiteX108" fmla="*/ 7565854 w 7776864"/>
              <a:gd name="connsiteY108" fmla="*/ 332641 h 4032448"/>
              <a:gd name="connsiteX109" fmla="*/ 7620171 w 7776864"/>
              <a:gd name="connsiteY109" fmla="*/ 290779 h 4032448"/>
              <a:gd name="connsiteX110" fmla="*/ 7674488 w 7776864"/>
              <a:gd name="connsiteY110" fmla="*/ 332641 h 4032448"/>
              <a:gd name="connsiteX111" fmla="*/ 7689805 w 7776864"/>
              <a:gd name="connsiteY111" fmla="*/ 394142 h 4032448"/>
              <a:gd name="connsiteX112" fmla="*/ 7684721 w 7776864"/>
              <a:gd name="connsiteY112" fmla="*/ 391169 h 4032448"/>
              <a:gd name="connsiteX113" fmla="*/ 7683977 w 7776864"/>
              <a:gd name="connsiteY113" fmla="*/ 390642 h 4032448"/>
              <a:gd name="connsiteX114" fmla="*/ 7681940 w 7776864"/>
              <a:gd name="connsiteY114" fmla="*/ 389544 h 4032448"/>
              <a:gd name="connsiteX115" fmla="*/ 7684721 w 7776864"/>
              <a:gd name="connsiteY115" fmla="*/ 391169 h 4032448"/>
              <a:gd name="connsiteX116" fmla="*/ 7703204 w 7776864"/>
              <a:gd name="connsiteY116" fmla="*/ 404279 h 4032448"/>
              <a:gd name="connsiteX117" fmla="*/ 7746910 w 7776864"/>
              <a:gd name="connsiteY117" fmla="*/ 437298 h 4032448"/>
              <a:gd name="connsiteX118" fmla="*/ 7775226 w 7776864"/>
              <a:gd name="connsiteY118" fmla="*/ 415667 h 4032448"/>
              <a:gd name="connsiteX119" fmla="*/ 7776864 w 7776864"/>
              <a:gd name="connsiteY119" fmla="*/ 414443 h 4032448"/>
              <a:gd name="connsiteX120" fmla="*/ 7776864 w 7776864"/>
              <a:gd name="connsiteY120" fmla="*/ 3787676 h 4032448"/>
              <a:gd name="connsiteX121" fmla="*/ 7757242 w 7776864"/>
              <a:gd name="connsiteY121" fmla="*/ 3771762 h 4032448"/>
              <a:gd name="connsiteX122" fmla="*/ 7688658 w 7776864"/>
              <a:gd name="connsiteY122" fmla="*/ 3720737 h 4032448"/>
              <a:gd name="connsiteX123" fmla="*/ 7561919 w 7776864"/>
              <a:gd name="connsiteY123" fmla="*/ 3678874 h 4032448"/>
              <a:gd name="connsiteX124" fmla="*/ 7525708 w 7776864"/>
              <a:gd name="connsiteY124" fmla="*/ 3804462 h 4032448"/>
              <a:gd name="connsiteX125" fmla="*/ 7507602 w 7776864"/>
              <a:gd name="connsiteY125" fmla="*/ 3888188 h 4032448"/>
              <a:gd name="connsiteX126" fmla="*/ 7489496 w 7776864"/>
              <a:gd name="connsiteY126" fmla="*/ 3950982 h 4032448"/>
              <a:gd name="connsiteX127" fmla="*/ 7471879 w 7776864"/>
              <a:gd name="connsiteY127" fmla="*/ 4032448 h 4032448"/>
              <a:gd name="connsiteX128" fmla="*/ 7343933 w 7776864"/>
              <a:gd name="connsiteY128" fmla="*/ 4032448 h 4032448"/>
              <a:gd name="connsiteX129" fmla="*/ 7334828 w 7776864"/>
              <a:gd name="connsiteY129" fmla="*/ 4003826 h 4032448"/>
              <a:gd name="connsiteX130" fmla="*/ 7326544 w 7776864"/>
              <a:gd name="connsiteY130" fmla="*/ 3971913 h 4032448"/>
              <a:gd name="connsiteX131" fmla="*/ 7272228 w 7776864"/>
              <a:gd name="connsiteY131" fmla="*/ 3846325 h 4032448"/>
              <a:gd name="connsiteX132" fmla="*/ 7217910 w 7776864"/>
              <a:gd name="connsiteY132" fmla="*/ 3867256 h 4032448"/>
              <a:gd name="connsiteX133" fmla="*/ 7127382 w 7776864"/>
              <a:gd name="connsiteY133" fmla="*/ 3950982 h 4032448"/>
              <a:gd name="connsiteX134" fmla="*/ 7018748 w 7776864"/>
              <a:gd name="connsiteY134" fmla="*/ 3888188 h 4032448"/>
              <a:gd name="connsiteX135" fmla="*/ 6873902 w 7776864"/>
              <a:gd name="connsiteY135" fmla="*/ 3783531 h 4032448"/>
              <a:gd name="connsiteX136" fmla="*/ 6801480 w 7776864"/>
              <a:gd name="connsiteY136" fmla="*/ 3762600 h 4032448"/>
              <a:gd name="connsiteX137" fmla="*/ 6783374 w 7776864"/>
              <a:gd name="connsiteY137" fmla="*/ 3678874 h 4032448"/>
              <a:gd name="connsiteX138" fmla="*/ 6765268 w 7776864"/>
              <a:gd name="connsiteY138" fmla="*/ 3616080 h 4032448"/>
              <a:gd name="connsiteX139" fmla="*/ 6692846 w 7776864"/>
              <a:gd name="connsiteY139" fmla="*/ 3741668 h 4032448"/>
              <a:gd name="connsiteX140" fmla="*/ 6656634 w 7776864"/>
              <a:gd name="connsiteY140" fmla="*/ 3804462 h 4032448"/>
              <a:gd name="connsiteX141" fmla="*/ 6620423 w 7776864"/>
              <a:gd name="connsiteY141" fmla="*/ 3741668 h 4032448"/>
              <a:gd name="connsiteX142" fmla="*/ 6566106 w 7776864"/>
              <a:gd name="connsiteY142" fmla="*/ 3678874 h 4032448"/>
              <a:gd name="connsiteX143" fmla="*/ 6493684 w 7776864"/>
              <a:gd name="connsiteY143" fmla="*/ 3553286 h 4032448"/>
              <a:gd name="connsiteX144" fmla="*/ 6475578 w 7776864"/>
              <a:gd name="connsiteY144" fmla="*/ 3637012 h 4032448"/>
              <a:gd name="connsiteX145" fmla="*/ 6457472 w 7776864"/>
              <a:gd name="connsiteY145" fmla="*/ 3762600 h 4032448"/>
              <a:gd name="connsiteX146" fmla="*/ 6403154 w 7776864"/>
              <a:gd name="connsiteY146" fmla="*/ 3846325 h 4032448"/>
              <a:gd name="connsiteX147" fmla="*/ 6348838 w 7776864"/>
              <a:gd name="connsiteY147" fmla="*/ 3825394 h 4032448"/>
              <a:gd name="connsiteX148" fmla="*/ 6294520 w 7776864"/>
              <a:gd name="connsiteY148" fmla="*/ 3762600 h 4032448"/>
              <a:gd name="connsiteX149" fmla="*/ 6185886 w 7776864"/>
              <a:gd name="connsiteY149" fmla="*/ 3741668 h 4032448"/>
              <a:gd name="connsiteX150" fmla="*/ 6022935 w 7776864"/>
              <a:gd name="connsiteY150" fmla="*/ 3846325 h 4032448"/>
              <a:gd name="connsiteX151" fmla="*/ 5968618 w 7776864"/>
              <a:gd name="connsiteY151" fmla="*/ 3867256 h 4032448"/>
              <a:gd name="connsiteX152" fmla="*/ 5859984 w 7776864"/>
              <a:gd name="connsiteY152" fmla="*/ 3783531 h 4032448"/>
              <a:gd name="connsiteX153" fmla="*/ 5841878 w 7776864"/>
              <a:gd name="connsiteY153" fmla="*/ 3846325 h 4032448"/>
              <a:gd name="connsiteX154" fmla="*/ 5787562 w 7776864"/>
              <a:gd name="connsiteY154" fmla="*/ 3825394 h 4032448"/>
              <a:gd name="connsiteX155" fmla="*/ 5751350 w 7776864"/>
              <a:gd name="connsiteY155" fmla="*/ 3762600 h 4032448"/>
              <a:gd name="connsiteX156" fmla="*/ 5697033 w 7776864"/>
              <a:gd name="connsiteY156" fmla="*/ 3804462 h 4032448"/>
              <a:gd name="connsiteX157" fmla="*/ 5642716 w 7776864"/>
              <a:gd name="connsiteY157" fmla="*/ 3825394 h 4032448"/>
              <a:gd name="connsiteX158" fmla="*/ 5588398 w 7776864"/>
              <a:gd name="connsiteY158" fmla="*/ 3616080 h 4032448"/>
              <a:gd name="connsiteX159" fmla="*/ 5534082 w 7776864"/>
              <a:gd name="connsiteY159" fmla="*/ 3595149 h 4032448"/>
              <a:gd name="connsiteX160" fmla="*/ 5497871 w 7776864"/>
              <a:gd name="connsiteY160" fmla="*/ 3657943 h 4032448"/>
              <a:gd name="connsiteX161" fmla="*/ 5425448 w 7776864"/>
              <a:gd name="connsiteY161" fmla="*/ 3825394 h 4032448"/>
              <a:gd name="connsiteX162" fmla="*/ 5353025 w 7776864"/>
              <a:gd name="connsiteY162" fmla="*/ 3846325 h 4032448"/>
              <a:gd name="connsiteX163" fmla="*/ 5298708 w 7776864"/>
              <a:gd name="connsiteY163" fmla="*/ 3825394 h 4032448"/>
              <a:gd name="connsiteX164" fmla="*/ 5262497 w 7776864"/>
              <a:gd name="connsiteY164" fmla="*/ 3762600 h 4032448"/>
              <a:gd name="connsiteX165" fmla="*/ 5135757 w 7776864"/>
              <a:gd name="connsiteY165" fmla="*/ 3574218 h 4032448"/>
              <a:gd name="connsiteX166" fmla="*/ 4936594 w 7776864"/>
              <a:gd name="connsiteY166" fmla="*/ 3616080 h 4032448"/>
              <a:gd name="connsiteX167" fmla="*/ 4918489 w 7776864"/>
              <a:gd name="connsiteY167" fmla="*/ 3678874 h 4032448"/>
              <a:gd name="connsiteX168" fmla="*/ 4809855 w 7776864"/>
              <a:gd name="connsiteY168" fmla="*/ 3804462 h 4032448"/>
              <a:gd name="connsiteX169" fmla="*/ 4737432 w 7776864"/>
              <a:gd name="connsiteY169" fmla="*/ 3846325 h 4032448"/>
              <a:gd name="connsiteX170" fmla="*/ 4683115 w 7776864"/>
              <a:gd name="connsiteY170" fmla="*/ 3783531 h 4032448"/>
              <a:gd name="connsiteX171" fmla="*/ 4610692 w 7776864"/>
              <a:gd name="connsiteY171" fmla="*/ 3762600 h 4032448"/>
              <a:gd name="connsiteX172" fmla="*/ 4556375 w 7776864"/>
              <a:gd name="connsiteY172" fmla="*/ 3804462 h 4032448"/>
              <a:gd name="connsiteX173" fmla="*/ 4520164 w 7776864"/>
              <a:gd name="connsiteY173" fmla="*/ 3867256 h 4032448"/>
              <a:gd name="connsiteX174" fmla="*/ 4447741 w 7776864"/>
              <a:gd name="connsiteY174" fmla="*/ 3762600 h 4032448"/>
              <a:gd name="connsiteX175" fmla="*/ 4393424 w 7776864"/>
              <a:gd name="connsiteY175" fmla="*/ 3741668 h 4032448"/>
              <a:gd name="connsiteX176" fmla="*/ 4339107 w 7776864"/>
              <a:gd name="connsiteY176" fmla="*/ 3699806 h 4032448"/>
              <a:gd name="connsiteX177" fmla="*/ 4248579 w 7776864"/>
              <a:gd name="connsiteY177" fmla="*/ 3678874 h 4032448"/>
              <a:gd name="connsiteX178" fmla="*/ 4194262 w 7776864"/>
              <a:gd name="connsiteY178" fmla="*/ 3804462 h 4032448"/>
              <a:gd name="connsiteX179" fmla="*/ 4139945 w 7776864"/>
              <a:gd name="connsiteY179" fmla="*/ 3825394 h 4032448"/>
              <a:gd name="connsiteX180" fmla="*/ 4103733 w 7776864"/>
              <a:gd name="connsiteY180" fmla="*/ 3762600 h 4032448"/>
              <a:gd name="connsiteX181" fmla="*/ 3958887 w 7776864"/>
              <a:gd name="connsiteY181" fmla="*/ 3720737 h 4032448"/>
              <a:gd name="connsiteX182" fmla="*/ 3904570 w 7776864"/>
              <a:gd name="connsiteY182" fmla="*/ 3762600 h 4032448"/>
              <a:gd name="connsiteX183" fmla="*/ 3723514 w 7776864"/>
              <a:gd name="connsiteY183" fmla="*/ 3909119 h 4032448"/>
              <a:gd name="connsiteX184" fmla="*/ 3669197 w 7776864"/>
              <a:gd name="connsiteY184" fmla="*/ 3950982 h 4032448"/>
              <a:gd name="connsiteX185" fmla="*/ 3614879 w 7776864"/>
              <a:gd name="connsiteY185" fmla="*/ 3888188 h 4032448"/>
              <a:gd name="connsiteX186" fmla="*/ 3560562 w 7776864"/>
              <a:gd name="connsiteY186" fmla="*/ 3867256 h 4032448"/>
              <a:gd name="connsiteX187" fmla="*/ 3506245 w 7776864"/>
              <a:gd name="connsiteY187" fmla="*/ 3888188 h 4032448"/>
              <a:gd name="connsiteX188" fmla="*/ 3470034 w 7776864"/>
              <a:gd name="connsiteY188" fmla="*/ 3950982 h 4032448"/>
              <a:gd name="connsiteX189" fmla="*/ 3415717 w 7776864"/>
              <a:gd name="connsiteY189" fmla="*/ 3992844 h 4032448"/>
              <a:gd name="connsiteX190" fmla="*/ 3361400 w 7776864"/>
              <a:gd name="connsiteY190" fmla="*/ 3971913 h 4032448"/>
              <a:gd name="connsiteX191" fmla="*/ 3288977 w 7776864"/>
              <a:gd name="connsiteY191" fmla="*/ 3846325 h 4032448"/>
              <a:gd name="connsiteX192" fmla="*/ 3234660 w 7776864"/>
              <a:gd name="connsiteY192" fmla="*/ 3825394 h 4032448"/>
              <a:gd name="connsiteX193" fmla="*/ 3180343 w 7776864"/>
              <a:gd name="connsiteY193" fmla="*/ 3867256 h 4032448"/>
              <a:gd name="connsiteX194" fmla="*/ 3162238 w 7776864"/>
              <a:gd name="connsiteY194" fmla="*/ 3930050 h 4032448"/>
              <a:gd name="connsiteX195" fmla="*/ 3107921 w 7776864"/>
              <a:gd name="connsiteY195" fmla="*/ 3992844 h 4032448"/>
              <a:gd name="connsiteX196" fmla="*/ 3040899 w 7776864"/>
              <a:gd name="connsiteY196" fmla="*/ 4032094 h 4032448"/>
              <a:gd name="connsiteX197" fmla="*/ 3037712 w 7776864"/>
              <a:gd name="connsiteY197" fmla="*/ 4032448 h 4032448"/>
              <a:gd name="connsiteX198" fmla="*/ 3013055 w 7776864"/>
              <a:gd name="connsiteY198" fmla="*/ 4032448 h 4032448"/>
              <a:gd name="connsiteX199" fmla="*/ 3006747 w 7776864"/>
              <a:gd name="connsiteY199" fmla="*/ 4029163 h 4032448"/>
              <a:gd name="connsiteX200" fmla="*/ 2926863 w 7776864"/>
              <a:gd name="connsiteY200" fmla="*/ 3909119 h 4032448"/>
              <a:gd name="connsiteX201" fmla="*/ 2800124 w 7776864"/>
              <a:gd name="connsiteY201" fmla="*/ 3741668 h 4032448"/>
              <a:gd name="connsiteX202" fmla="*/ 2691489 w 7776864"/>
              <a:gd name="connsiteY202" fmla="*/ 3699806 h 4032448"/>
              <a:gd name="connsiteX203" fmla="*/ 2673384 w 7776864"/>
              <a:gd name="connsiteY203" fmla="*/ 3762600 h 4032448"/>
              <a:gd name="connsiteX204" fmla="*/ 2655278 w 7776864"/>
              <a:gd name="connsiteY204" fmla="*/ 3846325 h 4032448"/>
              <a:gd name="connsiteX205" fmla="*/ 2619067 w 7776864"/>
              <a:gd name="connsiteY205" fmla="*/ 3783531 h 4032448"/>
              <a:gd name="connsiteX206" fmla="*/ 2492327 w 7776864"/>
              <a:gd name="connsiteY206" fmla="*/ 3637012 h 4032448"/>
              <a:gd name="connsiteX207" fmla="*/ 2456116 w 7776864"/>
              <a:gd name="connsiteY207" fmla="*/ 3699806 h 4032448"/>
              <a:gd name="connsiteX208" fmla="*/ 2383692 w 7776864"/>
              <a:gd name="connsiteY208" fmla="*/ 3825394 h 4032448"/>
              <a:gd name="connsiteX209" fmla="*/ 2275058 w 7776864"/>
              <a:gd name="connsiteY209" fmla="*/ 3741668 h 4032448"/>
              <a:gd name="connsiteX210" fmla="*/ 2166424 w 7776864"/>
              <a:gd name="connsiteY210" fmla="*/ 3678874 h 4032448"/>
              <a:gd name="connsiteX211" fmla="*/ 2112107 w 7776864"/>
              <a:gd name="connsiteY211" fmla="*/ 3720737 h 4032448"/>
              <a:gd name="connsiteX212" fmla="*/ 2075897 w 7776864"/>
              <a:gd name="connsiteY212" fmla="*/ 3867256 h 4032448"/>
              <a:gd name="connsiteX213" fmla="*/ 2021579 w 7776864"/>
              <a:gd name="connsiteY213" fmla="*/ 3846325 h 4032448"/>
              <a:gd name="connsiteX214" fmla="*/ 1931051 w 7776864"/>
              <a:gd name="connsiteY214" fmla="*/ 3720737 h 4032448"/>
              <a:gd name="connsiteX215" fmla="*/ 1858628 w 7776864"/>
              <a:gd name="connsiteY215" fmla="*/ 3699806 h 4032448"/>
              <a:gd name="connsiteX216" fmla="*/ 1749994 w 7776864"/>
              <a:gd name="connsiteY216" fmla="*/ 3657943 h 4032448"/>
              <a:gd name="connsiteX217" fmla="*/ 1713783 w 7776864"/>
              <a:gd name="connsiteY217" fmla="*/ 3720737 h 4032448"/>
              <a:gd name="connsiteX218" fmla="*/ 1532726 w 7776864"/>
              <a:gd name="connsiteY218" fmla="*/ 3657943 h 4032448"/>
              <a:gd name="connsiteX219" fmla="*/ 1442197 w 7776864"/>
              <a:gd name="connsiteY219" fmla="*/ 3825394 h 4032448"/>
              <a:gd name="connsiteX220" fmla="*/ 1297352 w 7776864"/>
              <a:gd name="connsiteY220" fmla="*/ 3720737 h 4032448"/>
              <a:gd name="connsiteX221" fmla="*/ 1243034 w 7776864"/>
              <a:gd name="connsiteY221" fmla="*/ 3699806 h 4032448"/>
              <a:gd name="connsiteX222" fmla="*/ 1080083 w 7776864"/>
              <a:gd name="connsiteY222" fmla="*/ 3720737 h 4032448"/>
              <a:gd name="connsiteX223" fmla="*/ 971449 w 7776864"/>
              <a:gd name="connsiteY223" fmla="*/ 3657943 h 4032448"/>
              <a:gd name="connsiteX224" fmla="*/ 917132 w 7776864"/>
              <a:gd name="connsiteY224" fmla="*/ 3637012 h 4032448"/>
              <a:gd name="connsiteX225" fmla="*/ 862815 w 7776864"/>
              <a:gd name="connsiteY225" fmla="*/ 3678874 h 4032448"/>
              <a:gd name="connsiteX226" fmla="*/ 844710 w 7776864"/>
              <a:gd name="connsiteY226" fmla="*/ 3741668 h 4032448"/>
              <a:gd name="connsiteX227" fmla="*/ 808498 w 7776864"/>
              <a:gd name="connsiteY227" fmla="*/ 3867256 h 4032448"/>
              <a:gd name="connsiteX228" fmla="*/ 754181 w 7776864"/>
              <a:gd name="connsiteY228" fmla="*/ 3888188 h 4032448"/>
              <a:gd name="connsiteX229" fmla="*/ 699864 w 7776864"/>
              <a:gd name="connsiteY229" fmla="*/ 3846325 h 4032448"/>
              <a:gd name="connsiteX230" fmla="*/ 591230 w 7776864"/>
              <a:gd name="connsiteY230" fmla="*/ 3762600 h 4032448"/>
              <a:gd name="connsiteX231" fmla="*/ 482596 w 7776864"/>
              <a:gd name="connsiteY231" fmla="*/ 3720737 h 4032448"/>
              <a:gd name="connsiteX232" fmla="*/ 428278 w 7776864"/>
              <a:gd name="connsiteY232" fmla="*/ 3657943 h 4032448"/>
              <a:gd name="connsiteX233" fmla="*/ 337751 w 7776864"/>
              <a:gd name="connsiteY233" fmla="*/ 3553286 h 4032448"/>
              <a:gd name="connsiteX234" fmla="*/ 283434 w 7776864"/>
              <a:gd name="connsiteY234" fmla="*/ 3574218 h 4032448"/>
              <a:gd name="connsiteX235" fmla="*/ 211010 w 7776864"/>
              <a:gd name="connsiteY235" fmla="*/ 3699806 h 4032448"/>
              <a:gd name="connsiteX236" fmla="*/ 156693 w 7776864"/>
              <a:gd name="connsiteY236" fmla="*/ 3741668 h 4032448"/>
              <a:gd name="connsiteX237" fmla="*/ 102376 w 7776864"/>
              <a:gd name="connsiteY237" fmla="*/ 3699806 h 4032448"/>
              <a:gd name="connsiteX238" fmla="*/ 87060 w 7776864"/>
              <a:gd name="connsiteY238" fmla="*/ 3638306 h 4032448"/>
              <a:gd name="connsiteX239" fmla="*/ 92144 w 7776864"/>
              <a:gd name="connsiteY239" fmla="*/ 3641278 h 4032448"/>
              <a:gd name="connsiteX240" fmla="*/ 92887 w 7776864"/>
              <a:gd name="connsiteY240" fmla="*/ 3641806 h 4032448"/>
              <a:gd name="connsiteX241" fmla="*/ 94924 w 7776864"/>
              <a:gd name="connsiteY241" fmla="*/ 3642904 h 4032448"/>
              <a:gd name="connsiteX242" fmla="*/ 92144 w 7776864"/>
              <a:gd name="connsiteY242" fmla="*/ 3641278 h 4032448"/>
              <a:gd name="connsiteX243" fmla="*/ 73660 w 7776864"/>
              <a:gd name="connsiteY243" fmla="*/ 3628168 h 4032448"/>
              <a:gd name="connsiteX244" fmla="*/ 29954 w 7776864"/>
              <a:gd name="connsiteY244" fmla="*/ 3595149 h 4032448"/>
              <a:gd name="connsiteX245" fmla="*/ 1638 w 7776864"/>
              <a:gd name="connsiteY245" fmla="*/ 3616781 h 4032448"/>
              <a:gd name="connsiteX246" fmla="*/ 0 w 7776864"/>
              <a:gd name="connsiteY246" fmla="*/ 3618004 h 4032448"/>
              <a:gd name="connsiteX247" fmla="*/ 0 w 7776864"/>
              <a:gd name="connsiteY247" fmla="*/ 244772 h 4032448"/>
              <a:gd name="connsiteX248" fmla="*/ 19622 w 7776864"/>
              <a:gd name="connsiteY248" fmla="*/ 260685 h 4032448"/>
              <a:gd name="connsiteX249" fmla="*/ 88206 w 7776864"/>
              <a:gd name="connsiteY249" fmla="*/ 311710 h 4032448"/>
              <a:gd name="connsiteX250" fmla="*/ 214945 w 7776864"/>
              <a:gd name="connsiteY250" fmla="*/ 353573 h 4032448"/>
              <a:gd name="connsiteX251" fmla="*/ 251157 w 7776864"/>
              <a:gd name="connsiteY251" fmla="*/ 227986 h 4032448"/>
              <a:gd name="connsiteX252" fmla="*/ 269262 w 7776864"/>
              <a:gd name="connsiteY252" fmla="*/ 144259 h 4032448"/>
              <a:gd name="connsiteX253" fmla="*/ 287369 w 7776864"/>
              <a:gd name="connsiteY253" fmla="*/ 81466 h 403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</a:cxnLst>
            <a:rect l="l" t="t" r="r" b="b"/>
            <a:pathLst>
              <a:path w="7776864" h="4032448">
                <a:moveTo>
                  <a:pt x="304985" y="0"/>
                </a:moveTo>
                <a:lnTo>
                  <a:pt x="432932" y="0"/>
                </a:lnTo>
                <a:lnTo>
                  <a:pt x="442036" y="28622"/>
                </a:lnTo>
                <a:cubicBezTo>
                  <a:pt x="444172" y="39559"/>
                  <a:pt x="446052" y="50667"/>
                  <a:pt x="450320" y="60535"/>
                </a:cubicBezTo>
                <a:cubicBezTo>
                  <a:pt x="520517" y="222838"/>
                  <a:pt x="459126" y="28287"/>
                  <a:pt x="504637" y="186122"/>
                </a:cubicBezTo>
                <a:cubicBezTo>
                  <a:pt x="522742" y="179146"/>
                  <a:pt x="544051" y="178974"/>
                  <a:pt x="558954" y="165191"/>
                </a:cubicBezTo>
                <a:cubicBezTo>
                  <a:pt x="675950" y="56987"/>
                  <a:pt x="512951" y="134080"/>
                  <a:pt x="649482" y="81466"/>
                </a:cubicBezTo>
                <a:cubicBezTo>
                  <a:pt x="749069" y="119844"/>
                  <a:pt x="659840" y="79338"/>
                  <a:pt x="758116" y="144259"/>
                </a:cubicBezTo>
                <a:cubicBezTo>
                  <a:pt x="897289" y="236198"/>
                  <a:pt x="764495" y="128858"/>
                  <a:pt x="902962" y="248916"/>
                </a:cubicBezTo>
                <a:cubicBezTo>
                  <a:pt x="927103" y="255893"/>
                  <a:pt x="957789" y="249506"/>
                  <a:pt x="975384" y="269847"/>
                </a:cubicBezTo>
                <a:cubicBezTo>
                  <a:pt x="992979" y="290189"/>
                  <a:pt x="986654" y="325913"/>
                  <a:pt x="993490" y="353573"/>
                </a:cubicBezTo>
                <a:cubicBezTo>
                  <a:pt x="998734" y="374787"/>
                  <a:pt x="1005561" y="395436"/>
                  <a:pt x="1011596" y="416367"/>
                </a:cubicBezTo>
                <a:cubicBezTo>
                  <a:pt x="1114365" y="535175"/>
                  <a:pt x="1042151" y="484381"/>
                  <a:pt x="1084018" y="290779"/>
                </a:cubicBezTo>
                <a:cubicBezTo>
                  <a:pt x="1089296" y="266374"/>
                  <a:pt x="1108159" y="248916"/>
                  <a:pt x="1120230" y="227986"/>
                </a:cubicBezTo>
                <a:cubicBezTo>
                  <a:pt x="1132300" y="248916"/>
                  <a:pt x="1142510" y="271454"/>
                  <a:pt x="1156441" y="290779"/>
                </a:cubicBezTo>
                <a:cubicBezTo>
                  <a:pt x="1172834" y="313520"/>
                  <a:pt x="1198055" y="327872"/>
                  <a:pt x="1210759" y="353573"/>
                </a:cubicBezTo>
                <a:cubicBezTo>
                  <a:pt x="1282707" y="499134"/>
                  <a:pt x="1165689" y="388608"/>
                  <a:pt x="1283181" y="479161"/>
                </a:cubicBezTo>
                <a:cubicBezTo>
                  <a:pt x="1289216" y="451252"/>
                  <a:pt x="1296406" y="423644"/>
                  <a:pt x="1301286" y="395435"/>
                </a:cubicBezTo>
                <a:cubicBezTo>
                  <a:pt x="1308485" y="353819"/>
                  <a:pt x="1305759" y="309252"/>
                  <a:pt x="1319393" y="269847"/>
                </a:cubicBezTo>
                <a:cubicBezTo>
                  <a:pt x="1330600" y="237456"/>
                  <a:pt x="1355604" y="214031"/>
                  <a:pt x="1373710" y="186122"/>
                </a:cubicBezTo>
                <a:cubicBezTo>
                  <a:pt x="1391815" y="193099"/>
                  <a:pt x="1412147" y="194815"/>
                  <a:pt x="1428027" y="207053"/>
                </a:cubicBezTo>
                <a:cubicBezTo>
                  <a:pt x="1449331" y="223474"/>
                  <a:pt x="1458946" y="257825"/>
                  <a:pt x="1482344" y="269847"/>
                </a:cubicBezTo>
                <a:cubicBezTo>
                  <a:pt x="1515891" y="287084"/>
                  <a:pt x="1554766" y="283802"/>
                  <a:pt x="1590978" y="290779"/>
                </a:cubicBezTo>
                <a:cubicBezTo>
                  <a:pt x="1713886" y="243414"/>
                  <a:pt x="1567152" y="306080"/>
                  <a:pt x="1753929" y="186122"/>
                </a:cubicBezTo>
                <a:cubicBezTo>
                  <a:pt x="1770612" y="175408"/>
                  <a:pt x="1790141" y="172168"/>
                  <a:pt x="1808246" y="165191"/>
                </a:cubicBezTo>
                <a:cubicBezTo>
                  <a:pt x="1808246" y="165191"/>
                  <a:pt x="1873797" y="241801"/>
                  <a:pt x="1916880" y="248916"/>
                </a:cubicBezTo>
                <a:cubicBezTo>
                  <a:pt x="1935774" y="252036"/>
                  <a:pt x="1928951" y="207053"/>
                  <a:pt x="1934986" y="186122"/>
                </a:cubicBezTo>
                <a:cubicBezTo>
                  <a:pt x="1953091" y="193099"/>
                  <a:pt x="1974400" y="193271"/>
                  <a:pt x="1989303" y="207053"/>
                </a:cubicBezTo>
                <a:cubicBezTo>
                  <a:pt x="2006295" y="222768"/>
                  <a:pt x="2004177" y="264914"/>
                  <a:pt x="2025514" y="269847"/>
                </a:cubicBezTo>
                <a:cubicBezTo>
                  <a:pt x="2046852" y="274780"/>
                  <a:pt x="2060368" y="239235"/>
                  <a:pt x="2079831" y="227986"/>
                </a:cubicBezTo>
                <a:cubicBezTo>
                  <a:pt x="2096902" y="218119"/>
                  <a:pt x="2116043" y="214031"/>
                  <a:pt x="2134149" y="207053"/>
                </a:cubicBezTo>
                <a:cubicBezTo>
                  <a:pt x="2143828" y="251814"/>
                  <a:pt x="2171510" y="388925"/>
                  <a:pt x="2188466" y="416367"/>
                </a:cubicBezTo>
                <a:cubicBezTo>
                  <a:pt x="2199559" y="434322"/>
                  <a:pt x="2224677" y="430322"/>
                  <a:pt x="2242783" y="437298"/>
                </a:cubicBezTo>
                <a:cubicBezTo>
                  <a:pt x="2254853" y="416367"/>
                  <a:pt x="2271353" y="398058"/>
                  <a:pt x="2278993" y="374504"/>
                </a:cubicBezTo>
                <a:cubicBezTo>
                  <a:pt x="2309173" y="281464"/>
                  <a:pt x="2269472" y="261187"/>
                  <a:pt x="2351417" y="207053"/>
                </a:cubicBezTo>
                <a:cubicBezTo>
                  <a:pt x="2373022" y="192781"/>
                  <a:pt x="2399698" y="193099"/>
                  <a:pt x="2423839" y="186122"/>
                </a:cubicBezTo>
                <a:lnTo>
                  <a:pt x="2478156" y="207053"/>
                </a:lnTo>
                <a:cubicBezTo>
                  <a:pt x="2498800" y="215009"/>
                  <a:pt x="2502297" y="248916"/>
                  <a:pt x="2514368" y="269847"/>
                </a:cubicBezTo>
                <a:cubicBezTo>
                  <a:pt x="2600995" y="420067"/>
                  <a:pt x="2556016" y="359858"/>
                  <a:pt x="2641107" y="458229"/>
                </a:cubicBezTo>
                <a:cubicBezTo>
                  <a:pt x="2759483" y="475335"/>
                  <a:pt x="2778847" y="522882"/>
                  <a:pt x="2840270" y="416367"/>
                </a:cubicBezTo>
                <a:cubicBezTo>
                  <a:pt x="2850857" y="398009"/>
                  <a:pt x="2852341" y="374504"/>
                  <a:pt x="2858376" y="353573"/>
                </a:cubicBezTo>
                <a:cubicBezTo>
                  <a:pt x="2858376" y="353573"/>
                  <a:pt x="2927021" y="264970"/>
                  <a:pt x="2967010" y="227986"/>
                </a:cubicBezTo>
                <a:cubicBezTo>
                  <a:pt x="2988085" y="208493"/>
                  <a:pt x="3012713" y="181710"/>
                  <a:pt x="3039432" y="186122"/>
                </a:cubicBezTo>
                <a:cubicBezTo>
                  <a:pt x="3064780" y="190309"/>
                  <a:pt x="3071518" y="234230"/>
                  <a:pt x="3093749" y="248916"/>
                </a:cubicBezTo>
                <a:cubicBezTo>
                  <a:pt x="3115355" y="263188"/>
                  <a:pt x="3142031" y="262871"/>
                  <a:pt x="3166173" y="269847"/>
                </a:cubicBezTo>
                <a:cubicBezTo>
                  <a:pt x="3184278" y="255893"/>
                  <a:pt x="3205103" y="245773"/>
                  <a:pt x="3220490" y="227986"/>
                </a:cubicBezTo>
                <a:cubicBezTo>
                  <a:pt x="3235876" y="210198"/>
                  <a:pt x="3235363" y="170125"/>
                  <a:pt x="3256700" y="165191"/>
                </a:cubicBezTo>
                <a:cubicBezTo>
                  <a:pt x="3307884" y="153356"/>
                  <a:pt x="3320810" y="241018"/>
                  <a:pt x="3329124" y="269847"/>
                </a:cubicBezTo>
                <a:cubicBezTo>
                  <a:pt x="3347229" y="276825"/>
                  <a:pt x="3366370" y="280913"/>
                  <a:pt x="3383441" y="290779"/>
                </a:cubicBezTo>
                <a:cubicBezTo>
                  <a:pt x="3402904" y="302029"/>
                  <a:pt x="3417384" y="323808"/>
                  <a:pt x="3437758" y="332641"/>
                </a:cubicBezTo>
                <a:cubicBezTo>
                  <a:pt x="3466572" y="345133"/>
                  <a:pt x="3498110" y="346596"/>
                  <a:pt x="3528286" y="353573"/>
                </a:cubicBezTo>
                <a:cubicBezTo>
                  <a:pt x="3540213" y="312208"/>
                  <a:pt x="3550697" y="257494"/>
                  <a:pt x="3582603" y="227986"/>
                </a:cubicBezTo>
                <a:cubicBezTo>
                  <a:pt x="3597506" y="214202"/>
                  <a:pt x="3619199" y="198859"/>
                  <a:pt x="3636920" y="207053"/>
                </a:cubicBezTo>
                <a:cubicBezTo>
                  <a:pt x="3657124" y="216396"/>
                  <a:pt x="3661061" y="248916"/>
                  <a:pt x="3673131" y="269847"/>
                </a:cubicBezTo>
                <a:cubicBezTo>
                  <a:pt x="3708604" y="283517"/>
                  <a:pt x="3786194" y="316304"/>
                  <a:pt x="3817977" y="311710"/>
                </a:cubicBezTo>
                <a:cubicBezTo>
                  <a:pt x="3839569" y="308590"/>
                  <a:pt x="3854189" y="283802"/>
                  <a:pt x="3872294" y="269847"/>
                </a:cubicBezTo>
                <a:cubicBezTo>
                  <a:pt x="4055014" y="243443"/>
                  <a:pt x="4001752" y="302280"/>
                  <a:pt x="4053351" y="123328"/>
                </a:cubicBezTo>
                <a:cubicBezTo>
                  <a:pt x="4071456" y="109374"/>
                  <a:pt x="4086203" y="77329"/>
                  <a:pt x="4107668" y="81466"/>
                </a:cubicBezTo>
                <a:cubicBezTo>
                  <a:pt x="4132925" y="86332"/>
                  <a:pt x="4140680" y="127839"/>
                  <a:pt x="4161985" y="144259"/>
                </a:cubicBezTo>
                <a:cubicBezTo>
                  <a:pt x="4177865" y="156498"/>
                  <a:pt x="4198197" y="158214"/>
                  <a:pt x="4216302" y="165191"/>
                </a:cubicBezTo>
                <a:cubicBezTo>
                  <a:pt x="4234407" y="158214"/>
                  <a:pt x="4255716" y="158042"/>
                  <a:pt x="4270619" y="144259"/>
                </a:cubicBezTo>
                <a:cubicBezTo>
                  <a:pt x="4287611" y="128545"/>
                  <a:pt x="4291443" y="99254"/>
                  <a:pt x="4306831" y="81466"/>
                </a:cubicBezTo>
                <a:cubicBezTo>
                  <a:pt x="4322218" y="63678"/>
                  <a:pt x="4343042" y="53558"/>
                  <a:pt x="4361148" y="39604"/>
                </a:cubicBezTo>
                <a:lnTo>
                  <a:pt x="4415465" y="60535"/>
                </a:lnTo>
                <a:cubicBezTo>
                  <a:pt x="4456752" y="76444"/>
                  <a:pt x="4457114" y="150546"/>
                  <a:pt x="4487887" y="186122"/>
                </a:cubicBezTo>
                <a:cubicBezTo>
                  <a:pt x="4501382" y="201723"/>
                  <a:pt x="4524099" y="200077"/>
                  <a:pt x="4542204" y="207053"/>
                </a:cubicBezTo>
                <a:cubicBezTo>
                  <a:pt x="4560310" y="193099"/>
                  <a:pt x="4582928" y="184836"/>
                  <a:pt x="4596521" y="165191"/>
                </a:cubicBezTo>
                <a:cubicBezTo>
                  <a:pt x="4608443" y="147963"/>
                  <a:pt x="4604040" y="120756"/>
                  <a:pt x="4614627" y="102398"/>
                </a:cubicBezTo>
                <a:cubicBezTo>
                  <a:pt x="4628830" y="77768"/>
                  <a:pt x="4650838" y="60535"/>
                  <a:pt x="4668944" y="39604"/>
                </a:cubicBezTo>
                <a:cubicBezTo>
                  <a:pt x="4691576" y="29138"/>
                  <a:pt x="4713041" y="8202"/>
                  <a:pt x="4735965" y="353"/>
                </a:cubicBezTo>
                <a:lnTo>
                  <a:pt x="4739144" y="0"/>
                </a:lnTo>
                <a:lnTo>
                  <a:pt x="4763811" y="0"/>
                </a:lnTo>
                <a:lnTo>
                  <a:pt x="4770118" y="3284"/>
                </a:lnTo>
                <a:cubicBezTo>
                  <a:pt x="4797314" y="25155"/>
                  <a:pt x="4838873" y="104031"/>
                  <a:pt x="4850001" y="123328"/>
                </a:cubicBezTo>
                <a:cubicBezTo>
                  <a:pt x="4940530" y="193100"/>
                  <a:pt x="4892248" y="144261"/>
                  <a:pt x="4976741" y="290779"/>
                </a:cubicBezTo>
                <a:cubicBezTo>
                  <a:pt x="4976741" y="290779"/>
                  <a:pt x="5047588" y="338882"/>
                  <a:pt x="5085375" y="332641"/>
                </a:cubicBezTo>
                <a:cubicBezTo>
                  <a:pt x="5104268" y="329521"/>
                  <a:pt x="5098237" y="291061"/>
                  <a:pt x="5103480" y="269847"/>
                </a:cubicBezTo>
                <a:cubicBezTo>
                  <a:pt x="5110317" y="242187"/>
                  <a:pt x="5115551" y="214031"/>
                  <a:pt x="5121586" y="186122"/>
                </a:cubicBezTo>
                <a:lnTo>
                  <a:pt x="5157797" y="248916"/>
                </a:lnTo>
                <a:cubicBezTo>
                  <a:pt x="5240806" y="392861"/>
                  <a:pt x="5188933" y="358594"/>
                  <a:pt x="5284538" y="395435"/>
                </a:cubicBezTo>
                <a:lnTo>
                  <a:pt x="5320748" y="332641"/>
                </a:lnTo>
                <a:lnTo>
                  <a:pt x="5393172" y="207053"/>
                </a:lnTo>
                <a:cubicBezTo>
                  <a:pt x="5488630" y="243840"/>
                  <a:pt x="5411387" y="203673"/>
                  <a:pt x="5501806" y="290779"/>
                </a:cubicBezTo>
                <a:cubicBezTo>
                  <a:pt x="5548602" y="335861"/>
                  <a:pt x="5556003" y="332596"/>
                  <a:pt x="5610440" y="353573"/>
                </a:cubicBezTo>
                <a:cubicBezTo>
                  <a:pt x="5628545" y="339619"/>
                  <a:pt x="5651164" y="331354"/>
                  <a:pt x="5664757" y="311710"/>
                </a:cubicBezTo>
                <a:cubicBezTo>
                  <a:pt x="5674202" y="298061"/>
                  <a:pt x="5699785" y="170661"/>
                  <a:pt x="5700968" y="165191"/>
                </a:cubicBezTo>
                <a:cubicBezTo>
                  <a:pt x="5719073" y="172168"/>
                  <a:pt x="5739404" y="173884"/>
                  <a:pt x="5755285" y="186122"/>
                </a:cubicBezTo>
                <a:cubicBezTo>
                  <a:pt x="5797106" y="218355"/>
                  <a:pt x="5819093" y="265376"/>
                  <a:pt x="5845813" y="311710"/>
                </a:cubicBezTo>
                <a:lnTo>
                  <a:pt x="5918236" y="332641"/>
                </a:lnTo>
                <a:cubicBezTo>
                  <a:pt x="5955266" y="343343"/>
                  <a:pt x="5988994" y="379978"/>
                  <a:pt x="6026870" y="374504"/>
                </a:cubicBezTo>
                <a:cubicBezTo>
                  <a:pt x="6048462" y="371384"/>
                  <a:pt x="6051011" y="332641"/>
                  <a:pt x="6063082" y="311710"/>
                </a:cubicBezTo>
                <a:cubicBezTo>
                  <a:pt x="6177725" y="278577"/>
                  <a:pt x="6114799" y="274822"/>
                  <a:pt x="6244138" y="374504"/>
                </a:cubicBezTo>
                <a:cubicBezTo>
                  <a:pt x="6330215" y="308164"/>
                  <a:pt x="6291574" y="356507"/>
                  <a:pt x="6334667" y="207053"/>
                </a:cubicBezTo>
                <a:cubicBezTo>
                  <a:pt x="6449311" y="173920"/>
                  <a:pt x="6393287" y="162186"/>
                  <a:pt x="6479513" y="311710"/>
                </a:cubicBezTo>
                <a:cubicBezTo>
                  <a:pt x="6497618" y="318687"/>
                  <a:pt x="6517950" y="320402"/>
                  <a:pt x="6533830" y="332641"/>
                </a:cubicBezTo>
                <a:cubicBezTo>
                  <a:pt x="6640194" y="414616"/>
                  <a:pt x="6530685" y="439721"/>
                  <a:pt x="6696781" y="311710"/>
                </a:cubicBezTo>
                <a:cubicBezTo>
                  <a:pt x="6833308" y="364320"/>
                  <a:pt x="6665022" y="293353"/>
                  <a:pt x="6805415" y="374504"/>
                </a:cubicBezTo>
                <a:cubicBezTo>
                  <a:pt x="6822485" y="384371"/>
                  <a:pt x="6841627" y="388458"/>
                  <a:pt x="6859732" y="395435"/>
                </a:cubicBezTo>
                <a:lnTo>
                  <a:pt x="6914049" y="353573"/>
                </a:lnTo>
                <a:cubicBezTo>
                  <a:pt x="6929929" y="341335"/>
                  <a:pt x="6926120" y="311710"/>
                  <a:pt x="6932155" y="290779"/>
                </a:cubicBezTo>
                <a:cubicBezTo>
                  <a:pt x="6944225" y="248916"/>
                  <a:pt x="6946181" y="201099"/>
                  <a:pt x="6968366" y="165191"/>
                </a:cubicBezTo>
                <a:cubicBezTo>
                  <a:pt x="6979460" y="147237"/>
                  <a:pt x="7004578" y="151237"/>
                  <a:pt x="7022683" y="144259"/>
                </a:cubicBezTo>
                <a:lnTo>
                  <a:pt x="7077000" y="186122"/>
                </a:lnTo>
                <a:lnTo>
                  <a:pt x="7185634" y="269847"/>
                </a:lnTo>
                <a:cubicBezTo>
                  <a:pt x="7217394" y="294325"/>
                  <a:pt x="7260902" y="290280"/>
                  <a:pt x="7294269" y="311710"/>
                </a:cubicBezTo>
                <a:cubicBezTo>
                  <a:pt x="7316652" y="326086"/>
                  <a:pt x="7328915" y="355554"/>
                  <a:pt x="7348586" y="374504"/>
                </a:cubicBezTo>
                <a:cubicBezTo>
                  <a:pt x="7439112" y="461717"/>
                  <a:pt x="7372728" y="364041"/>
                  <a:pt x="7439113" y="479161"/>
                </a:cubicBezTo>
                <a:lnTo>
                  <a:pt x="7493430" y="458229"/>
                </a:lnTo>
                <a:cubicBezTo>
                  <a:pt x="7534718" y="442318"/>
                  <a:pt x="7537195" y="370505"/>
                  <a:pt x="7565854" y="332641"/>
                </a:cubicBezTo>
                <a:cubicBezTo>
                  <a:pt x="7580183" y="313709"/>
                  <a:pt x="7602066" y="304734"/>
                  <a:pt x="7620171" y="290779"/>
                </a:cubicBezTo>
                <a:cubicBezTo>
                  <a:pt x="7638276" y="304734"/>
                  <a:pt x="7660895" y="312997"/>
                  <a:pt x="7674488" y="332641"/>
                </a:cubicBezTo>
                <a:cubicBezTo>
                  <a:pt x="7724463" y="404859"/>
                  <a:pt x="7703651" y="401029"/>
                  <a:pt x="7689805" y="394142"/>
                </a:cubicBezTo>
                <a:lnTo>
                  <a:pt x="7684721" y="391169"/>
                </a:lnTo>
                <a:lnTo>
                  <a:pt x="7683977" y="390642"/>
                </a:lnTo>
                <a:cubicBezTo>
                  <a:pt x="7680838" y="388566"/>
                  <a:pt x="7680564" y="388580"/>
                  <a:pt x="7681940" y="389544"/>
                </a:cubicBezTo>
                <a:lnTo>
                  <a:pt x="7684721" y="391169"/>
                </a:lnTo>
                <a:lnTo>
                  <a:pt x="7703204" y="404279"/>
                </a:lnTo>
                <a:cubicBezTo>
                  <a:pt x="7713288" y="411675"/>
                  <a:pt x="7727451" y="422301"/>
                  <a:pt x="7746910" y="437298"/>
                </a:cubicBezTo>
                <a:cubicBezTo>
                  <a:pt x="7757826" y="428885"/>
                  <a:pt x="7767206" y="421728"/>
                  <a:pt x="7775226" y="415667"/>
                </a:cubicBezTo>
                <a:lnTo>
                  <a:pt x="7776864" y="414443"/>
                </a:lnTo>
                <a:lnTo>
                  <a:pt x="7776864" y="3787676"/>
                </a:lnTo>
                <a:lnTo>
                  <a:pt x="7757242" y="3771762"/>
                </a:lnTo>
                <a:cubicBezTo>
                  <a:pt x="7734839" y="3753885"/>
                  <a:pt x="7707680" y="3732954"/>
                  <a:pt x="7688658" y="3720737"/>
                </a:cubicBezTo>
                <a:cubicBezTo>
                  <a:pt x="7667410" y="3707091"/>
                  <a:pt x="7578960" y="3683800"/>
                  <a:pt x="7561919" y="3678874"/>
                </a:cubicBezTo>
                <a:cubicBezTo>
                  <a:pt x="7561919" y="3678874"/>
                  <a:pt x="7536676" y="3762196"/>
                  <a:pt x="7525708" y="3804462"/>
                </a:cubicBezTo>
                <a:cubicBezTo>
                  <a:pt x="7518558" y="3832016"/>
                  <a:pt x="7514438" y="3860528"/>
                  <a:pt x="7507602" y="3888188"/>
                </a:cubicBezTo>
                <a:cubicBezTo>
                  <a:pt x="7502358" y="3909403"/>
                  <a:pt x="7495532" y="3930051"/>
                  <a:pt x="7489496" y="3950982"/>
                </a:cubicBezTo>
                <a:lnTo>
                  <a:pt x="7471879" y="4032448"/>
                </a:lnTo>
                <a:lnTo>
                  <a:pt x="7343933" y="4032448"/>
                </a:lnTo>
                <a:lnTo>
                  <a:pt x="7334828" y="4003826"/>
                </a:lnTo>
                <a:cubicBezTo>
                  <a:pt x="7332691" y="3992889"/>
                  <a:pt x="7330811" y="3981780"/>
                  <a:pt x="7326544" y="3971913"/>
                </a:cubicBezTo>
                <a:cubicBezTo>
                  <a:pt x="7256347" y="3809609"/>
                  <a:pt x="7317738" y="4004160"/>
                  <a:pt x="7272228" y="3846325"/>
                </a:cubicBezTo>
                <a:cubicBezTo>
                  <a:pt x="7254122" y="3853301"/>
                  <a:pt x="7232814" y="3853473"/>
                  <a:pt x="7217910" y="3867256"/>
                </a:cubicBezTo>
                <a:cubicBezTo>
                  <a:pt x="7100914" y="3975460"/>
                  <a:pt x="7263913" y="3898367"/>
                  <a:pt x="7127382" y="3950982"/>
                </a:cubicBezTo>
                <a:cubicBezTo>
                  <a:pt x="7027796" y="3912603"/>
                  <a:pt x="7117024" y="3953109"/>
                  <a:pt x="7018748" y="3888188"/>
                </a:cubicBezTo>
                <a:cubicBezTo>
                  <a:pt x="6879575" y="3796249"/>
                  <a:pt x="7012370" y="3903590"/>
                  <a:pt x="6873902" y="3783531"/>
                </a:cubicBezTo>
                <a:cubicBezTo>
                  <a:pt x="6849762" y="3776554"/>
                  <a:pt x="6819076" y="3782941"/>
                  <a:pt x="6801480" y="3762600"/>
                </a:cubicBezTo>
                <a:cubicBezTo>
                  <a:pt x="6783885" y="3742259"/>
                  <a:pt x="6790210" y="3706534"/>
                  <a:pt x="6783374" y="3678874"/>
                </a:cubicBezTo>
                <a:cubicBezTo>
                  <a:pt x="6778130" y="3657660"/>
                  <a:pt x="6771304" y="3637011"/>
                  <a:pt x="6765268" y="3616080"/>
                </a:cubicBezTo>
                <a:cubicBezTo>
                  <a:pt x="6662499" y="3497272"/>
                  <a:pt x="6734713" y="3548066"/>
                  <a:pt x="6692846" y="3741668"/>
                </a:cubicBezTo>
                <a:cubicBezTo>
                  <a:pt x="6687568" y="3766074"/>
                  <a:pt x="6668705" y="3783531"/>
                  <a:pt x="6656634" y="3804462"/>
                </a:cubicBezTo>
                <a:cubicBezTo>
                  <a:pt x="6644564" y="3783531"/>
                  <a:pt x="6634354" y="3760993"/>
                  <a:pt x="6620423" y="3741668"/>
                </a:cubicBezTo>
                <a:cubicBezTo>
                  <a:pt x="6604030" y="3718927"/>
                  <a:pt x="6578810" y="3704575"/>
                  <a:pt x="6566106" y="3678874"/>
                </a:cubicBezTo>
                <a:cubicBezTo>
                  <a:pt x="6494157" y="3533313"/>
                  <a:pt x="6611175" y="3643839"/>
                  <a:pt x="6493684" y="3553286"/>
                </a:cubicBezTo>
                <a:cubicBezTo>
                  <a:pt x="6487648" y="3581195"/>
                  <a:pt x="6480458" y="3608803"/>
                  <a:pt x="6475578" y="3637012"/>
                </a:cubicBezTo>
                <a:cubicBezTo>
                  <a:pt x="6468379" y="3678628"/>
                  <a:pt x="6471106" y="3723196"/>
                  <a:pt x="6457472" y="3762600"/>
                </a:cubicBezTo>
                <a:cubicBezTo>
                  <a:pt x="6446264" y="3794991"/>
                  <a:pt x="6421260" y="3818416"/>
                  <a:pt x="6403154" y="3846325"/>
                </a:cubicBezTo>
                <a:cubicBezTo>
                  <a:pt x="6385049" y="3839348"/>
                  <a:pt x="6364718" y="3837633"/>
                  <a:pt x="6348838" y="3825394"/>
                </a:cubicBezTo>
                <a:cubicBezTo>
                  <a:pt x="6327533" y="3808974"/>
                  <a:pt x="6317918" y="3774622"/>
                  <a:pt x="6294520" y="3762600"/>
                </a:cubicBezTo>
                <a:cubicBezTo>
                  <a:pt x="6260973" y="3745364"/>
                  <a:pt x="6222098" y="3748646"/>
                  <a:pt x="6185886" y="3741668"/>
                </a:cubicBezTo>
                <a:cubicBezTo>
                  <a:pt x="6062978" y="3789033"/>
                  <a:pt x="6209712" y="3726368"/>
                  <a:pt x="6022935" y="3846325"/>
                </a:cubicBezTo>
                <a:cubicBezTo>
                  <a:pt x="6006252" y="3857039"/>
                  <a:pt x="5986724" y="3860279"/>
                  <a:pt x="5968618" y="3867256"/>
                </a:cubicBezTo>
                <a:cubicBezTo>
                  <a:pt x="5968618" y="3867256"/>
                  <a:pt x="5903068" y="3790646"/>
                  <a:pt x="5859984" y="3783531"/>
                </a:cubicBezTo>
                <a:cubicBezTo>
                  <a:pt x="5841090" y="3780411"/>
                  <a:pt x="5847914" y="3825394"/>
                  <a:pt x="5841878" y="3846325"/>
                </a:cubicBezTo>
                <a:cubicBezTo>
                  <a:pt x="5823774" y="3839348"/>
                  <a:pt x="5802464" y="3839177"/>
                  <a:pt x="5787562" y="3825394"/>
                </a:cubicBezTo>
                <a:cubicBezTo>
                  <a:pt x="5770570" y="3809679"/>
                  <a:pt x="5772688" y="3767533"/>
                  <a:pt x="5751350" y="3762600"/>
                </a:cubicBezTo>
                <a:cubicBezTo>
                  <a:pt x="5730012" y="3757667"/>
                  <a:pt x="5716496" y="3793212"/>
                  <a:pt x="5697033" y="3804462"/>
                </a:cubicBezTo>
                <a:cubicBezTo>
                  <a:pt x="5679962" y="3814328"/>
                  <a:pt x="5660821" y="3818416"/>
                  <a:pt x="5642716" y="3825394"/>
                </a:cubicBezTo>
                <a:cubicBezTo>
                  <a:pt x="5633036" y="3780634"/>
                  <a:pt x="5605354" y="3643523"/>
                  <a:pt x="5588398" y="3616080"/>
                </a:cubicBezTo>
                <a:cubicBezTo>
                  <a:pt x="5577306" y="3598126"/>
                  <a:pt x="5552187" y="3602126"/>
                  <a:pt x="5534082" y="3595149"/>
                </a:cubicBezTo>
                <a:cubicBezTo>
                  <a:pt x="5522011" y="3616080"/>
                  <a:pt x="5505512" y="3634389"/>
                  <a:pt x="5497871" y="3657943"/>
                </a:cubicBezTo>
                <a:cubicBezTo>
                  <a:pt x="5467691" y="3750983"/>
                  <a:pt x="5507393" y="3771260"/>
                  <a:pt x="5425448" y="3825394"/>
                </a:cubicBezTo>
                <a:cubicBezTo>
                  <a:pt x="5403843" y="3839666"/>
                  <a:pt x="5377167" y="3839348"/>
                  <a:pt x="5353025" y="3846325"/>
                </a:cubicBezTo>
                <a:lnTo>
                  <a:pt x="5298708" y="3825394"/>
                </a:lnTo>
                <a:cubicBezTo>
                  <a:pt x="5278065" y="3817438"/>
                  <a:pt x="5274567" y="3783531"/>
                  <a:pt x="5262497" y="3762600"/>
                </a:cubicBezTo>
                <a:cubicBezTo>
                  <a:pt x="5175869" y="3612380"/>
                  <a:pt x="5220849" y="3672590"/>
                  <a:pt x="5135757" y="3574218"/>
                </a:cubicBezTo>
                <a:cubicBezTo>
                  <a:pt x="5017381" y="3557112"/>
                  <a:pt x="4998017" y="3509565"/>
                  <a:pt x="4936594" y="3616080"/>
                </a:cubicBezTo>
                <a:cubicBezTo>
                  <a:pt x="4926008" y="3634439"/>
                  <a:pt x="4924524" y="3657943"/>
                  <a:pt x="4918489" y="3678874"/>
                </a:cubicBezTo>
                <a:cubicBezTo>
                  <a:pt x="4918489" y="3678874"/>
                  <a:pt x="4849843" y="3767478"/>
                  <a:pt x="4809855" y="3804462"/>
                </a:cubicBezTo>
                <a:cubicBezTo>
                  <a:pt x="4788779" y="3823954"/>
                  <a:pt x="4764152" y="3850738"/>
                  <a:pt x="4737432" y="3846325"/>
                </a:cubicBezTo>
                <a:cubicBezTo>
                  <a:pt x="4712084" y="3842138"/>
                  <a:pt x="4705347" y="3798217"/>
                  <a:pt x="4683115" y="3783531"/>
                </a:cubicBezTo>
                <a:cubicBezTo>
                  <a:pt x="4661509" y="3769259"/>
                  <a:pt x="4634833" y="3769577"/>
                  <a:pt x="4610692" y="3762600"/>
                </a:cubicBezTo>
                <a:cubicBezTo>
                  <a:pt x="4592587" y="3776554"/>
                  <a:pt x="4571761" y="3786674"/>
                  <a:pt x="4556375" y="3804462"/>
                </a:cubicBezTo>
                <a:cubicBezTo>
                  <a:pt x="4540989" y="3822249"/>
                  <a:pt x="4541502" y="3862323"/>
                  <a:pt x="4520164" y="3867256"/>
                </a:cubicBezTo>
                <a:cubicBezTo>
                  <a:pt x="4468980" y="3879091"/>
                  <a:pt x="4456054" y="3791430"/>
                  <a:pt x="4447741" y="3762600"/>
                </a:cubicBezTo>
                <a:cubicBezTo>
                  <a:pt x="4429635" y="3755622"/>
                  <a:pt x="4410494" y="3751535"/>
                  <a:pt x="4393424" y="3741668"/>
                </a:cubicBezTo>
                <a:cubicBezTo>
                  <a:pt x="4373960" y="3730418"/>
                  <a:pt x="4359481" y="3708639"/>
                  <a:pt x="4339107" y="3699806"/>
                </a:cubicBezTo>
                <a:cubicBezTo>
                  <a:pt x="4310293" y="3687314"/>
                  <a:pt x="4278755" y="3685852"/>
                  <a:pt x="4248579" y="3678874"/>
                </a:cubicBezTo>
                <a:cubicBezTo>
                  <a:pt x="4236652" y="3720239"/>
                  <a:pt x="4226168" y="3774954"/>
                  <a:pt x="4194262" y="3804462"/>
                </a:cubicBezTo>
                <a:cubicBezTo>
                  <a:pt x="4179359" y="3818246"/>
                  <a:pt x="4157665" y="3833588"/>
                  <a:pt x="4139945" y="3825394"/>
                </a:cubicBezTo>
                <a:cubicBezTo>
                  <a:pt x="4119741" y="3816052"/>
                  <a:pt x="4115804" y="3783531"/>
                  <a:pt x="4103733" y="3762600"/>
                </a:cubicBezTo>
                <a:cubicBezTo>
                  <a:pt x="4068260" y="3748930"/>
                  <a:pt x="3990670" y="3716144"/>
                  <a:pt x="3958887" y="3720737"/>
                </a:cubicBezTo>
                <a:cubicBezTo>
                  <a:pt x="3937295" y="3723857"/>
                  <a:pt x="3922675" y="3748646"/>
                  <a:pt x="3904570" y="3762600"/>
                </a:cubicBezTo>
                <a:cubicBezTo>
                  <a:pt x="3721850" y="3789004"/>
                  <a:pt x="3775113" y="3730167"/>
                  <a:pt x="3723514" y="3909119"/>
                </a:cubicBezTo>
                <a:cubicBezTo>
                  <a:pt x="3705408" y="3923073"/>
                  <a:pt x="3690661" y="3955118"/>
                  <a:pt x="3669197" y="3950982"/>
                </a:cubicBezTo>
                <a:cubicBezTo>
                  <a:pt x="3643939" y="3946115"/>
                  <a:pt x="3636184" y="3904608"/>
                  <a:pt x="3614879" y="3888188"/>
                </a:cubicBezTo>
                <a:cubicBezTo>
                  <a:pt x="3598999" y="3875949"/>
                  <a:pt x="3578668" y="3874234"/>
                  <a:pt x="3560562" y="3867256"/>
                </a:cubicBezTo>
                <a:cubicBezTo>
                  <a:pt x="3542457" y="3874234"/>
                  <a:pt x="3521148" y="3874405"/>
                  <a:pt x="3506245" y="3888188"/>
                </a:cubicBezTo>
                <a:cubicBezTo>
                  <a:pt x="3489253" y="3903903"/>
                  <a:pt x="3485421" y="3933193"/>
                  <a:pt x="3470034" y="3950982"/>
                </a:cubicBezTo>
                <a:cubicBezTo>
                  <a:pt x="3454646" y="3968769"/>
                  <a:pt x="3433822" y="3978889"/>
                  <a:pt x="3415717" y="3992844"/>
                </a:cubicBezTo>
                <a:lnTo>
                  <a:pt x="3361400" y="3971913"/>
                </a:lnTo>
                <a:cubicBezTo>
                  <a:pt x="3320112" y="3956003"/>
                  <a:pt x="3319751" y="3881901"/>
                  <a:pt x="3288977" y="3846325"/>
                </a:cubicBezTo>
                <a:cubicBezTo>
                  <a:pt x="3275482" y="3830724"/>
                  <a:pt x="3252765" y="3832371"/>
                  <a:pt x="3234660" y="3825394"/>
                </a:cubicBezTo>
                <a:cubicBezTo>
                  <a:pt x="3216555" y="3839348"/>
                  <a:pt x="3193936" y="3847612"/>
                  <a:pt x="3180343" y="3867256"/>
                </a:cubicBezTo>
                <a:cubicBezTo>
                  <a:pt x="3168421" y="3884485"/>
                  <a:pt x="3172824" y="3911691"/>
                  <a:pt x="3162238" y="3930050"/>
                </a:cubicBezTo>
                <a:cubicBezTo>
                  <a:pt x="3148034" y="3954679"/>
                  <a:pt x="3126026" y="3971913"/>
                  <a:pt x="3107921" y="3992844"/>
                </a:cubicBezTo>
                <a:cubicBezTo>
                  <a:pt x="3085289" y="4003310"/>
                  <a:pt x="3063823" y="4024246"/>
                  <a:pt x="3040899" y="4032094"/>
                </a:cubicBezTo>
                <a:lnTo>
                  <a:pt x="3037712" y="4032448"/>
                </a:lnTo>
                <a:lnTo>
                  <a:pt x="3013055" y="4032448"/>
                </a:lnTo>
                <a:lnTo>
                  <a:pt x="3006747" y="4029163"/>
                </a:lnTo>
                <a:cubicBezTo>
                  <a:pt x="2979551" y="4007292"/>
                  <a:pt x="2937992" y="3928416"/>
                  <a:pt x="2926863" y="3909119"/>
                </a:cubicBezTo>
                <a:cubicBezTo>
                  <a:pt x="2836334" y="3839347"/>
                  <a:pt x="2884617" y="3888187"/>
                  <a:pt x="2800124" y="3741668"/>
                </a:cubicBezTo>
                <a:cubicBezTo>
                  <a:pt x="2800124" y="3741668"/>
                  <a:pt x="2729276" y="3693565"/>
                  <a:pt x="2691489" y="3699806"/>
                </a:cubicBezTo>
                <a:cubicBezTo>
                  <a:pt x="2672596" y="3702926"/>
                  <a:pt x="2678628" y="3741386"/>
                  <a:pt x="2673384" y="3762600"/>
                </a:cubicBezTo>
                <a:cubicBezTo>
                  <a:pt x="2666547" y="3790260"/>
                  <a:pt x="2661314" y="3818416"/>
                  <a:pt x="2655278" y="3846325"/>
                </a:cubicBezTo>
                <a:lnTo>
                  <a:pt x="2619067" y="3783531"/>
                </a:lnTo>
                <a:cubicBezTo>
                  <a:pt x="2536058" y="3639586"/>
                  <a:pt x="2587931" y="3673853"/>
                  <a:pt x="2492327" y="3637012"/>
                </a:cubicBezTo>
                <a:lnTo>
                  <a:pt x="2456116" y="3699806"/>
                </a:lnTo>
                <a:lnTo>
                  <a:pt x="2383692" y="3825394"/>
                </a:lnTo>
                <a:cubicBezTo>
                  <a:pt x="2288235" y="3788608"/>
                  <a:pt x="2365477" y="3828775"/>
                  <a:pt x="2275058" y="3741668"/>
                </a:cubicBezTo>
                <a:cubicBezTo>
                  <a:pt x="2228262" y="3696586"/>
                  <a:pt x="2220861" y="3699852"/>
                  <a:pt x="2166424" y="3678874"/>
                </a:cubicBezTo>
                <a:cubicBezTo>
                  <a:pt x="2148319" y="3692828"/>
                  <a:pt x="2125700" y="3701093"/>
                  <a:pt x="2112107" y="3720737"/>
                </a:cubicBezTo>
                <a:cubicBezTo>
                  <a:pt x="2102663" y="3734386"/>
                  <a:pt x="2077079" y="3861786"/>
                  <a:pt x="2075897" y="3867256"/>
                </a:cubicBezTo>
                <a:cubicBezTo>
                  <a:pt x="2057791" y="3860279"/>
                  <a:pt x="2037460" y="3858564"/>
                  <a:pt x="2021579" y="3846325"/>
                </a:cubicBezTo>
                <a:cubicBezTo>
                  <a:pt x="1979758" y="3814092"/>
                  <a:pt x="1957771" y="3767071"/>
                  <a:pt x="1931051" y="3720737"/>
                </a:cubicBezTo>
                <a:lnTo>
                  <a:pt x="1858628" y="3699806"/>
                </a:lnTo>
                <a:cubicBezTo>
                  <a:pt x="1821598" y="3689104"/>
                  <a:pt x="1787870" y="3652470"/>
                  <a:pt x="1749994" y="3657943"/>
                </a:cubicBezTo>
                <a:cubicBezTo>
                  <a:pt x="1728402" y="3661063"/>
                  <a:pt x="1725853" y="3699806"/>
                  <a:pt x="1713783" y="3720737"/>
                </a:cubicBezTo>
                <a:cubicBezTo>
                  <a:pt x="1599139" y="3753871"/>
                  <a:pt x="1662065" y="3757625"/>
                  <a:pt x="1532726" y="3657943"/>
                </a:cubicBezTo>
                <a:cubicBezTo>
                  <a:pt x="1446650" y="3724283"/>
                  <a:pt x="1485291" y="3675941"/>
                  <a:pt x="1442197" y="3825394"/>
                </a:cubicBezTo>
                <a:cubicBezTo>
                  <a:pt x="1327553" y="3858528"/>
                  <a:pt x="1383578" y="3870261"/>
                  <a:pt x="1297352" y="3720737"/>
                </a:cubicBezTo>
                <a:cubicBezTo>
                  <a:pt x="1279246" y="3713761"/>
                  <a:pt x="1258915" y="3712045"/>
                  <a:pt x="1243034" y="3699806"/>
                </a:cubicBezTo>
                <a:cubicBezTo>
                  <a:pt x="1136670" y="3617832"/>
                  <a:pt x="1246179" y="3592726"/>
                  <a:pt x="1080083" y="3720737"/>
                </a:cubicBezTo>
                <a:cubicBezTo>
                  <a:pt x="943556" y="3668127"/>
                  <a:pt x="1111843" y="3739094"/>
                  <a:pt x="971449" y="3657943"/>
                </a:cubicBezTo>
                <a:cubicBezTo>
                  <a:pt x="954379" y="3648077"/>
                  <a:pt x="935237" y="3643989"/>
                  <a:pt x="917132" y="3637012"/>
                </a:cubicBezTo>
                <a:lnTo>
                  <a:pt x="862815" y="3678874"/>
                </a:lnTo>
                <a:cubicBezTo>
                  <a:pt x="846935" y="3691113"/>
                  <a:pt x="850745" y="3720737"/>
                  <a:pt x="844710" y="3741668"/>
                </a:cubicBezTo>
                <a:cubicBezTo>
                  <a:pt x="832639" y="3783531"/>
                  <a:pt x="830684" y="3831348"/>
                  <a:pt x="808498" y="3867256"/>
                </a:cubicBezTo>
                <a:cubicBezTo>
                  <a:pt x="797405" y="3885210"/>
                  <a:pt x="772286" y="3881210"/>
                  <a:pt x="754181" y="3888188"/>
                </a:cubicBezTo>
                <a:lnTo>
                  <a:pt x="699864" y="3846325"/>
                </a:lnTo>
                <a:lnTo>
                  <a:pt x="591230" y="3762600"/>
                </a:lnTo>
                <a:cubicBezTo>
                  <a:pt x="559470" y="3738123"/>
                  <a:pt x="515962" y="3742167"/>
                  <a:pt x="482596" y="3720737"/>
                </a:cubicBezTo>
                <a:cubicBezTo>
                  <a:pt x="460212" y="3706361"/>
                  <a:pt x="447949" y="3676894"/>
                  <a:pt x="428278" y="3657943"/>
                </a:cubicBezTo>
                <a:cubicBezTo>
                  <a:pt x="337752" y="3570730"/>
                  <a:pt x="404136" y="3668407"/>
                  <a:pt x="337751" y="3553286"/>
                </a:cubicBezTo>
                <a:lnTo>
                  <a:pt x="283434" y="3574218"/>
                </a:lnTo>
                <a:cubicBezTo>
                  <a:pt x="242146" y="3590129"/>
                  <a:pt x="239669" y="3661942"/>
                  <a:pt x="211010" y="3699806"/>
                </a:cubicBezTo>
                <a:cubicBezTo>
                  <a:pt x="196681" y="3718738"/>
                  <a:pt x="174799" y="3727714"/>
                  <a:pt x="156693" y="3741668"/>
                </a:cubicBezTo>
                <a:cubicBezTo>
                  <a:pt x="138588" y="3727714"/>
                  <a:pt x="115969" y="3719450"/>
                  <a:pt x="102376" y="3699806"/>
                </a:cubicBezTo>
                <a:cubicBezTo>
                  <a:pt x="52401" y="3627589"/>
                  <a:pt x="73213" y="3631419"/>
                  <a:pt x="87060" y="3638306"/>
                </a:cubicBezTo>
                <a:lnTo>
                  <a:pt x="92144" y="3641278"/>
                </a:lnTo>
                <a:lnTo>
                  <a:pt x="92887" y="3641806"/>
                </a:lnTo>
                <a:cubicBezTo>
                  <a:pt x="96026" y="3643881"/>
                  <a:pt x="96300" y="3643867"/>
                  <a:pt x="94924" y="3642904"/>
                </a:cubicBezTo>
                <a:lnTo>
                  <a:pt x="92144" y="3641278"/>
                </a:lnTo>
                <a:lnTo>
                  <a:pt x="73660" y="3628168"/>
                </a:lnTo>
                <a:cubicBezTo>
                  <a:pt x="63576" y="3620772"/>
                  <a:pt x="49412" y="3610146"/>
                  <a:pt x="29954" y="3595149"/>
                </a:cubicBezTo>
                <a:cubicBezTo>
                  <a:pt x="19037" y="3603563"/>
                  <a:pt x="9658" y="3610719"/>
                  <a:pt x="1638" y="3616781"/>
                </a:cubicBezTo>
                <a:lnTo>
                  <a:pt x="0" y="3618004"/>
                </a:lnTo>
                <a:lnTo>
                  <a:pt x="0" y="244772"/>
                </a:lnTo>
                <a:lnTo>
                  <a:pt x="19622" y="260685"/>
                </a:lnTo>
                <a:cubicBezTo>
                  <a:pt x="42025" y="278562"/>
                  <a:pt x="69183" y="299493"/>
                  <a:pt x="88206" y="311710"/>
                </a:cubicBezTo>
                <a:cubicBezTo>
                  <a:pt x="109455" y="325357"/>
                  <a:pt x="197904" y="348648"/>
                  <a:pt x="214945" y="353573"/>
                </a:cubicBezTo>
                <a:cubicBezTo>
                  <a:pt x="214945" y="353573"/>
                  <a:pt x="240189" y="270251"/>
                  <a:pt x="251157" y="227986"/>
                </a:cubicBezTo>
                <a:cubicBezTo>
                  <a:pt x="258307" y="200431"/>
                  <a:pt x="262426" y="171920"/>
                  <a:pt x="269262" y="144259"/>
                </a:cubicBezTo>
                <a:cubicBezTo>
                  <a:pt x="274506" y="123044"/>
                  <a:pt x="281333" y="102396"/>
                  <a:pt x="287369" y="81466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innerShdw blurRad="203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Circular Pathways</a:t>
            </a:r>
            <a:endParaRPr lang="en-IN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432847" y="1112852"/>
            <a:ext cx="9527587" cy="1184033"/>
          </a:xfrm>
        </p:spPr>
        <p:txBody>
          <a:bodyPr anchor="ctr"/>
          <a:lstStyle/>
          <a:p>
            <a:pPr marL="25400" indent="0">
              <a:buNone/>
            </a:pPr>
            <a:r>
              <a:rPr lang="en-IN" sz="2800" dirty="0">
                <a:latin typeface="Calibri" panose="020F0502020204030204" pitchFamily="34" charset="0"/>
                <a:cs typeface="Calibri" panose="020F0502020204030204" pitchFamily="34" charset="0"/>
              </a:rPr>
              <a:t>Let ' R ' be the radius of the outer circle and 'r' be the radius of the inner circle.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2847" y="5268094"/>
            <a:ext cx="84804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rgbClr val="1313A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Area of circular pathway = π (R</a:t>
            </a:r>
            <a:r>
              <a:rPr lang="en-IN" sz="2800" b="1" baseline="30000" dirty="0">
                <a:solidFill>
                  <a:srgbClr val="1313A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IN" sz="2800" b="1" dirty="0">
                <a:solidFill>
                  <a:srgbClr val="1313A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r</a:t>
            </a:r>
            <a:r>
              <a:rPr lang="en-IN" sz="2800" b="1" baseline="30000" dirty="0">
                <a:solidFill>
                  <a:srgbClr val="1313A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IN" sz="2800" b="1" dirty="0">
                <a:solidFill>
                  <a:srgbClr val="1313A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en-IN" sz="2800" dirty="0">
                <a:latin typeface="Calibri" panose="020F0502020204030204" pitchFamily="34" charset="0"/>
                <a:cs typeface="Calibri" panose="020F0502020204030204" pitchFamily="34" charset="0"/>
              </a:rPr>
              <a:t>     π (pi) is a constant with value 3.14 approximately.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BEF3308-E23D-AF91-0A6D-1755174FC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6761" y="2674051"/>
            <a:ext cx="3475824" cy="3657600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="" xmlns:a16="http://schemas.microsoft.com/office/drawing/2014/main" id="{995A573D-8576-46CA-8EC6-2A1C6C9170B9}"/>
              </a:ext>
            </a:extLst>
          </p:cNvPr>
          <p:cNvSpPr/>
          <p:nvPr/>
        </p:nvSpPr>
        <p:spPr>
          <a:xfrm>
            <a:off x="2711624" y="194377"/>
            <a:ext cx="6768752" cy="792088"/>
          </a:xfrm>
          <a:custGeom>
            <a:avLst/>
            <a:gdLst>
              <a:gd name="connsiteX0" fmla="*/ 304985 w 7776864"/>
              <a:gd name="connsiteY0" fmla="*/ 0 h 4032448"/>
              <a:gd name="connsiteX1" fmla="*/ 432932 w 7776864"/>
              <a:gd name="connsiteY1" fmla="*/ 0 h 4032448"/>
              <a:gd name="connsiteX2" fmla="*/ 442036 w 7776864"/>
              <a:gd name="connsiteY2" fmla="*/ 28622 h 4032448"/>
              <a:gd name="connsiteX3" fmla="*/ 450320 w 7776864"/>
              <a:gd name="connsiteY3" fmla="*/ 60535 h 4032448"/>
              <a:gd name="connsiteX4" fmla="*/ 504637 w 7776864"/>
              <a:gd name="connsiteY4" fmla="*/ 186122 h 4032448"/>
              <a:gd name="connsiteX5" fmla="*/ 558954 w 7776864"/>
              <a:gd name="connsiteY5" fmla="*/ 165191 h 4032448"/>
              <a:gd name="connsiteX6" fmla="*/ 649482 w 7776864"/>
              <a:gd name="connsiteY6" fmla="*/ 81466 h 4032448"/>
              <a:gd name="connsiteX7" fmla="*/ 758116 w 7776864"/>
              <a:gd name="connsiteY7" fmla="*/ 144259 h 4032448"/>
              <a:gd name="connsiteX8" fmla="*/ 902962 w 7776864"/>
              <a:gd name="connsiteY8" fmla="*/ 248916 h 4032448"/>
              <a:gd name="connsiteX9" fmla="*/ 975384 w 7776864"/>
              <a:gd name="connsiteY9" fmla="*/ 269847 h 4032448"/>
              <a:gd name="connsiteX10" fmla="*/ 993490 w 7776864"/>
              <a:gd name="connsiteY10" fmla="*/ 353573 h 4032448"/>
              <a:gd name="connsiteX11" fmla="*/ 1011596 w 7776864"/>
              <a:gd name="connsiteY11" fmla="*/ 416367 h 4032448"/>
              <a:gd name="connsiteX12" fmla="*/ 1084018 w 7776864"/>
              <a:gd name="connsiteY12" fmla="*/ 290779 h 4032448"/>
              <a:gd name="connsiteX13" fmla="*/ 1120230 w 7776864"/>
              <a:gd name="connsiteY13" fmla="*/ 227986 h 4032448"/>
              <a:gd name="connsiteX14" fmla="*/ 1156441 w 7776864"/>
              <a:gd name="connsiteY14" fmla="*/ 290779 h 4032448"/>
              <a:gd name="connsiteX15" fmla="*/ 1210759 w 7776864"/>
              <a:gd name="connsiteY15" fmla="*/ 353573 h 4032448"/>
              <a:gd name="connsiteX16" fmla="*/ 1283181 w 7776864"/>
              <a:gd name="connsiteY16" fmla="*/ 479161 h 4032448"/>
              <a:gd name="connsiteX17" fmla="*/ 1301286 w 7776864"/>
              <a:gd name="connsiteY17" fmla="*/ 395435 h 4032448"/>
              <a:gd name="connsiteX18" fmla="*/ 1319393 w 7776864"/>
              <a:gd name="connsiteY18" fmla="*/ 269847 h 4032448"/>
              <a:gd name="connsiteX19" fmla="*/ 1373710 w 7776864"/>
              <a:gd name="connsiteY19" fmla="*/ 186122 h 4032448"/>
              <a:gd name="connsiteX20" fmla="*/ 1428027 w 7776864"/>
              <a:gd name="connsiteY20" fmla="*/ 207053 h 4032448"/>
              <a:gd name="connsiteX21" fmla="*/ 1482344 w 7776864"/>
              <a:gd name="connsiteY21" fmla="*/ 269847 h 4032448"/>
              <a:gd name="connsiteX22" fmla="*/ 1590978 w 7776864"/>
              <a:gd name="connsiteY22" fmla="*/ 290779 h 4032448"/>
              <a:gd name="connsiteX23" fmla="*/ 1753929 w 7776864"/>
              <a:gd name="connsiteY23" fmla="*/ 186122 h 4032448"/>
              <a:gd name="connsiteX24" fmla="*/ 1808246 w 7776864"/>
              <a:gd name="connsiteY24" fmla="*/ 165191 h 4032448"/>
              <a:gd name="connsiteX25" fmla="*/ 1916880 w 7776864"/>
              <a:gd name="connsiteY25" fmla="*/ 248916 h 4032448"/>
              <a:gd name="connsiteX26" fmla="*/ 1934986 w 7776864"/>
              <a:gd name="connsiteY26" fmla="*/ 186122 h 4032448"/>
              <a:gd name="connsiteX27" fmla="*/ 1989303 w 7776864"/>
              <a:gd name="connsiteY27" fmla="*/ 207053 h 4032448"/>
              <a:gd name="connsiteX28" fmla="*/ 2025514 w 7776864"/>
              <a:gd name="connsiteY28" fmla="*/ 269847 h 4032448"/>
              <a:gd name="connsiteX29" fmla="*/ 2079831 w 7776864"/>
              <a:gd name="connsiteY29" fmla="*/ 227986 h 4032448"/>
              <a:gd name="connsiteX30" fmla="*/ 2134149 w 7776864"/>
              <a:gd name="connsiteY30" fmla="*/ 207053 h 4032448"/>
              <a:gd name="connsiteX31" fmla="*/ 2188466 w 7776864"/>
              <a:gd name="connsiteY31" fmla="*/ 416367 h 4032448"/>
              <a:gd name="connsiteX32" fmla="*/ 2242783 w 7776864"/>
              <a:gd name="connsiteY32" fmla="*/ 437298 h 4032448"/>
              <a:gd name="connsiteX33" fmla="*/ 2278993 w 7776864"/>
              <a:gd name="connsiteY33" fmla="*/ 374504 h 4032448"/>
              <a:gd name="connsiteX34" fmla="*/ 2351417 w 7776864"/>
              <a:gd name="connsiteY34" fmla="*/ 207053 h 4032448"/>
              <a:gd name="connsiteX35" fmla="*/ 2423839 w 7776864"/>
              <a:gd name="connsiteY35" fmla="*/ 186122 h 4032448"/>
              <a:gd name="connsiteX36" fmla="*/ 2478156 w 7776864"/>
              <a:gd name="connsiteY36" fmla="*/ 207053 h 4032448"/>
              <a:gd name="connsiteX37" fmla="*/ 2514368 w 7776864"/>
              <a:gd name="connsiteY37" fmla="*/ 269847 h 4032448"/>
              <a:gd name="connsiteX38" fmla="*/ 2641107 w 7776864"/>
              <a:gd name="connsiteY38" fmla="*/ 458229 h 4032448"/>
              <a:gd name="connsiteX39" fmla="*/ 2840270 w 7776864"/>
              <a:gd name="connsiteY39" fmla="*/ 416367 h 4032448"/>
              <a:gd name="connsiteX40" fmla="*/ 2858376 w 7776864"/>
              <a:gd name="connsiteY40" fmla="*/ 353573 h 4032448"/>
              <a:gd name="connsiteX41" fmla="*/ 2967010 w 7776864"/>
              <a:gd name="connsiteY41" fmla="*/ 227986 h 4032448"/>
              <a:gd name="connsiteX42" fmla="*/ 3039432 w 7776864"/>
              <a:gd name="connsiteY42" fmla="*/ 186122 h 4032448"/>
              <a:gd name="connsiteX43" fmla="*/ 3093749 w 7776864"/>
              <a:gd name="connsiteY43" fmla="*/ 248916 h 4032448"/>
              <a:gd name="connsiteX44" fmla="*/ 3166173 w 7776864"/>
              <a:gd name="connsiteY44" fmla="*/ 269847 h 4032448"/>
              <a:gd name="connsiteX45" fmla="*/ 3220490 w 7776864"/>
              <a:gd name="connsiteY45" fmla="*/ 227986 h 4032448"/>
              <a:gd name="connsiteX46" fmla="*/ 3256700 w 7776864"/>
              <a:gd name="connsiteY46" fmla="*/ 165191 h 4032448"/>
              <a:gd name="connsiteX47" fmla="*/ 3329124 w 7776864"/>
              <a:gd name="connsiteY47" fmla="*/ 269847 h 4032448"/>
              <a:gd name="connsiteX48" fmla="*/ 3383441 w 7776864"/>
              <a:gd name="connsiteY48" fmla="*/ 290779 h 4032448"/>
              <a:gd name="connsiteX49" fmla="*/ 3437758 w 7776864"/>
              <a:gd name="connsiteY49" fmla="*/ 332641 h 4032448"/>
              <a:gd name="connsiteX50" fmla="*/ 3528286 w 7776864"/>
              <a:gd name="connsiteY50" fmla="*/ 353573 h 4032448"/>
              <a:gd name="connsiteX51" fmla="*/ 3582603 w 7776864"/>
              <a:gd name="connsiteY51" fmla="*/ 227986 h 4032448"/>
              <a:gd name="connsiteX52" fmla="*/ 3636920 w 7776864"/>
              <a:gd name="connsiteY52" fmla="*/ 207053 h 4032448"/>
              <a:gd name="connsiteX53" fmla="*/ 3673131 w 7776864"/>
              <a:gd name="connsiteY53" fmla="*/ 269847 h 4032448"/>
              <a:gd name="connsiteX54" fmla="*/ 3817977 w 7776864"/>
              <a:gd name="connsiteY54" fmla="*/ 311710 h 4032448"/>
              <a:gd name="connsiteX55" fmla="*/ 3872294 w 7776864"/>
              <a:gd name="connsiteY55" fmla="*/ 269847 h 4032448"/>
              <a:gd name="connsiteX56" fmla="*/ 4053351 w 7776864"/>
              <a:gd name="connsiteY56" fmla="*/ 123328 h 4032448"/>
              <a:gd name="connsiteX57" fmla="*/ 4107668 w 7776864"/>
              <a:gd name="connsiteY57" fmla="*/ 81466 h 4032448"/>
              <a:gd name="connsiteX58" fmla="*/ 4161985 w 7776864"/>
              <a:gd name="connsiteY58" fmla="*/ 144259 h 4032448"/>
              <a:gd name="connsiteX59" fmla="*/ 4216302 w 7776864"/>
              <a:gd name="connsiteY59" fmla="*/ 165191 h 4032448"/>
              <a:gd name="connsiteX60" fmla="*/ 4270619 w 7776864"/>
              <a:gd name="connsiteY60" fmla="*/ 144259 h 4032448"/>
              <a:gd name="connsiteX61" fmla="*/ 4306831 w 7776864"/>
              <a:gd name="connsiteY61" fmla="*/ 81466 h 4032448"/>
              <a:gd name="connsiteX62" fmla="*/ 4361148 w 7776864"/>
              <a:gd name="connsiteY62" fmla="*/ 39604 h 4032448"/>
              <a:gd name="connsiteX63" fmla="*/ 4415465 w 7776864"/>
              <a:gd name="connsiteY63" fmla="*/ 60535 h 4032448"/>
              <a:gd name="connsiteX64" fmla="*/ 4487887 w 7776864"/>
              <a:gd name="connsiteY64" fmla="*/ 186122 h 4032448"/>
              <a:gd name="connsiteX65" fmla="*/ 4542204 w 7776864"/>
              <a:gd name="connsiteY65" fmla="*/ 207053 h 4032448"/>
              <a:gd name="connsiteX66" fmla="*/ 4596521 w 7776864"/>
              <a:gd name="connsiteY66" fmla="*/ 165191 h 4032448"/>
              <a:gd name="connsiteX67" fmla="*/ 4614627 w 7776864"/>
              <a:gd name="connsiteY67" fmla="*/ 102398 h 4032448"/>
              <a:gd name="connsiteX68" fmla="*/ 4668944 w 7776864"/>
              <a:gd name="connsiteY68" fmla="*/ 39604 h 4032448"/>
              <a:gd name="connsiteX69" fmla="*/ 4735965 w 7776864"/>
              <a:gd name="connsiteY69" fmla="*/ 353 h 4032448"/>
              <a:gd name="connsiteX70" fmla="*/ 4739144 w 7776864"/>
              <a:gd name="connsiteY70" fmla="*/ 0 h 4032448"/>
              <a:gd name="connsiteX71" fmla="*/ 4763811 w 7776864"/>
              <a:gd name="connsiteY71" fmla="*/ 0 h 4032448"/>
              <a:gd name="connsiteX72" fmla="*/ 4770118 w 7776864"/>
              <a:gd name="connsiteY72" fmla="*/ 3284 h 4032448"/>
              <a:gd name="connsiteX73" fmla="*/ 4850001 w 7776864"/>
              <a:gd name="connsiteY73" fmla="*/ 123328 h 4032448"/>
              <a:gd name="connsiteX74" fmla="*/ 4976741 w 7776864"/>
              <a:gd name="connsiteY74" fmla="*/ 290779 h 4032448"/>
              <a:gd name="connsiteX75" fmla="*/ 5085375 w 7776864"/>
              <a:gd name="connsiteY75" fmla="*/ 332641 h 4032448"/>
              <a:gd name="connsiteX76" fmla="*/ 5103480 w 7776864"/>
              <a:gd name="connsiteY76" fmla="*/ 269847 h 4032448"/>
              <a:gd name="connsiteX77" fmla="*/ 5121586 w 7776864"/>
              <a:gd name="connsiteY77" fmla="*/ 186122 h 4032448"/>
              <a:gd name="connsiteX78" fmla="*/ 5157797 w 7776864"/>
              <a:gd name="connsiteY78" fmla="*/ 248916 h 4032448"/>
              <a:gd name="connsiteX79" fmla="*/ 5284538 w 7776864"/>
              <a:gd name="connsiteY79" fmla="*/ 395435 h 4032448"/>
              <a:gd name="connsiteX80" fmla="*/ 5320748 w 7776864"/>
              <a:gd name="connsiteY80" fmla="*/ 332641 h 4032448"/>
              <a:gd name="connsiteX81" fmla="*/ 5393172 w 7776864"/>
              <a:gd name="connsiteY81" fmla="*/ 207053 h 4032448"/>
              <a:gd name="connsiteX82" fmla="*/ 5501806 w 7776864"/>
              <a:gd name="connsiteY82" fmla="*/ 290779 h 4032448"/>
              <a:gd name="connsiteX83" fmla="*/ 5610440 w 7776864"/>
              <a:gd name="connsiteY83" fmla="*/ 353573 h 4032448"/>
              <a:gd name="connsiteX84" fmla="*/ 5664757 w 7776864"/>
              <a:gd name="connsiteY84" fmla="*/ 311710 h 4032448"/>
              <a:gd name="connsiteX85" fmla="*/ 5700968 w 7776864"/>
              <a:gd name="connsiteY85" fmla="*/ 165191 h 4032448"/>
              <a:gd name="connsiteX86" fmla="*/ 5755285 w 7776864"/>
              <a:gd name="connsiteY86" fmla="*/ 186122 h 4032448"/>
              <a:gd name="connsiteX87" fmla="*/ 5845813 w 7776864"/>
              <a:gd name="connsiteY87" fmla="*/ 311710 h 4032448"/>
              <a:gd name="connsiteX88" fmla="*/ 5918236 w 7776864"/>
              <a:gd name="connsiteY88" fmla="*/ 332641 h 4032448"/>
              <a:gd name="connsiteX89" fmla="*/ 6026870 w 7776864"/>
              <a:gd name="connsiteY89" fmla="*/ 374504 h 4032448"/>
              <a:gd name="connsiteX90" fmla="*/ 6063082 w 7776864"/>
              <a:gd name="connsiteY90" fmla="*/ 311710 h 4032448"/>
              <a:gd name="connsiteX91" fmla="*/ 6244138 w 7776864"/>
              <a:gd name="connsiteY91" fmla="*/ 374504 h 4032448"/>
              <a:gd name="connsiteX92" fmla="*/ 6334667 w 7776864"/>
              <a:gd name="connsiteY92" fmla="*/ 207053 h 4032448"/>
              <a:gd name="connsiteX93" fmla="*/ 6479513 w 7776864"/>
              <a:gd name="connsiteY93" fmla="*/ 311710 h 4032448"/>
              <a:gd name="connsiteX94" fmla="*/ 6533830 w 7776864"/>
              <a:gd name="connsiteY94" fmla="*/ 332641 h 4032448"/>
              <a:gd name="connsiteX95" fmla="*/ 6696781 w 7776864"/>
              <a:gd name="connsiteY95" fmla="*/ 311710 h 4032448"/>
              <a:gd name="connsiteX96" fmla="*/ 6805415 w 7776864"/>
              <a:gd name="connsiteY96" fmla="*/ 374504 h 4032448"/>
              <a:gd name="connsiteX97" fmla="*/ 6859732 w 7776864"/>
              <a:gd name="connsiteY97" fmla="*/ 395435 h 4032448"/>
              <a:gd name="connsiteX98" fmla="*/ 6914049 w 7776864"/>
              <a:gd name="connsiteY98" fmla="*/ 353573 h 4032448"/>
              <a:gd name="connsiteX99" fmla="*/ 6932155 w 7776864"/>
              <a:gd name="connsiteY99" fmla="*/ 290779 h 4032448"/>
              <a:gd name="connsiteX100" fmla="*/ 6968366 w 7776864"/>
              <a:gd name="connsiteY100" fmla="*/ 165191 h 4032448"/>
              <a:gd name="connsiteX101" fmla="*/ 7022683 w 7776864"/>
              <a:gd name="connsiteY101" fmla="*/ 144259 h 4032448"/>
              <a:gd name="connsiteX102" fmla="*/ 7077000 w 7776864"/>
              <a:gd name="connsiteY102" fmla="*/ 186122 h 4032448"/>
              <a:gd name="connsiteX103" fmla="*/ 7185634 w 7776864"/>
              <a:gd name="connsiteY103" fmla="*/ 269847 h 4032448"/>
              <a:gd name="connsiteX104" fmla="*/ 7294269 w 7776864"/>
              <a:gd name="connsiteY104" fmla="*/ 311710 h 4032448"/>
              <a:gd name="connsiteX105" fmla="*/ 7348586 w 7776864"/>
              <a:gd name="connsiteY105" fmla="*/ 374504 h 4032448"/>
              <a:gd name="connsiteX106" fmla="*/ 7439113 w 7776864"/>
              <a:gd name="connsiteY106" fmla="*/ 479161 h 4032448"/>
              <a:gd name="connsiteX107" fmla="*/ 7493430 w 7776864"/>
              <a:gd name="connsiteY107" fmla="*/ 458229 h 4032448"/>
              <a:gd name="connsiteX108" fmla="*/ 7565854 w 7776864"/>
              <a:gd name="connsiteY108" fmla="*/ 332641 h 4032448"/>
              <a:gd name="connsiteX109" fmla="*/ 7620171 w 7776864"/>
              <a:gd name="connsiteY109" fmla="*/ 290779 h 4032448"/>
              <a:gd name="connsiteX110" fmla="*/ 7674488 w 7776864"/>
              <a:gd name="connsiteY110" fmla="*/ 332641 h 4032448"/>
              <a:gd name="connsiteX111" fmla="*/ 7689805 w 7776864"/>
              <a:gd name="connsiteY111" fmla="*/ 394142 h 4032448"/>
              <a:gd name="connsiteX112" fmla="*/ 7684721 w 7776864"/>
              <a:gd name="connsiteY112" fmla="*/ 391169 h 4032448"/>
              <a:gd name="connsiteX113" fmla="*/ 7683977 w 7776864"/>
              <a:gd name="connsiteY113" fmla="*/ 390642 h 4032448"/>
              <a:gd name="connsiteX114" fmla="*/ 7681940 w 7776864"/>
              <a:gd name="connsiteY114" fmla="*/ 389544 h 4032448"/>
              <a:gd name="connsiteX115" fmla="*/ 7684721 w 7776864"/>
              <a:gd name="connsiteY115" fmla="*/ 391169 h 4032448"/>
              <a:gd name="connsiteX116" fmla="*/ 7703204 w 7776864"/>
              <a:gd name="connsiteY116" fmla="*/ 404279 h 4032448"/>
              <a:gd name="connsiteX117" fmla="*/ 7746910 w 7776864"/>
              <a:gd name="connsiteY117" fmla="*/ 437298 h 4032448"/>
              <a:gd name="connsiteX118" fmla="*/ 7775226 w 7776864"/>
              <a:gd name="connsiteY118" fmla="*/ 415667 h 4032448"/>
              <a:gd name="connsiteX119" fmla="*/ 7776864 w 7776864"/>
              <a:gd name="connsiteY119" fmla="*/ 414443 h 4032448"/>
              <a:gd name="connsiteX120" fmla="*/ 7776864 w 7776864"/>
              <a:gd name="connsiteY120" fmla="*/ 3787676 h 4032448"/>
              <a:gd name="connsiteX121" fmla="*/ 7757242 w 7776864"/>
              <a:gd name="connsiteY121" fmla="*/ 3771762 h 4032448"/>
              <a:gd name="connsiteX122" fmla="*/ 7688658 w 7776864"/>
              <a:gd name="connsiteY122" fmla="*/ 3720737 h 4032448"/>
              <a:gd name="connsiteX123" fmla="*/ 7561919 w 7776864"/>
              <a:gd name="connsiteY123" fmla="*/ 3678874 h 4032448"/>
              <a:gd name="connsiteX124" fmla="*/ 7525708 w 7776864"/>
              <a:gd name="connsiteY124" fmla="*/ 3804462 h 4032448"/>
              <a:gd name="connsiteX125" fmla="*/ 7507602 w 7776864"/>
              <a:gd name="connsiteY125" fmla="*/ 3888188 h 4032448"/>
              <a:gd name="connsiteX126" fmla="*/ 7489496 w 7776864"/>
              <a:gd name="connsiteY126" fmla="*/ 3950982 h 4032448"/>
              <a:gd name="connsiteX127" fmla="*/ 7471879 w 7776864"/>
              <a:gd name="connsiteY127" fmla="*/ 4032448 h 4032448"/>
              <a:gd name="connsiteX128" fmla="*/ 7343933 w 7776864"/>
              <a:gd name="connsiteY128" fmla="*/ 4032448 h 4032448"/>
              <a:gd name="connsiteX129" fmla="*/ 7334828 w 7776864"/>
              <a:gd name="connsiteY129" fmla="*/ 4003826 h 4032448"/>
              <a:gd name="connsiteX130" fmla="*/ 7326544 w 7776864"/>
              <a:gd name="connsiteY130" fmla="*/ 3971913 h 4032448"/>
              <a:gd name="connsiteX131" fmla="*/ 7272228 w 7776864"/>
              <a:gd name="connsiteY131" fmla="*/ 3846325 h 4032448"/>
              <a:gd name="connsiteX132" fmla="*/ 7217910 w 7776864"/>
              <a:gd name="connsiteY132" fmla="*/ 3867256 h 4032448"/>
              <a:gd name="connsiteX133" fmla="*/ 7127382 w 7776864"/>
              <a:gd name="connsiteY133" fmla="*/ 3950982 h 4032448"/>
              <a:gd name="connsiteX134" fmla="*/ 7018748 w 7776864"/>
              <a:gd name="connsiteY134" fmla="*/ 3888188 h 4032448"/>
              <a:gd name="connsiteX135" fmla="*/ 6873902 w 7776864"/>
              <a:gd name="connsiteY135" fmla="*/ 3783531 h 4032448"/>
              <a:gd name="connsiteX136" fmla="*/ 6801480 w 7776864"/>
              <a:gd name="connsiteY136" fmla="*/ 3762600 h 4032448"/>
              <a:gd name="connsiteX137" fmla="*/ 6783374 w 7776864"/>
              <a:gd name="connsiteY137" fmla="*/ 3678874 h 4032448"/>
              <a:gd name="connsiteX138" fmla="*/ 6765268 w 7776864"/>
              <a:gd name="connsiteY138" fmla="*/ 3616080 h 4032448"/>
              <a:gd name="connsiteX139" fmla="*/ 6692846 w 7776864"/>
              <a:gd name="connsiteY139" fmla="*/ 3741668 h 4032448"/>
              <a:gd name="connsiteX140" fmla="*/ 6656634 w 7776864"/>
              <a:gd name="connsiteY140" fmla="*/ 3804462 h 4032448"/>
              <a:gd name="connsiteX141" fmla="*/ 6620423 w 7776864"/>
              <a:gd name="connsiteY141" fmla="*/ 3741668 h 4032448"/>
              <a:gd name="connsiteX142" fmla="*/ 6566106 w 7776864"/>
              <a:gd name="connsiteY142" fmla="*/ 3678874 h 4032448"/>
              <a:gd name="connsiteX143" fmla="*/ 6493684 w 7776864"/>
              <a:gd name="connsiteY143" fmla="*/ 3553286 h 4032448"/>
              <a:gd name="connsiteX144" fmla="*/ 6475578 w 7776864"/>
              <a:gd name="connsiteY144" fmla="*/ 3637012 h 4032448"/>
              <a:gd name="connsiteX145" fmla="*/ 6457472 w 7776864"/>
              <a:gd name="connsiteY145" fmla="*/ 3762600 h 4032448"/>
              <a:gd name="connsiteX146" fmla="*/ 6403154 w 7776864"/>
              <a:gd name="connsiteY146" fmla="*/ 3846325 h 4032448"/>
              <a:gd name="connsiteX147" fmla="*/ 6348838 w 7776864"/>
              <a:gd name="connsiteY147" fmla="*/ 3825394 h 4032448"/>
              <a:gd name="connsiteX148" fmla="*/ 6294520 w 7776864"/>
              <a:gd name="connsiteY148" fmla="*/ 3762600 h 4032448"/>
              <a:gd name="connsiteX149" fmla="*/ 6185886 w 7776864"/>
              <a:gd name="connsiteY149" fmla="*/ 3741668 h 4032448"/>
              <a:gd name="connsiteX150" fmla="*/ 6022935 w 7776864"/>
              <a:gd name="connsiteY150" fmla="*/ 3846325 h 4032448"/>
              <a:gd name="connsiteX151" fmla="*/ 5968618 w 7776864"/>
              <a:gd name="connsiteY151" fmla="*/ 3867256 h 4032448"/>
              <a:gd name="connsiteX152" fmla="*/ 5859984 w 7776864"/>
              <a:gd name="connsiteY152" fmla="*/ 3783531 h 4032448"/>
              <a:gd name="connsiteX153" fmla="*/ 5841878 w 7776864"/>
              <a:gd name="connsiteY153" fmla="*/ 3846325 h 4032448"/>
              <a:gd name="connsiteX154" fmla="*/ 5787562 w 7776864"/>
              <a:gd name="connsiteY154" fmla="*/ 3825394 h 4032448"/>
              <a:gd name="connsiteX155" fmla="*/ 5751350 w 7776864"/>
              <a:gd name="connsiteY155" fmla="*/ 3762600 h 4032448"/>
              <a:gd name="connsiteX156" fmla="*/ 5697033 w 7776864"/>
              <a:gd name="connsiteY156" fmla="*/ 3804462 h 4032448"/>
              <a:gd name="connsiteX157" fmla="*/ 5642716 w 7776864"/>
              <a:gd name="connsiteY157" fmla="*/ 3825394 h 4032448"/>
              <a:gd name="connsiteX158" fmla="*/ 5588398 w 7776864"/>
              <a:gd name="connsiteY158" fmla="*/ 3616080 h 4032448"/>
              <a:gd name="connsiteX159" fmla="*/ 5534082 w 7776864"/>
              <a:gd name="connsiteY159" fmla="*/ 3595149 h 4032448"/>
              <a:gd name="connsiteX160" fmla="*/ 5497871 w 7776864"/>
              <a:gd name="connsiteY160" fmla="*/ 3657943 h 4032448"/>
              <a:gd name="connsiteX161" fmla="*/ 5425448 w 7776864"/>
              <a:gd name="connsiteY161" fmla="*/ 3825394 h 4032448"/>
              <a:gd name="connsiteX162" fmla="*/ 5353025 w 7776864"/>
              <a:gd name="connsiteY162" fmla="*/ 3846325 h 4032448"/>
              <a:gd name="connsiteX163" fmla="*/ 5298708 w 7776864"/>
              <a:gd name="connsiteY163" fmla="*/ 3825394 h 4032448"/>
              <a:gd name="connsiteX164" fmla="*/ 5262497 w 7776864"/>
              <a:gd name="connsiteY164" fmla="*/ 3762600 h 4032448"/>
              <a:gd name="connsiteX165" fmla="*/ 5135757 w 7776864"/>
              <a:gd name="connsiteY165" fmla="*/ 3574218 h 4032448"/>
              <a:gd name="connsiteX166" fmla="*/ 4936594 w 7776864"/>
              <a:gd name="connsiteY166" fmla="*/ 3616080 h 4032448"/>
              <a:gd name="connsiteX167" fmla="*/ 4918489 w 7776864"/>
              <a:gd name="connsiteY167" fmla="*/ 3678874 h 4032448"/>
              <a:gd name="connsiteX168" fmla="*/ 4809855 w 7776864"/>
              <a:gd name="connsiteY168" fmla="*/ 3804462 h 4032448"/>
              <a:gd name="connsiteX169" fmla="*/ 4737432 w 7776864"/>
              <a:gd name="connsiteY169" fmla="*/ 3846325 h 4032448"/>
              <a:gd name="connsiteX170" fmla="*/ 4683115 w 7776864"/>
              <a:gd name="connsiteY170" fmla="*/ 3783531 h 4032448"/>
              <a:gd name="connsiteX171" fmla="*/ 4610692 w 7776864"/>
              <a:gd name="connsiteY171" fmla="*/ 3762600 h 4032448"/>
              <a:gd name="connsiteX172" fmla="*/ 4556375 w 7776864"/>
              <a:gd name="connsiteY172" fmla="*/ 3804462 h 4032448"/>
              <a:gd name="connsiteX173" fmla="*/ 4520164 w 7776864"/>
              <a:gd name="connsiteY173" fmla="*/ 3867256 h 4032448"/>
              <a:gd name="connsiteX174" fmla="*/ 4447741 w 7776864"/>
              <a:gd name="connsiteY174" fmla="*/ 3762600 h 4032448"/>
              <a:gd name="connsiteX175" fmla="*/ 4393424 w 7776864"/>
              <a:gd name="connsiteY175" fmla="*/ 3741668 h 4032448"/>
              <a:gd name="connsiteX176" fmla="*/ 4339107 w 7776864"/>
              <a:gd name="connsiteY176" fmla="*/ 3699806 h 4032448"/>
              <a:gd name="connsiteX177" fmla="*/ 4248579 w 7776864"/>
              <a:gd name="connsiteY177" fmla="*/ 3678874 h 4032448"/>
              <a:gd name="connsiteX178" fmla="*/ 4194262 w 7776864"/>
              <a:gd name="connsiteY178" fmla="*/ 3804462 h 4032448"/>
              <a:gd name="connsiteX179" fmla="*/ 4139945 w 7776864"/>
              <a:gd name="connsiteY179" fmla="*/ 3825394 h 4032448"/>
              <a:gd name="connsiteX180" fmla="*/ 4103733 w 7776864"/>
              <a:gd name="connsiteY180" fmla="*/ 3762600 h 4032448"/>
              <a:gd name="connsiteX181" fmla="*/ 3958887 w 7776864"/>
              <a:gd name="connsiteY181" fmla="*/ 3720737 h 4032448"/>
              <a:gd name="connsiteX182" fmla="*/ 3904570 w 7776864"/>
              <a:gd name="connsiteY182" fmla="*/ 3762600 h 4032448"/>
              <a:gd name="connsiteX183" fmla="*/ 3723514 w 7776864"/>
              <a:gd name="connsiteY183" fmla="*/ 3909119 h 4032448"/>
              <a:gd name="connsiteX184" fmla="*/ 3669197 w 7776864"/>
              <a:gd name="connsiteY184" fmla="*/ 3950982 h 4032448"/>
              <a:gd name="connsiteX185" fmla="*/ 3614879 w 7776864"/>
              <a:gd name="connsiteY185" fmla="*/ 3888188 h 4032448"/>
              <a:gd name="connsiteX186" fmla="*/ 3560562 w 7776864"/>
              <a:gd name="connsiteY186" fmla="*/ 3867256 h 4032448"/>
              <a:gd name="connsiteX187" fmla="*/ 3506245 w 7776864"/>
              <a:gd name="connsiteY187" fmla="*/ 3888188 h 4032448"/>
              <a:gd name="connsiteX188" fmla="*/ 3470034 w 7776864"/>
              <a:gd name="connsiteY188" fmla="*/ 3950982 h 4032448"/>
              <a:gd name="connsiteX189" fmla="*/ 3415717 w 7776864"/>
              <a:gd name="connsiteY189" fmla="*/ 3992844 h 4032448"/>
              <a:gd name="connsiteX190" fmla="*/ 3361400 w 7776864"/>
              <a:gd name="connsiteY190" fmla="*/ 3971913 h 4032448"/>
              <a:gd name="connsiteX191" fmla="*/ 3288977 w 7776864"/>
              <a:gd name="connsiteY191" fmla="*/ 3846325 h 4032448"/>
              <a:gd name="connsiteX192" fmla="*/ 3234660 w 7776864"/>
              <a:gd name="connsiteY192" fmla="*/ 3825394 h 4032448"/>
              <a:gd name="connsiteX193" fmla="*/ 3180343 w 7776864"/>
              <a:gd name="connsiteY193" fmla="*/ 3867256 h 4032448"/>
              <a:gd name="connsiteX194" fmla="*/ 3162238 w 7776864"/>
              <a:gd name="connsiteY194" fmla="*/ 3930050 h 4032448"/>
              <a:gd name="connsiteX195" fmla="*/ 3107921 w 7776864"/>
              <a:gd name="connsiteY195" fmla="*/ 3992844 h 4032448"/>
              <a:gd name="connsiteX196" fmla="*/ 3040899 w 7776864"/>
              <a:gd name="connsiteY196" fmla="*/ 4032094 h 4032448"/>
              <a:gd name="connsiteX197" fmla="*/ 3037712 w 7776864"/>
              <a:gd name="connsiteY197" fmla="*/ 4032448 h 4032448"/>
              <a:gd name="connsiteX198" fmla="*/ 3013055 w 7776864"/>
              <a:gd name="connsiteY198" fmla="*/ 4032448 h 4032448"/>
              <a:gd name="connsiteX199" fmla="*/ 3006747 w 7776864"/>
              <a:gd name="connsiteY199" fmla="*/ 4029163 h 4032448"/>
              <a:gd name="connsiteX200" fmla="*/ 2926863 w 7776864"/>
              <a:gd name="connsiteY200" fmla="*/ 3909119 h 4032448"/>
              <a:gd name="connsiteX201" fmla="*/ 2800124 w 7776864"/>
              <a:gd name="connsiteY201" fmla="*/ 3741668 h 4032448"/>
              <a:gd name="connsiteX202" fmla="*/ 2691489 w 7776864"/>
              <a:gd name="connsiteY202" fmla="*/ 3699806 h 4032448"/>
              <a:gd name="connsiteX203" fmla="*/ 2673384 w 7776864"/>
              <a:gd name="connsiteY203" fmla="*/ 3762600 h 4032448"/>
              <a:gd name="connsiteX204" fmla="*/ 2655278 w 7776864"/>
              <a:gd name="connsiteY204" fmla="*/ 3846325 h 4032448"/>
              <a:gd name="connsiteX205" fmla="*/ 2619067 w 7776864"/>
              <a:gd name="connsiteY205" fmla="*/ 3783531 h 4032448"/>
              <a:gd name="connsiteX206" fmla="*/ 2492327 w 7776864"/>
              <a:gd name="connsiteY206" fmla="*/ 3637012 h 4032448"/>
              <a:gd name="connsiteX207" fmla="*/ 2456116 w 7776864"/>
              <a:gd name="connsiteY207" fmla="*/ 3699806 h 4032448"/>
              <a:gd name="connsiteX208" fmla="*/ 2383692 w 7776864"/>
              <a:gd name="connsiteY208" fmla="*/ 3825394 h 4032448"/>
              <a:gd name="connsiteX209" fmla="*/ 2275058 w 7776864"/>
              <a:gd name="connsiteY209" fmla="*/ 3741668 h 4032448"/>
              <a:gd name="connsiteX210" fmla="*/ 2166424 w 7776864"/>
              <a:gd name="connsiteY210" fmla="*/ 3678874 h 4032448"/>
              <a:gd name="connsiteX211" fmla="*/ 2112107 w 7776864"/>
              <a:gd name="connsiteY211" fmla="*/ 3720737 h 4032448"/>
              <a:gd name="connsiteX212" fmla="*/ 2075897 w 7776864"/>
              <a:gd name="connsiteY212" fmla="*/ 3867256 h 4032448"/>
              <a:gd name="connsiteX213" fmla="*/ 2021579 w 7776864"/>
              <a:gd name="connsiteY213" fmla="*/ 3846325 h 4032448"/>
              <a:gd name="connsiteX214" fmla="*/ 1931051 w 7776864"/>
              <a:gd name="connsiteY214" fmla="*/ 3720737 h 4032448"/>
              <a:gd name="connsiteX215" fmla="*/ 1858628 w 7776864"/>
              <a:gd name="connsiteY215" fmla="*/ 3699806 h 4032448"/>
              <a:gd name="connsiteX216" fmla="*/ 1749994 w 7776864"/>
              <a:gd name="connsiteY216" fmla="*/ 3657943 h 4032448"/>
              <a:gd name="connsiteX217" fmla="*/ 1713783 w 7776864"/>
              <a:gd name="connsiteY217" fmla="*/ 3720737 h 4032448"/>
              <a:gd name="connsiteX218" fmla="*/ 1532726 w 7776864"/>
              <a:gd name="connsiteY218" fmla="*/ 3657943 h 4032448"/>
              <a:gd name="connsiteX219" fmla="*/ 1442197 w 7776864"/>
              <a:gd name="connsiteY219" fmla="*/ 3825394 h 4032448"/>
              <a:gd name="connsiteX220" fmla="*/ 1297352 w 7776864"/>
              <a:gd name="connsiteY220" fmla="*/ 3720737 h 4032448"/>
              <a:gd name="connsiteX221" fmla="*/ 1243034 w 7776864"/>
              <a:gd name="connsiteY221" fmla="*/ 3699806 h 4032448"/>
              <a:gd name="connsiteX222" fmla="*/ 1080083 w 7776864"/>
              <a:gd name="connsiteY222" fmla="*/ 3720737 h 4032448"/>
              <a:gd name="connsiteX223" fmla="*/ 971449 w 7776864"/>
              <a:gd name="connsiteY223" fmla="*/ 3657943 h 4032448"/>
              <a:gd name="connsiteX224" fmla="*/ 917132 w 7776864"/>
              <a:gd name="connsiteY224" fmla="*/ 3637012 h 4032448"/>
              <a:gd name="connsiteX225" fmla="*/ 862815 w 7776864"/>
              <a:gd name="connsiteY225" fmla="*/ 3678874 h 4032448"/>
              <a:gd name="connsiteX226" fmla="*/ 844710 w 7776864"/>
              <a:gd name="connsiteY226" fmla="*/ 3741668 h 4032448"/>
              <a:gd name="connsiteX227" fmla="*/ 808498 w 7776864"/>
              <a:gd name="connsiteY227" fmla="*/ 3867256 h 4032448"/>
              <a:gd name="connsiteX228" fmla="*/ 754181 w 7776864"/>
              <a:gd name="connsiteY228" fmla="*/ 3888188 h 4032448"/>
              <a:gd name="connsiteX229" fmla="*/ 699864 w 7776864"/>
              <a:gd name="connsiteY229" fmla="*/ 3846325 h 4032448"/>
              <a:gd name="connsiteX230" fmla="*/ 591230 w 7776864"/>
              <a:gd name="connsiteY230" fmla="*/ 3762600 h 4032448"/>
              <a:gd name="connsiteX231" fmla="*/ 482596 w 7776864"/>
              <a:gd name="connsiteY231" fmla="*/ 3720737 h 4032448"/>
              <a:gd name="connsiteX232" fmla="*/ 428278 w 7776864"/>
              <a:gd name="connsiteY232" fmla="*/ 3657943 h 4032448"/>
              <a:gd name="connsiteX233" fmla="*/ 337751 w 7776864"/>
              <a:gd name="connsiteY233" fmla="*/ 3553286 h 4032448"/>
              <a:gd name="connsiteX234" fmla="*/ 283434 w 7776864"/>
              <a:gd name="connsiteY234" fmla="*/ 3574218 h 4032448"/>
              <a:gd name="connsiteX235" fmla="*/ 211010 w 7776864"/>
              <a:gd name="connsiteY235" fmla="*/ 3699806 h 4032448"/>
              <a:gd name="connsiteX236" fmla="*/ 156693 w 7776864"/>
              <a:gd name="connsiteY236" fmla="*/ 3741668 h 4032448"/>
              <a:gd name="connsiteX237" fmla="*/ 102376 w 7776864"/>
              <a:gd name="connsiteY237" fmla="*/ 3699806 h 4032448"/>
              <a:gd name="connsiteX238" fmla="*/ 87060 w 7776864"/>
              <a:gd name="connsiteY238" fmla="*/ 3638306 h 4032448"/>
              <a:gd name="connsiteX239" fmla="*/ 92144 w 7776864"/>
              <a:gd name="connsiteY239" fmla="*/ 3641278 h 4032448"/>
              <a:gd name="connsiteX240" fmla="*/ 92887 w 7776864"/>
              <a:gd name="connsiteY240" fmla="*/ 3641806 h 4032448"/>
              <a:gd name="connsiteX241" fmla="*/ 94924 w 7776864"/>
              <a:gd name="connsiteY241" fmla="*/ 3642904 h 4032448"/>
              <a:gd name="connsiteX242" fmla="*/ 92144 w 7776864"/>
              <a:gd name="connsiteY242" fmla="*/ 3641278 h 4032448"/>
              <a:gd name="connsiteX243" fmla="*/ 73660 w 7776864"/>
              <a:gd name="connsiteY243" fmla="*/ 3628168 h 4032448"/>
              <a:gd name="connsiteX244" fmla="*/ 29954 w 7776864"/>
              <a:gd name="connsiteY244" fmla="*/ 3595149 h 4032448"/>
              <a:gd name="connsiteX245" fmla="*/ 1638 w 7776864"/>
              <a:gd name="connsiteY245" fmla="*/ 3616781 h 4032448"/>
              <a:gd name="connsiteX246" fmla="*/ 0 w 7776864"/>
              <a:gd name="connsiteY246" fmla="*/ 3618004 h 4032448"/>
              <a:gd name="connsiteX247" fmla="*/ 0 w 7776864"/>
              <a:gd name="connsiteY247" fmla="*/ 244772 h 4032448"/>
              <a:gd name="connsiteX248" fmla="*/ 19622 w 7776864"/>
              <a:gd name="connsiteY248" fmla="*/ 260685 h 4032448"/>
              <a:gd name="connsiteX249" fmla="*/ 88206 w 7776864"/>
              <a:gd name="connsiteY249" fmla="*/ 311710 h 4032448"/>
              <a:gd name="connsiteX250" fmla="*/ 214945 w 7776864"/>
              <a:gd name="connsiteY250" fmla="*/ 353573 h 4032448"/>
              <a:gd name="connsiteX251" fmla="*/ 251157 w 7776864"/>
              <a:gd name="connsiteY251" fmla="*/ 227986 h 4032448"/>
              <a:gd name="connsiteX252" fmla="*/ 269262 w 7776864"/>
              <a:gd name="connsiteY252" fmla="*/ 144259 h 4032448"/>
              <a:gd name="connsiteX253" fmla="*/ 287369 w 7776864"/>
              <a:gd name="connsiteY253" fmla="*/ 81466 h 403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</a:cxnLst>
            <a:rect l="l" t="t" r="r" b="b"/>
            <a:pathLst>
              <a:path w="7776864" h="4032448">
                <a:moveTo>
                  <a:pt x="304985" y="0"/>
                </a:moveTo>
                <a:lnTo>
                  <a:pt x="432932" y="0"/>
                </a:lnTo>
                <a:lnTo>
                  <a:pt x="442036" y="28622"/>
                </a:lnTo>
                <a:cubicBezTo>
                  <a:pt x="444172" y="39559"/>
                  <a:pt x="446052" y="50667"/>
                  <a:pt x="450320" y="60535"/>
                </a:cubicBezTo>
                <a:cubicBezTo>
                  <a:pt x="520517" y="222838"/>
                  <a:pt x="459126" y="28287"/>
                  <a:pt x="504637" y="186122"/>
                </a:cubicBezTo>
                <a:cubicBezTo>
                  <a:pt x="522742" y="179146"/>
                  <a:pt x="544051" y="178974"/>
                  <a:pt x="558954" y="165191"/>
                </a:cubicBezTo>
                <a:cubicBezTo>
                  <a:pt x="675950" y="56987"/>
                  <a:pt x="512951" y="134080"/>
                  <a:pt x="649482" y="81466"/>
                </a:cubicBezTo>
                <a:cubicBezTo>
                  <a:pt x="749069" y="119844"/>
                  <a:pt x="659840" y="79338"/>
                  <a:pt x="758116" y="144259"/>
                </a:cubicBezTo>
                <a:cubicBezTo>
                  <a:pt x="897289" y="236198"/>
                  <a:pt x="764495" y="128858"/>
                  <a:pt x="902962" y="248916"/>
                </a:cubicBezTo>
                <a:cubicBezTo>
                  <a:pt x="927103" y="255893"/>
                  <a:pt x="957789" y="249506"/>
                  <a:pt x="975384" y="269847"/>
                </a:cubicBezTo>
                <a:cubicBezTo>
                  <a:pt x="992979" y="290189"/>
                  <a:pt x="986654" y="325913"/>
                  <a:pt x="993490" y="353573"/>
                </a:cubicBezTo>
                <a:cubicBezTo>
                  <a:pt x="998734" y="374787"/>
                  <a:pt x="1005561" y="395436"/>
                  <a:pt x="1011596" y="416367"/>
                </a:cubicBezTo>
                <a:cubicBezTo>
                  <a:pt x="1114365" y="535175"/>
                  <a:pt x="1042151" y="484381"/>
                  <a:pt x="1084018" y="290779"/>
                </a:cubicBezTo>
                <a:cubicBezTo>
                  <a:pt x="1089296" y="266374"/>
                  <a:pt x="1108159" y="248916"/>
                  <a:pt x="1120230" y="227986"/>
                </a:cubicBezTo>
                <a:cubicBezTo>
                  <a:pt x="1132300" y="248916"/>
                  <a:pt x="1142510" y="271454"/>
                  <a:pt x="1156441" y="290779"/>
                </a:cubicBezTo>
                <a:cubicBezTo>
                  <a:pt x="1172834" y="313520"/>
                  <a:pt x="1198055" y="327872"/>
                  <a:pt x="1210759" y="353573"/>
                </a:cubicBezTo>
                <a:cubicBezTo>
                  <a:pt x="1282707" y="499134"/>
                  <a:pt x="1165689" y="388608"/>
                  <a:pt x="1283181" y="479161"/>
                </a:cubicBezTo>
                <a:cubicBezTo>
                  <a:pt x="1289216" y="451252"/>
                  <a:pt x="1296406" y="423644"/>
                  <a:pt x="1301286" y="395435"/>
                </a:cubicBezTo>
                <a:cubicBezTo>
                  <a:pt x="1308485" y="353819"/>
                  <a:pt x="1305759" y="309252"/>
                  <a:pt x="1319393" y="269847"/>
                </a:cubicBezTo>
                <a:cubicBezTo>
                  <a:pt x="1330600" y="237456"/>
                  <a:pt x="1355604" y="214031"/>
                  <a:pt x="1373710" y="186122"/>
                </a:cubicBezTo>
                <a:cubicBezTo>
                  <a:pt x="1391815" y="193099"/>
                  <a:pt x="1412147" y="194815"/>
                  <a:pt x="1428027" y="207053"/>
                </a:cubicBezTo>
                <a:cubicBezTo>
                  <a:pt x="1449331" y="223474"/>
                  <a:pt x="1458946" y="257825"/>
                  <a:pt x="1482344" y="269847"/>
                </a:cubicBezTo>
                <a:cubicBezTo>
                  <a:pt x="1515891" y="287084"/>
                  <a:pt x="1554766" y="283802"/>
                  <a:pt x="1590978" y="290779"/>
                </a:cubicBezTo>
                <a:cubicBezTo>
                  <a:pt x="1713886" y="243414"/>
                  <a:pt x="1567152" y="306080"/>
                  <a:pt x="1753929" y="186122"/>
                </a:cubicBezTo>
                <a:cubicBezTo>
                  <a:pt x="1770612" y="175408"/>
                  <a:pt x="1790141" y="172168"/>
                  <a:pt x="1808246" y="165191"/>
                </a:cubicBezTo>
                <a:cubicBezTo>
                  <a:pt x="1808246" y="165191"/>
                  <a:pt x="1873797" y="241801"/>
                  <a:pt x="1916880" y="248916"/>
                </a:cubicBezTo>
                <a:cubicBezTo>
                  <a:pt x="1935774" y="252036"/>
                  <a:pt x="1928951" y="207053"/>
                  <a:pt x="1934986" y="186122"/>
                </a:cubicBezTo>
                <a:cubicBezTo>
                  <a:pt x="1953091" y="193099"/>
                  <a:pt x="1974400" y="193271"/>
                  <a:pt x="1989303" y="207053"/>
                </a:cubicBezTo>
                <a:cubicBezTo>
                  <a:pt x="2006295" y="222768"/>
                  <a:pt x="2004177" y="264914"/>
                  <a:pt x="2025514" y="269847"/>
                </a:cubicBezTo>
                <a:cubicBezTo>
                  <a:pt x="2046852" y="274780"/>
                  <a:pt x="2060368" y="239235"/>
                  <a:pt x="2079831" y="227986"/>
                </a:cubicBezTo>
                <a:cubicBezTo>
                  <a:pt x="2096902" y="218119"/>
                  <a:pt x="2116043" y="214031"/>
                  <a:pt x="2134149" y="207053"/>
                </a:cubicBezTo>
                <a:cubicBezTo>
                  <a:pt x="2143828" y="251814"/>
                  <a:pt x="2171510" y="388925"/>
                  <a:pt x="2188466" y="416367"/>
                </a:cubicBezTo>
                <a:cubicBezTo>
                  <a:pt x="2199559" y="434322"/>
                  <a:pt x="2224677" y="430322"/>
                  <a:pt x="2242783" y="437298"/>
                </a:cubicBezTo>
                <a:cubicBezTo>
                  <a:pt x="2254853" y="416367"/>
                  <a:pt x="2271353" y="398058"/>
                  <a:pt x="2278993" y="374504"/>
                </a:cubicBezTo>
                <a:cubicBezTo>
                  <a:pt x="2309173" y="281464"/>
                  <a:pt x="2269472" y="261187"/>
                  <a:pt x="2351417" y="207053"/>
                </a:cubicBezTo>
                <a:cubicBezTo>
                  <a:pt x="2373022" y="192781"/>
                  <a:pt x="2399698" y="193099"/>
                  <a:pt x="2423839" y="186122"/>
                </a:cubicBezTo>
                <a:lnTo>
                  <a:pt x="2478156" y="207053"/>
                </a:lnTo>
                <a:cubicBezTo>
                  <a:pt x="2498800" y="215009"/>
                  <a:pt x="2502297" y="248916"/>
                  <a:pt x="2514368" y="269847"/>
                </a:cubicBezTo>
                <a:cubicBezTo>
                  <a:pt x="2600995" y="420067"/>
                  <a:pt x="2556016" y="359858"/>
                  <a:pt x="2641107" y="458229"/>
                </a:cubicBezTo>
                <a:cubicBezTo>
                  <a:pt x="2759483" y="475335"/>
                  <a:pt x="2778847" y="522882"/>
                  <a:pt x="2840270" y="416367"/>
                </a:cubicBezTo>
                <a:cubicBezTo>
                  <a:pt x="2850857" y="398009"/>
                  <a:pt x="2852341" y="374504"/>
                  <a:pt x="2858376" y="353573"/>
                </a:cubicBezTo>
                <a:cubicBezTo>
                  <a:pt x="2858376" y="353573"/>
                  <a:pt x="2927021" y="264970"/>
                  <a:pt x="2967010" y="227986"/>
                </a:cubicBezTo>
                <a:cubicBezTo>
                  <a:pt x="2988085" y="208493"/>
                  <a:pt x="3012713" y="181710"/>
                  <a:pt x="3039432" y="186122"/>
                </a:cubicBezTo>
                <a:cubicBezTo>
                  <a:pt x="3064780" y="190309"/>
                  <a:pt x="3071518" y="234230"/>
                  <a:pt x="3093749" y="248916"/>
                </a:cubicBezTo>
                <a:cubicBezTo>
                  <a:pt x="3115355" y="263188"/>
                  <a:pt x="3142031" y="262871"/>
                  <a:pt x="3166173" y="269847"/>
                </a:cubicBezTo>
                <a:cubicBezTo>
                  <a:pt x="3184278" y="255893"/>
                  <a:pt x="3205103" y="245773"/>
                  <a:pt x="3220490" y="227986"/>
                </a:cubicBezTo>
                <a:cubicBezTo>
                  <a:pt x="3235876" y="210198"/>
                  <a:pt x="3235363" y="170125"/>
                  <a:pt x="3256700" y="165191"/>
                </a:cubicBezTo>
                <a:cubicBezTo>
                  <a:pt x="3307884" y="153356"/>
                  <a:pt x="3320810" y="241018"/>
                  <a:pt x="3329124" y="269847"/>
                </a:cubicBezTo>
                <a:cubicBezTo>
                  <a:pt x="3347229" y="276825"/>
                  <a:pt x="3366370" y="280913"/>
                  <a:pt x="3383441" y="290779"/>
                </a:cubicBezTo>
                <a:cubicBezTo>
                  <a:pt x="3402904" y="302029"/>
                  <a:pt x="3417384" y="323808"/>
                  <a:pt x="3437758" y="332641"/>
                </a:cubicBezTo>
                <a:cubicBezTo>
                  <a:pt x="3466572" y="345133"/>
                  <a:pt x="3498110" y="346596"/>
                  <a:pt x="3528286" y="353573"/>
                </a:cubicBezTo>
                <a:cubicBezTo>
                  <a:pt x="3540213" y="312208"/>
                  <a:pt x="3550697" y="257494"/>
                  <a:pt x="3582603" y="227986"/>
                </a:cubicBezTo>
                <a:cubicBezTo>
                  <a:pt x="3597506" y="214202"/>
                  <a:pt x="3619199" y="198859"/>
                  <a:pt x="3636920" y="207053"/>
                </a:cubicBezTo>
                <a:cubicBezTo>
                  <a:pt x="3657124" y="216396"/>
                  <a:pt x="3661061" y="248916"/>
                  <a:pt x="3673131" y="269847"/>
                </a:cubicBezTo>
                <a:cubicBezTo>
                  <a:pt x="3708604" y="283517"/>
                  <a:pt x="3786194" y="316304"/>
                  <a:pt x="3817977" y="311710"/>
                </a:cubicBezTo>
                <a:cubicBezTo>
                  <a:pt x="3839569" y="308590"/>
                  <a:pt x="3854189" y="283802"/>
                  <a:pt x="3872294" y="269847"/>
                </a:cubicBezTo>
                <a:cubicBezTo>
                  <a:pt x="4055014" y="243443"/>
                  <a:pt x="4001752" y="302280"/>
                  <a:pt x="4053351" y="123328"/>
                </a:cubicBezTo>
                <a:cubicBezTo>
                  <a:pt x="4071456" y="109374"/>
                  <a:pt x="4086203" y="77329"/>
                  <a:pt x="4107668" y="81466"/>
                </a:cubicBezTo>
                <a:cubicBezTo>
                  <a:pt x="4132925" y="86332"/>
                  <a:pt x="4140680" y="127839"/>
                  <a:pt x="4161985" y="144259"/>
                </a:cubicBezTo>
                <a:cubicBezTo>
                  <a:pt x="4177865" y="156498"/>
                  <a:pt x="4198197" y="158214"/>
                  <a:pt x="4216302" y="165191"/>
                </a:cubicBezTo>
                <a:cubicBezTo>
                  <a:pt x="4234407" y="158214"/>
                  <a:pt x="4255716" y="158042"/>
                  <a:pt x="4270619" y="144259"/>
                </a:cubicBezTo>
                <a:cubicBezTo>
                  <a:pt x="4287611" y="128545"/>
                  <a:pt x="4291443" y="99254"/>
                  <a:pt x="4306831" y="81466"/>
                </a:cubicBezTo>
                <a:cubicBezTo>
                  <a:pt x="4322218" y="63678"/>
                  <a:pt x="4343042" y="53558"/>
                  <a:pt x="4361148" y="39604"/>
                </a:cubicBezTo>
                <a:lnTo>
                  <a:pt x="4415465" y="60535"/>
                </a:lnTo>
                <a:cubicBezTo>
                  <a:pt x="4456752" y="76444"/>
                  <a:pt x="4457114" y="150546"/>
                  <a:pt x="4487887" y="186122"/>
                </a:cubicBezTo>
                <a:cubicBezTo>
                  <a:pt x="4501382" y="201723"/>
                  <a:pt x="4524099" y="200077"/>
                  <a:pt x="4542204" y="207053"/>
                </a:cubicBezTo>
                <a:cubicBezTo>
                  <a:pt x="4560310" y="193099"/>
                  <a:pt x="4582928" y="184836"/>
                  <a:pt x="4596521" y="165191"/>
                </a:cubicBezTo>
                <a:cubicBezTo>
                  <a:pt x="4608443" y="147963"/>
                  <a:pt x="4604040" y="120756"/>
                  <a:pt x="4614627" y="102398"/>
                </a:cubicBezTo>
                <a:cubicBezTo>
                  <a:pt x="4628830" y="77768"/>
                  <a:pt x="4650838" y="60535"/>
                  <a:pt x="4668944" y="39604"/>
                </a:cubicBezTo>
                <a:cubicBezTo>
                  <a:pt x="4691576" y="29138"/>
                  <a:pt x="4713041" y="8202"/>
                  <a:pt x="4735965" y="353"/>
                </a:cubicBezTo>
                <a:lnTo>
                  <a:pt x="4739144" y="0"/>
                </a:lnTo>
                <a:lnTo>
                  <a:pt x="4763811" y="0"/>
                </a:lnTo>
                <a:lnTo>
                  <a:pt x="4770118" y="3284"/>
                </a:lnTo>
                <a:cubicBezTo>
                  <a:pt x="4797314" y="25155"/>
                  <a:pt x="4838873" y="104031"/>
                  <a:pt x="4850001" y="123328"/>
                </a:cubicBezTo>
                <a:cubicBezTo>
                  <a:pt x="4940530" y="193100"/>
                  <a:pt x="4892248" y="144261"/>
                  <a:pt x="4976741" y="290779"/>
                </a:cubicBezTo>
                <a:cubicBezTo>
                  <a:pt x="4976741" y="290779"/>
                  <a:pt x="5047588" y="338882"/>
                  <a:pt x="5085375" y="332641"/>
                </a:cubicBezTo>
                <a:cubicBezTo>
                  <a:pt x="5104268" y="329521"/>
                  <a:pt x="5098237" y="291061"/>
                  <a:pt x="5103480" y="269847"/>
                </a:cubicBezTo>
                <a:cubicBezTo>
                  <a:pt x="5110317" y="242187"/>
                  <a:pt x="5115551" y="214031"/>
                  <a:pt x="5121586" y="186122"/>
                </a:cubicBezTo>
                <a:lnTo>
                  <a:pt x="5157797" y="248916"/>
                </a:lnTo>
                <a:cubicBezTo>
                  <a:pt x="5240806" y="392861"/>
                  <a:pt x="5188933" y="358594"/>
                  <a:pt x="5284538" y="395435"/>
                </a:cubicBezTo>
                <a:lnTo>
                  <a:pt x="5320748" y="332641"/>
                </a:lnTo>
                <a:lnTo>
                  <a:pt x="5393172" y="207053"/>
                </a:lnTo>
                <a:cubicBezTo>
                  <a:pt x="5488630" y="243840"/>
                  <a:pt x="5411387" y="203673"/>
                  <a:pt x="5501806" y="290779"/>
                </a:cubicBezTo>
                <a:cubicBezTo>
                  <a:pt x="5548602" y="335861"/>
                  <a:pt x="5556003" y="332596"/>
                  <a:pt x="5610440" y="353573"/>
                </a:cubicBezTo>
                <a:cubicBezTo>
                  <a:pt x="5628545" y="339619"/>
                  <a:pt x="5651164" y="331354"/>
                  <a:pt x="5664757" y="311710"/>
                </a:cubicBezTo>
                <a:cubicBezTo>
                  <a:pt x="5674202" y="298061"/>
                  <a:pt x="5699785" y="170661"/>
                  <a:pt x="5700968" y="165191"/>
                </a:cubicBezTo>
                <a:cubicBezTo>
                  <a:pt x="5719073" y="172168"/>
                  <a:pt x="5739404" y="173884"/>
                  <a:pt x="5755285" y="186122"/>
                </a:cubicBezTo>
                <a:cubicBezTo>
                  <a:pt x="5797106" y="218355"/>
                  <a:pt x="5819093" y="265376"/>
                  <a:pt x="5845813" y="311710"/>
                </a:cubicBezTo>
                <a:lnTo>
                  <a:pt x="5918236" y="332641"/>
                </a:lnTo>
                <a:cubicBezTo>
                  <a:pt x="5955266" y="343343"/>
                  <a:pt x="5988994" y="379978"/>
                  <a:pt x="6026870" y="374504"/>
                </a:cubicBezTo>
                <a:cubicBezTo>
                  <a:pt x="6048462" y="371384"/>
                  <a:pt x="6051011" y="332641"/>
                  <a:pt x="6063082" y="311710"/>
                </a:cubicBezTo>
                <a:cubicBezTo>
                  <a:pt x="6177725" y="278577"/>
                  <a:pt x="6114799" y="274822"/>
                  <a:pt x="6244138" y="374504"/>
                </a:cubicBezTo>
                <a:cubicBezTo>
                  <a:pt x="6330215" y="308164"/>
                  <a:pt x="6291574" y="356507"/>
                  <a:pt x="6334667" y="207053"/>
                </a:cubicBezTo>
                <a:cubicBezTo>
                  <a:pt x="6449311" y="173920"/>
                  <a:pt x="6393287" y="162186"/>
                  <a:pt x="6479513" y="311710"/>
                </a:cubicBezTo>
                <a:cubicBezTo>
                  <a:pt x="6497618" y="318687"/>
                  <a:pt x="6517950" y="320402"/>
                  <a:pt x="6533830" y="332641"/>
                </a:cubicBezTo>
                <a:cubicBezTo>
                  <a:pt x="6640194" y="414616"/>
                  <a:pt x="6530685" y="439721"/>
                  <a:pt x="6696781" y="311710"/>
                </a:cubicBezTo>
                <a:cubicBezTo>
                  <a:pt x="6833308" y="364320"/>
                  <a:pt x="6665022" y="293353"/>
                  <a:pt x="6805415" y="374504"/>
                </a:cubicBezTo>
                <a:cubicBezTo>
                  <a:pt x="6822485" y="384371"/>
                  <a:pt x="6841627" y="388458"/>
                  <a:pt x="6859732" y="395435"/>
                </a:cubicBezTo>
                <a:lnTo>
                  <a:pt x="6914049" y="353573"/>
                </a:lnTo>
                <a:cubicBezTo>
                  <a:pt x="6929929" y="341335"/>
                  <a:pt x="6926120" y="311710"/>
                  <a:pt x="6932155" y="290779"/>
                </a:cubicBezTo>
                <a:cubicBezTo>
                  <a:pt x="6944225" y="248916"/>
                  <a:pt x="6946181" y="201099"/>
                  <a:pt x="6968366" y="165191"/>
                </a:cubicBezTo>
                <a:cubicBezTo>
                  <a:pt x="6979460" y="147237"/>
                  <a:pt x="7004578" y="151237"/>
                  <a:pt x="7022683" y="144259"/>
                </a:cubicBezTo>
                <a:lnTo>
                  <a:pt x="7077000" y="186122"/>
                </a:lnTo>
                <a:lnTo>
                  <a:pt x="7185634" y="269847"/>
                </a:lnTo>
                <a:cubicBezTo>
                  <a:pt x="7217394" y="294325"/>
                  <a:pt x="7260902" y="290280"/>
                  <a:pt x="7294269" y="311710"/>
                </a:cubicBezTo>
                <a:cubicBezTo>
                  <a:pt x="7316652" y="326086"/>
                  <a:pt x="7328915" y="355554"/>
                  <a:pt x="7348586" y="374504"/>
                </a:cubicBezTo>
                <a:cubicBezTo>
                  <a:pt x="7439112" y="461717"/>
                  <a:pt x="7372728" y="364041"/>
                  <a:pt x="7439113" y="479161"/>
                </a:cubicBezTo>
                <a:lnTo>
                  <a:pt x="7493430" y="458229"/>
                </a:lnTo>
                <a:cubicBezTo>
                  <a:pt x="7534718" y="442318"/>
                  <a:pt x="7537195" y="370505"/>
                  <a:pt x="7565854" y="332641"/>
                </a:cubicBezTo>
                <a:cubicBezTo>
                  <a:pt x="7580183" y="313709"/>
                  <a:pt x="7602066" y="304734"/>
                  <a:pt x="7620171" y="290779"/>
                </a:cubicBezTo>
                <a:cubicBezTo>
                  <a:pt x="7638276" y="304734"/>
                  <a:pt x="7660895" y="312997"/>
                  <a:pt x="7674488" y="332641"/>
                </a:cubicBezTo>
                <a:cubicBezTo>
                  <a:pt x="7724463" y="404859"/>
                  <a:pt x="7703651" y="401029"/>
                  <a:pt x="7689805" y="394142"/>
                </a:cubicBezTo>
                <a:lnTo>
                  <a:pt x="7684721" y="391169"/>
                </a:lnTo>
                <a:lnTo>
                  <a:pt x="7683977" y="390642"/>
                </a:lnTo>
                <a:cubicBezTo>
                  <a:pt x="7680838" y="388566"/>
                  <a:pt x="7680564" y="388580"/>
                  <a:pt x="7681940" y="389544"/>
                </a:cubicBezTo>
                <a:lnTo>
                  <a:pt x="7684721" y="391169"/>
                </a:lnTo>
                <a:lnTo>
                  <a:pt x="7703204" y="404279"/>
                </a:lnTo>
                <a:cubicBezTo>
                  <a:pt x="7713288" y="411675"/>
                  <a:pt x="7727451" y="422301"/>
                  <a:pt x="7746910" y="437298"/>
                </a:cubicBezTo>
                <a:cubicBezTo>
                  <a:pt x="7757826" y="428885"/>
                  <a:pt x="7767206" y="421728"/>
                  <a:pt x="7775226" y="415667"/>
                </a:cubicBezTo>
                <a:lnTo>
                  <a:pt x="7776864" y="414443"/>
                </a:lnTo>
                <a:lnTo>
                  <a:pt x="7776864" y="3787676"/>
                </a:lnTo>
                <a:lnTo>
                  <a:pt x="7757242" y="3771762"/>
                </a:lnTo>
                <a:cubicBezTo>
                  <a:pt x="7734839" y="3753885"/>
                  <a:pt x="7707680" y="3732954"/>
                  <a:pt x="7688658" y="3720737"/>
                </a:cubicBezTo>
                <a:cubicBezTo>
                  <a:pt x="7667410" y="3707091"/>
                  <a:pt x="7578960" y="3683800"/>
                  <a:pt x="7561919" y="3678874"/>
                </a:cubicBezTo>
                <a:cubicBezTo>
                  <a:pt x="7561919" y="3678874"/>
                  <a:pt x="7536676" y="3762196"/>
                  <a:pt x="7525708" y="3804462"/>
                </a:cubicBezTo>
                <a:cubicBezTo>
                  <a:pt x="7518558" y="3832016"/>
                  <a:pt x="7514438" y="3860528"/>
                  <a:pt x="7507602" y="3888188"/>
                </a:cubicBezTo>
                <a:cubicBezTo>
                  <a:pt x="7502358" y="3909403"/>
                  <a:pt x="7495532" y="3930051"/>
                  <a:pt x="7489496" y="3950982"/>
                </a:cubicBezTo>
                <a:lnTo>
                  <a:pt x="7471879" y="4032448"/>
                </a:lnTo>
                <a:lnTo>
                  <a:pt x="7343933" y="4032448"/>
                </a:lnTo>
                <a:lnTo>
                  <a:pt x="7334828" y="4003826"/>
                </a:lnTo>
                <a:cubicBezTo>
                  <a:pt x="7332691" y="3992889"/>
                  <a:pt x="7330811" y="3981780"/>
                  <a:pt x="7326544" y="3971913"/>
                </a:cubicBezTo>
                <a:cubicBezTo>
                  <a:pt x="7256347" y="3809609"/>
                  <a:pt x="7317738" y="4004160"/>
                  <a:pt x="7272228" y="3846325"/>
                </a:cubicBezTo>
                <a:cubicBezTo>
                  <a:pt x="7254122" y="3853301"/>
                  <a:pt x="7232814" y="3853473"/>
                  <a:pt x="7217910" y="3867256"/>
                </a:cubicBezTo>
                <a:cubicBezTo>
                  <a:pt x="7100914" y="3975460"/>
                  <a:pt x="7263913" y="3898367"/>
                  <a:pt x="7127382" y="3950982"/>
                </a:cubicBezTo>
                <a:cubicBezTo>
                  <a:pt x="7027796" y="3912603"/>
                  <a:pt x="7117024" y="3953109"/>
                  <a:pt x="7018748" y="3888188"/>
                </a:cubicBezTo>
                <a:cubicBezTo>
                  <a:pt x="6879575" y="3796249"/>
                  <a:pt x="7012370" y="3903590"/>
                  <a:pt x="6873902" y="3783531"/>
                </a:cubicBezTo>
                <a:cubicBezTo>
                  <a:pt x="6849762" y="3776554"/>
                  <a:pt x="6819076" y="3782941"/>
                  <a:pt x="6801480" y="3762600"/>
                </a:cubicBezTo>
                <a:cubicBezTo>
                  <a:pt x="6783885" y="3742259"/>
                  <a:pt x="6790210" y="3706534"/>
                  <a:pt x="6783374" y="3678874"/>
                </a:cubicBezTo>
                <a:cubicBezTo>
                  <a:pt x="6778130" y="3657660"/>
                  <a:pt x="6771304" y="3637011"/>
                  <a:pt x="6765268" y="3616080"/>
                </a:cubicBezTo>
                <a:cubicBezTo>
                  <a:pt x="6662499" y="3497272"/>
                  <a:pt x="6734713" y="3548066"/>
                  <a:pt x="6692846" y="3741668"/>
                </a:cubicBezTo>
                <a:cubicBezTo>
                  <a:pt x="6687568" y="3766074"/>
                  <a:pt x="6668705" y="3783531"/>
                  <a:pt x="6656634" y="3804462"/>
                </a:cubicBezTo>
                <a:cubicBezTo>
                  <a:pt x="6644564" y="3783531"/>
                  <a:pt x="6634354" y="3760993"/>
                  <a:pt x="6620423" y="3741668"/>
                </a:cubicBezTo>
                <a:cubicBezTo>
                  <a:pt x="6604030" y="3718927"/>
                  <a:pt x="6578810" y="3704575"/>
                  <a:pt x="6566106" y="3678874"/>
                </a:cubicBezTo>
                <a:cubicBezTo>
                  <a:pt x="6494157" y="3533313"/>
                  <a:pt x="6611175" y="3643839"/>
                  <a:pt x="6493684" y="3553286"/>
                </a:cubicBezTo>
                <a:cubicBezTo>
                  <a:pt x="6487648" y="3581195"/>
                  <a:pt x="6480458" y="3608803"/>
                  <a:pt x="6475578" y="3637012"/>
                </a:cubicBezTo>
                <a:cubicBezTo>
                  <a:pt x="6468379" y="3678628"/>
                  <a:pt x="6471106" y="3723196"/>
                  <a:pt x="6457472" y="3762600"/>
                </a:cubicBezTo>
                <a:cubicBezTo>
                  <a:pt x="6446264" y="3794991"/>
                  <a:pt x="6421260" y="3818416"/>
                  <a:pt x="6403154" y="3846325"/>
                </a:cubicBezTo>
                <a:cubicBezTo>
                  <a:pt x="6385049" y="3839348"/>
                  <a:pt x="6364718" y="3837633"/>
                  <a:pt x="6348838" y="3825394"/>
                </a:cubicBezTo>
                <a:cubicBezTo>
                  <a:pt x="6327533" y="3808974"/>
                  <a:pt x="6317918" y="3774622"/>
                  <a:pt x="6294520" y="3762600"/>
                </a:cubicBezTo>
                <a:cubicBezTo>
                  <a:pt x="6260973" y="3745364"/>
                  <a:pt x="6222098" y="3748646"/>
                  <a:pt x="6185886" y="3741668"/>
                </a:cubicBezTo>
                <a:cubicBezTo>
                  <a:pt x="6062978" y="3789033"/>
                  <a:pt x="6209712" y="3726368"/>
                  <a:pt x="6022935" y="3846325"/>
                </a:cubicBezTo>
                <a:cubicBezTo>
                  <a:pt x="6006252" y="3857039"/>
                  <a:pt x="5986724" y="3860279"/>
                  <a:pt x="5968618" y="3867256"/>
                </a:cubicBezTo>
                <a:cubicBezTo>
                  <a:pt x="5968618" y="3867256"/>
                  <a:pt x="5903068" y="3790646"/>
                  <a:pt x="5859984" y="3783531"/>
                </a:cubicBezTo>
                <a:cubicBezTo>
                  <a:pt x="5841090" y="3780411"/>
                  <a:pt x="5847914" y="3825394"/>
                  <a:pt x="5841878" y="3846325"/>
                </a:cubicBezTo>
                <a:cubicBezTo>
                  <a:pt x="5823774" y="3839348"/>
                  <a:pt x="5802464" y="3839177"/>
                  <a:pt x="5787562" y="3825394"/>
                </a:cubicBezTo>
                <a:cubicBezTo>
                  <a:pt x="5770570" y="3809679"/>
                  <a:pt x="5772688" y="3767533"/>
                  <a:pt x="5751350" y="3762600"/>
                </a:cubicBezTo>
                <a:cubicBezTo>
                  <a:pt x="5730012" y="3757667"/>
                  <a:pt x="5716496" y="3793212"/>
                  <a:pt x="5697033" y="3804462"/>
                </a:cubicBezTo>
                <a:cubicBezTo>
                  <a:pt x="5679962" y="3814328"/>
                  <a:pt x="5660821" y="3818416"/>
                  <a:pt x="5642716" y="3825394"/>
                </a:cubicBezTo>
                <a:cubicBezTo>
                  <a:pt x="5633036" y="3780634"/>
                  <a:pt x="5605354" y="3643523"/>
                  <a:pt x="5588398" y="3616080"/>
                </a:cubicBezTo>
                <a:cubicBezTo>
                  <a:pt x="5577306" y="3598126"/>
                  <a:pt x="5552187" y="3602126"/>
                  <a:pt x="5534082" y="3595149"/>
                </a:cubicBezTo>
                <a:cubicBezTo>
                  <a:pt x="5522011" y="3616080"/>
                  <a:pt x="5505512" y="3634389"/>
                  <a:pt x="5497871" y="3657943"/>
                </a:cubicBezTo>
                <a:cubicBezTo>
                  <a:pt x="5467691" y="3750983"/>
                  <a:pt x="5507393" y="3771260"/>
                  <a:pt x="5425448" y="3825394"/>
                </a:cubicBezTo>
                <a:cubicBezTo>
                  <a:pt x="5403843" y="3839666"/>
                  <a:pt x="5377167" y="3839348"/>
                  <a:pt x="5353025" y="3846325"/>
                </a:cubicBezTo>
                <a:lnTo>
                  <a:pt x="5298708" y="3825394"/>
                </a:lnTo>
                <a:cubicBezTo>
                  <a:pt x="5278065" y="3817438"/>
                  <a:pt x="5274567" y="3783531"/>
                  <a:pt x="5262497" y="3762600"/>
                </a:cubicBezTo>
                <a:cubicBezTo>
                  <a:pt x="5175869" y="3612380"/>
                  <a:pt x="5220849" y="3672590"/>
                  <a:pt x="5135757" y="3574218"/>
                </a:cubicBezTo>
                <a:cubicBezTo>
                  <a:pt x="5017381" y="3557112"/>
                  <a:pt x="4998017" y="3509565"/>
                  <a:pt x="4936594" y="3616080"/>
                </a:cubicBezTo>
                <a:cubicBezTo>
                  <a:pt x="4926008" y="3634439"/>
                  <a:pt x="4924524" y="3657943"/>
                  <a:pt x="4918489" y="3678874"/>
                </a:cubicBezTo>
                <a:cubicBezTo>
                  <a:pt x="4918489" y="3678874"/>
                  <a:pt x="4849843" y="3767478"/>
                  <a:pt x="4809855" y="3804462"/>
                </a:cubicBezTo>
                <a:cubicBezTo>
                  <a:pt x="4788779" y="3823954"/>
                  <a:pt x="4764152" y="3850738"/>
                  <a:pt x="4737432" y="3846325"/>
                </a:cubicBezTo>
                <a:cubicBezTo>
                  <a:pt x="4712084" y="3842138"/>
                  <a:pt x="4705347" y="3798217"/>
                  <a:pt x="4683115" y="3783531"/>
                </a:cubicBezTo>
                <a:cubicBezTo>
                  <a:pt x="4661509" y="3769259"/>
                  <a:pt x="4634833" y="3769577"/>
                  <a:pt x="4610692" y="3762600"/>
                </a:cubicBezTo>
                <a:cubicBezTo>
                  <a:pt x="4592587" y="3776554"/>
                  <a:pt x="4571761" y="3786674"/>
                  <a:pt x="4556375" y="3804462"/>
                </a:cubicBezTo>
                <a:cubicBezTo>
                  <a:pt x="4540989" y="3822249"/>
                  <a:pt x="4541502" y="3862323"/>
                  <a:pt x="4520164" y="3867256"/>
                </a:cubicBezTo>
                <a:cubicBezTo>
                  <a:pt x="4468980" y="3879091"/>
                  <a:pt x="4456054" y="3791430"/>
                  <a:pt x="4447741" y="3762600"/>
                </a:cubicBezTo>
                <a:cubicBezTo>
                  <a:pt x="4429635" y="3755622"/>
                  <a:pt x="4410494" y="3751535"/>
                  <a:pt x="4393424" y="3741668"/>
                </a:cubicBezTo>
                <a:cubicBezTo>
                  <a:pt x="4373960" y="3730418"/>
                  <a:pt x="4359481" y="3708639"/>
                  <a:pt x="4339107" y="3699806"/>
                </a:cubicBezTo>
                <a:cubicBezTo>
                  <a:pt x="4310293" y="3687314"/>
                  <a:pt x="4278755" y="3685852"/>
                  <a:pt x="4248579" y="3678874"/>
                </a:cubicBezTo>
                <a:cubicBezTo>
                  <a:pt x="4236652" y="3720239"/>
                  <a:pt x="4226168" y="3774954"/>
                  <a:pt x="4194262" y="3804462"/>
                </a:cubicBezTo>
                <a:cubicBezTo>
                  <a:pt x="4179359" y="3818246"/>
                  <a:pt x="4157665" y="3833588"/>
                  <a:pt x="4139945" y="3825394"/>
                </a:cubicBezTo>
                <a:cubicBezTo>
                  <a:pt x="4119741" y="3816052"/>
                  <a:pt x="4115804" y="3783531"/>
                  <a:pt x="4103733" y="3762600"/>
                </a:cubicBezTo>
                <a:cubicBezTo>
                  <a:pt x="4068260" y="3748930"/>
                  <a:pt x="3990670" y="3716144"/>
                  <a:pt x="3958887" y="3720737"/>
                </a:cubicBezTo>
                <a:cubicBezTo>
                  <a:pt x="3937295" y="3723857"/>
                  <a:pt x="3922675" y="3748646"/>
                  <a:pt x="3904570" y="3762600"/>
                </a:cubicBezTo>
                <a:cubicBezTo>
                  <a:pt x="3721850" y="3789004"/>
                  <a:pt x="3775113" y="3730167"/>
                  <a:pt x="3723514" y="3909119"/>
                </a:cubicBezTo>
                <a:cubicBezTo>
                  <a:pt x="3705408" y="3923073"/>
                  <a:pt x="3690661" y="3955118"/>
                  <a:pt x="3669197" y="3950982"/>
                </a:cubicBezTo>
                <a:cubicBezTo>
                  <a:pt x="3643939" y="3946115"/>
                  <a:pt x="3636184" y="3904608"/>
                  <a:pt x="3614879" y="3888188"/>
                </a:cubicBezTo>
                <a:cubicBezTo>
                  <a:pt x="3598999" y="3875949"/>
                  <a:pt x="3578668" y="3874234"/>
                  <a:pt x="3560562" y="3867256"/>
                </a:cubicBezTo>
                <a:cubicBezTo>
                  <a:pt x="3542457" y="3874234"/>
                  <a:pt x="3521148" y="3874405"/>
                  <a:pt x="3506245" y="3888188"/>
                </a:cubicBezTo>
                <a:cubicBezTo>
                  <a:pt x="3489253" y="3903903"/>
                  <a:pt x="3485421" y="3933193"/>
                  <a:pt x="3470034" y="3950982"/>
                </a:cubicBezTo>
                <a:cubicBezTo>
                  <a:pt x="3454646" y="3968769"/>
                  <a:pt x="3433822" y="3978889"/>
                  <a:pt x="3415717" y="3992844"/>
                </a:cubicBezTo>
                <a:lnTo>
                  <a:pt x="3361400" y="3971913"/>
                </a:lnTo>
                <a:cubicBezTo>
                  <a:pt x="3320112" y="3956003"/>
                  <a:pt x="3319751" y="3881901"/>
                  <a:pt x="3288977" y="3846325"/>
                </a:cubicBezTo>
                <a:cubicBezTo>
                  <a:pt x="3275482" y="3830724"/>
                  <a:pt x="3252765" y="3832371"/>
                  <a:pt x="3234660" y="3825394"/>
                </a:cubicBezTo>
                <a:cubicBezTo>
                  <a:pt x="3216555" y="3839348"/>
                  <a:pt x="3193936" y="3847612"/>
                  <a:pt x="3180343" y="3867256"/>
                </a:cubicBezTo>
                <a:cubicBezTo>
                  <a:pt x="3168421" y="3884485"/>
                  <a:pt x="3172824" y="3911691"/>
                  <a:pt x="3162238" y="3930050"/>
                </a:cubicBezTo>
                <a:cubicBezTo>
                  <a:pt x="3148034" y="3954679"/>
                  <a:pt x="3126026" y="3971913"/>
                  <a:pt x="3107921" y="3992844"/>
                </a:cubicBezTo>
                <a:cubicBezTo>
                  <a:pt x="3085289" y="4003310"/>
                  <a:pt x="3063823" y="4024246"/>
                  <a:pt x="3040899" y="4032094"/>
                </a:cubicBezTo>
                <a:lnTo>
                  <a:pt x="3037712" y="4032448"/>
                </a:lnTo>
                <a:lnTo>
                  <a:pt x="3013055" y="4032448"/>
                </a:lnTo>
                <a:lnTo>
                  <a:pt x="3006747" y="4029163"/>
                </a:lnTo>
                <a:cubicBezTo>
                  <a:pt x="2979551" y="4007292"/>
                  <a:pt x="2937992" y="3928416"/>
                  <a:pt x="2926863" y="3909119"/>
                </a:cubicBezTo>
                <a:cubicBezTo>
                  <a:pt x="2836334" y="3839347"/>
                  <a:pt x="2884617" y="3888187"/>
                  <a:pt x="2800124" y="3741668"/>
                </a:cubicBezTo>
                <a:cubicBezTo>
                  <a:pt x="2800124" y="3741668"/>
                  <a:pt x="2729276" y="3693565"/>
                  <a:pt x="2691489" y="3699806"/>
                </a:cubicBezTo>
                <a:cubicBezTo>
                  <a:pt x="2672596" y="3702926"/>
                  <a:pt x="2678628" y="3741386"/>
                  <a:pt x="2673384" y="3762600"/>
                </a:cubicBezTo>
                <a:cubicBezTo>
                  <a:pt x="2666547" y="3790260"/>
                  <a:pt x="2661314" y="3818416"/>
                  <a:pt x="2655278" y="3846325"/>
                </a:cubicBezTo>
                <a:lnTo>
                  <a:pt x="2619067" y="3783531"/>
                </a:lnTo>
                <a:cubicBezTo>
                  <a:pt x="2536058" y="3639586"/>
                  <a:pt x="2587931" y="3673853"/>
                  <a:pt x="2492327" y="3637012"/>
                </a:cubicBezTo>
                <a:lnTo>
                  <a:pt x="2456116" y="3699806"/>
                </a:lnTo>
                <a:lnTo>
                  <a:pt x="2383692" y="3825394"/>
                </a:lnTo>
                <a:cubicBezTo>
                  <a:pt x="2288235" y="3788608"/>
                  <a:pt x="2365477" y="3828775"/>
                  <a:pt x="2275058" y="3741668"/>
                </a:cubicBezTo>
                <a:cubicBezTo>
                  <a:pt x="2228262" y="3696586"/>
                  <a:pt x="2220861" y="3699852"/>
                  <a:pt x="2166424" y="3678874"/>
                </a:cubicBezTo>
                <a:cubicBezTo>
                  <a:pt x="2148319" y="3692828"/>
                  <a:pt x="2125700" y="3701093"/>
                  <a:pt x="2112107" y="3720737"/>
                </a:cubicBezTo>
                <a:cubicBezTo>
                  <a:pt x="2102663" y="3734386"/>
                  <a:pt x="2077079" y="3861786"/>
                  <a:pt x="2075897" y="3867256"/>
                </a:cubicBezTo>
                <a:cubicBezTo>
                  <a:pt x="2057791" y="3860279"/>
                  <a:pt x="2037460" y="3858564"/>
                  <a:pt x="2021579" y="3846325"/>
                </a:cubicBezTo>
                <a:cubicBezTo>
                  <a:pt x="1979758" y="3814092"/>
                  <a:pt x="1957771" y="3767071"/>
                  <a:pt x="1931051" y="3720737"/>
                </a:cubicBezTo>
                <a:lnTo>
                  <a:pt x="1858628" y="3699806"/>
                </a:lnTo>
                <a:cubicBezTo>
                  <a:pt x="1821598" y="3689104"/>
                  <a:pt x="1787870" y="3652470"/>
                  <a:pt x="1749994" y="3657943"/>
                </a:cubicBezTo>
                <a:cubicBezTo>
                  <a:pt x="1728402" y="3661063"/>
                  <a:pt x="1725853" y="3699806"/>
                  <a:pt x="1713783" y="3720737"/>
                </a:cubicBezTo>
                <a:cubicBezTo>
                  <a:pt x="1599139" y="3753871"/>
                  <a:pt x="1662065" y="3757625"/>
                  <a:pt x="1532726" y="3657943"/>
                </a:cubicBezTo>
                <a:cubicBezTo>
                  <a:pt x="1446650" y="3724283"/>
                  <a:pt x="1485291" y="3675941"/>
                  <a:pt x="1442197" y="3825394"/>
                </a:cubicBezTo>
                <a:cubicBezTo>
                  <a:pt x="1327553" y="3858528"/>
                  <a:pt x="1383578" y="3870261"/>
                  <a:pt x="1297352" y="3720737"/>
                </a:cubicBezTo>
                <a:cubicBezTo>
                  <a:pt x="1279246" y="3713761"/>
                  <a:pt x="1258915" y="3712045"/>
                  <a:pt x="1243034" y="3699806"/>
                </a:cubicBezTo>
                <a:cubicBezTo>
                  <a:pt x="1136670" y="3617832"/>
                  <a:pt x="1246179" y="3592726"/>
                  <a:pt x="1080083" y="3720737"/>
                </a:cubicBezTo>
                <a:cubicBezTo>
                  <a:pt x="943556" y="3668127"/>
                  <a:pt x="1111843" y="3739094"/>
                  <a:pt x="971449" y="3657943"/>
                </a:cubicBezTo>
                <a:cubicBezTo>
                  <a:pt x="954379" y="3648077"/>
                  <a:pt x="935237" y="3643989"/>
                  <a:pt x="917132" y="3637012"/>
                </a:cubicBezTo>
                <a:lnTo>
                  <a:pt x="862815" y="3678874"/>
                </a:lnTo>
                <a:cubicBezTo>
                  <a:pt x="846935" y="3691113"/>
                  <a:pt x="850745" y="3720737"/>
                  <a:pt x="844710" y="3741668"/>
                </a:cubicBezTo>
                <a:cubicBezTo>
                  <a:pt x="832639" y="3783531"/>
                  <a:pt x="830684" y="3831348"/>
                  <a:pt x="808498" y="3867256"/>
                </a:cubicBezTo>
                <a:cubicBezTo>
                  <a:pt x="797405" y="3885210"/>
                  <a:pt x="772286" y="3881210"/>
                  <a:pt x="754181" y="3888188"/>
                </a:cubicBezTo>
                <a:lnTo>
                  <a:pt x="699864" y="3846325"/>
                </a:lnTo>
                <a:lnTo>
                  <a:pt x="591230" y="3762600"/>
                </a:lnTo>
                <a:cubicBezTo>
                  <a:pt x="559470" y="3738123"/>
                  <a:pt x="515962" y="3742167"/>
                  <a:pt x="482596" y="3720737"/>
                </a:cubicBezTo>
                <a:cubicBezTo>
                  <a:pt x="460212" y="3706361"/>
                  <a:pt x="447949" y="3676894"/>
                  <a:pt x="428278" y="3657943"/>
                </a:cubicBezTo>
                <a:cubicBezTo>
                  <a:pt x="337752" y="3570730"/>
                  <a:pt x="404136" y="3668407"/>
                  <a:pt x="337751" y="3553286"/>
                </a:cubicBezTo>
                <a:lnTo>
                  <a:pt x="283434" y="3574218"/>
                </a:lnTo>
                <a:cubicBezTo>
                  <a:pt x="242146" y="3590129"/>
                  <a:pt x="239669" y="3661942"/>
                  <a:pt x="211010" y="3699806"/>
                </a:cubicBezTo>
                <a:cubicBezTo>
                  <a:pt x="196681" y="3718738"/>
                  <a:pt x="174799" y="3727714"/>
                  <a:pt x="156693" y="3741668"/>
                </a:cubicBezTo>
                <a:cubicBezTo>
                  <a:pt x="138588" y="3727714"/>
                  <a:pt x="115969" y="3719450"/>
                  <a:pt x="102376" y="3699806"/>
                </a:cubicBezTo>
                <a:cubicBezTo>
                  <a:pt x="52401" y="3627589"/>
                  <a:pt x="73213" y="3631419"/>
                  <a:pt x="87060" y="3638306"/>
                </a:cubicBezTo>
                <a:lnTo>
                  <a:pt x="92144" y="3641278"/>
                </a:lnTo>
                <a:lnTo>
                  <a:pt x="92887" y="3641806"/>
                </a:lnTo>
                <a:cubicBezTo>
                  <a:pt x="96026" y="3643881"/>
                  <a:pt x="96300" y="3643867"/>
                  <a:pt x="94924" y="3642904"/>
                </a:cubicBezTo>
                <a:lnTo>
                  <a:pt x="92144" y="3641278"/>
                </a:lnTo>
                <a:lnTo>
                  <a:pt x="73660" y="3628168"/>
                </a:lnTo>
                <a:cubicBezTo>
                  <a:pt x="63576" y="3620772"/>
                  <a:pt x="49412" y="3610146"/>
                  <a:pt x="29954" y="3595149"/>
                </a:cubicBezTo>
                <a:cubicBezTo>
                  <a:pt x="19037" y="3603563"/>
                  <a:pt x="9658" y="3610719"/>
                  <a:pt x="1638" y="3616781"/>
                </a:cubicBezTo>
                <a:lnTo>
                  <a:pt x="0" y="3618004"/>
                </a:lnTo>
                <a:lnTo>
                  <a:pt x="0" y="244772"/>
                </a:lnTo>
                <a:lnTo>
                  <a:pt x="19622" y="260685"/>
                </a:lnTo>
                <a:cubicBezTo>
                  <a:pt x="42025" y="278562"/>
                  <a:pt x="69183" y="299493"/>
                  <a:pt x="88206" y="311710"/>
                </a:cubicBezTo>
                <a:cubicBezTo>
                  <a:pt x="109455" y="325357"/>
                  <a:pt x="197904" y="348648"/>
                  <a:pt x="214945" y="353573"/>
                </a:cubicBezTo>
                <a:cubicBezTo>
                  <a:pt x="214945" y="353573"/>
                  <a:pt x="240189" y="270251"/>
                  <a:pt x="251157" y="227986"/>
                </a:cubicBezTo>
                <a:cubicBezTo>
                  <a:pt x="258307" y="200431"/>
                  <a:pt x="262426" y="171920"/>
                  <a:pt x="269262" y="144259"/>
                </a:cubicBezTo>
                <a:cubicBezTo>
                  <a:pt x="274506" y="123044"/>
                  <a:pt x="281333" y="102396"/>
                  <a:pt x="287369" y="81466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innerShdw blurRad="203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Circular Pathways</a:t>
            </a:r>
            <a:endParaRPr lang="en-IN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="" xmlns:a16="http://schemas.microsoft.com/office/drawing/2014/main" id="{D767053F-6A4B-13EB-4862-8CAD83436C85}"/>
              </a:ext>
            </a:extLst>
          </p:cNvPr>
          <p:cNvSpPr txBox="1">
            <a:spLocks/>
          </p:cNvSpPr>
          <p:nvPr/>
        </p:nvSpPr>
        <p:spPr>
          <a:xfrm>
            <a:off x="432847" y="3190473"/>
            <a:ext cx="8896216" cy="1184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5400" indent="0">
              <a:buFont typeface="Arial"/>
              <a:buNone/>
            </a:pPr>
            <a:r>
              <a:rPr lang="en-IN" sz="2800" b="1" dirty="0">
                <a:solidFill>
                  <a:srgbClr val="1313A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Area of ring = Area of outer circle – Area of inner circle  </a:t>
            </a:r>
          </a:p>
          <a:p>
            <a:pPr marL="25400" indent="0">
              <a:buFont typeface="Arial"/>
              <a:buNone/>
            </a:pPr>
            <a:r>
              <a:rPr lang="en-IN" sz="2800" b="1" dirty="0">
                <a:solidFill>
                  <a:srgbClr val="1313A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= πR</a:t>
            </a:r>
            <a:r>
              <a:rPr lang="en-IN" sz="2800" b="1" baseline="30000" dirty="0">
                <a:solidFill>
                  <a:srgbClr val="1313A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IN" sz="2800" b="1" dirty="0">
                <a:solidFill>
                  <a:srgbClr val="1313A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 –  πr</a:t>
            </a:r>
            <a:r>
              <a:rPr lang="en-IN" sz="2800" b="1" baseline="30000" dirty="0">
                <a:solidFill>
                  <a:srgbClr val="1313A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IN" sz="2800" dirty="0">
                <a:latin typeface="Calibri" panose="020F0502020204030204" pitchFamily="34" charset="0"/>
                <a:cs typeface="Calibri" panose="020F0502020204030204" pitchFamily="34" charset="0"/>
              </a:rPr>
              <a:t>   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358229" y="1008703"/>
            <a:ext cx="11269435" cy="1097280"/>
          </a:xfrm>
        </p:spPr>
        <p:txBody>
          <a:bodyPr anchor="ctr"/>
          <a:lstStyle/>
          <a:p>
            <a:pPr marL="0" indent="0">
              <a:spcBef>
                <a:spcPts val="0"/>
              </a:spcBef>
              <a:buNone/>
            </a:pPr>
            <a:r>
              <a:rPr lang="en-IN" sz="2600" dirty="0"/>
              <a:t>Find the area of the circular ring formed by two concentric circles, given that the radii of the outer and the inner circles are 8 cm and 4 cm respectively.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8229" y="2090888"/>
            <a:ext cx="7835770" cy="443198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Bef>
                <a:spcPts val="1800"/>
              </a:spcBef>
            </a:pPr>
            <a:r>
              <a:rPr lang="en-IN" sz="2400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area of the region enclosed by two concentric circles is given by</a:t>
            </a:r>
            <a:r>
              <a:rPr lang="en-IN" sz="2400" dirty="0" smtClean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IN" sz="2000" b="1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000" b="1" dirty="0" smtClean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</a:t>
            </a:r>
          </a:p>
          <a:p>
            <a:pPr>
              <a:spcBef>
                <a:spcPts val="1800"/>
              </a:spcBef>
            </a:pPr>
            <a:r>
              <a:rPr lang="en-IN" sz="2000" b="1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000" b="1" dirty="0" smtClean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</a:t>
            </a:r>
            <a:r>
              <a:rPr lang="en-IN" sz="2400" b="1" dirty="0" smtClean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Area </a:t>
            </a:r>
            <a:r>
              <a:rPr lang="en-IN" sz="2400" b="1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 π (R</a:t>
            </a:r>
            <a:r>
              <a:rPr lang="en-IN" sz="2400" b="1" baseline="30000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IN" sz="2400" b="1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– r</a:t>
            </a:r>
            <a:r>
              <a:rPr lang="en-IN" sz="2400" b="1" baseline="30000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IN" sz="2400" b="1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IN" sz="2400" dirty="0">
              <a:solidFill>
                <a:srgbClr val="2121B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en-IN" sz="2400" dirty="0" smtClean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Here</a:t>
            </a:r>
            <a:r>
              <a:rPr lang="en-IN" sz="2400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R = 8 </a:t>
            </a:r>
            <a:r>
              <a:rPr lang="en-IN" sz="2400" dirty="0" smtClean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cm </a:t>
            </a:r>
            <a:r>
              <a:rPr lang="en-IN" sz="2400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r = 4 </a:t>
            </a:r>
            <a:r>
              <a:rPr lang="en-IN" sz="2400" dirty="0" smtClean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cm</a:t>
            </a:r>
            <a:endParaRPr lang="en-IN" sz="2400" dirty="0">
              <a:solidFill>
                <a:srgbClr val="2121B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en-IN" sz="2400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IN" sz="2400" dirty="0" smtClean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   = </a:t>
            </a:r>
            <a:r>
              <a:rPr lang="en-IN" sz="2400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3.14 ( 8</a:t>
            </a:r>
            <a:r>
              <a:rPr lang="en-IN" sz="2400" baseline="30000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IN" sz="2400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IN" sz="2400" b="1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IN" sz="2400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</a:t>
            </a:r>
            <a:r>
              <a:rPr lang="en-IN" sz="2400" baseline="30000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IN" sz="2400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sq. </a:t>
            </a:r>
            <a:r>
              <a:rPr lang="en-IN" sz="2400" dirty="0" smtClean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cm</a:t>
            </a:r>
            <a:r>
              <a:rPr lang="en-IN" sz="2400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spcBef>
                <a:spcPts val="1800"/>
              </a:spcBef>
            </a:pPr>
            <a:r>
              <a:rPr lang="en-IN" sz="2400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en-IN" sz="2400" dirty="0" smtClean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en-IN" sz="2400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3.14 (64 </a:t>
            </a:r>
            <a:r>
              <a:rPr lang="en-IN" sz="2400" b="1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IN" sz="2400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16) </a:t>
            </a:r>
            <a:endParaRPr lang="en-IN" sz="2400" dirty="0" smtClean="0">
              <a:solidFill>
                <a:srgbClr val="2121B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en-IN" sz="2400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400" dirty="0" smtClean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= </a:t>
            </a:r>
            <a:r>
              <a:rPr lang="en-IN" sz="2400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3.14 × 48  </a:t>
            </a:r>
            <a:endParaRPr lang="en-IN" sz="2400" dirty="0" smtClean="0">
              <a:solidFill>
                <a:srgbClr val="2121B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00"/>
              </a:spcBef>
            </a:pPr>
            <a:r>
              <a:rPr lang="en-IN" sz="2400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400" dirty="0" smtClean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= </a:t>
            </a:r>
            <a:r>
              <a:rPr lang="en-IN" sz="2400" dirty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150.72 sq. </a:t>
            </a:r>
            <a:r>
              <a:rPr lang="en-IN" sz="2400" dirty="0" smtClean="0">
                <a:solidFill>
                  <a:srgbClr val="2121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cm</a:t>
            </a:r>
            <a:endParaRPr lang="en-IN" sz="2400" dirty="0">
              <a:solidFill>
                <a:srgbClr val="2121B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="" xmlns:a16="http://schemas.microsoft.com/office/drawing/2014/main" id="{22012B42-DB14-C256-58C0-BE43C0E884BD}"/>
              </a:ext>
            </a:extLst>
          </p:cNvPr>
          <p:cNvSpPr/>
          <p:nvPr/>
        </p:nvSpPr>
        <p:spPr>
          <a:xfrm>
            <a:off x="2711624" y="194377"/>
            <a:ext cx="6768752" cy="792088"/>
          </a:xfrm>
          <a:custGeom>
            <a:avLst/>
            <a:gdLst>
              <a:gd name="connsiteX0" fmla="*/ 304985 w 7776864"/>
              <a:gd name="connsiteY0" fmla="*/ 0 h 4032448"/>
              <a:gd name="connsiteX1" fmla="*/ 432932 w 7776864"/>
              <a:gd name="connsiteY1" fmla="*/ 0 h 4032448"/>
              <a:gd name="connsiteX2" fmla="*/ 442036 w 7776864"/>
              <a:gd name="connsiteY2" fmla="*/ 28622 h 4032448"/>
              <a:gd name="connsiteX3" fmla="*/ 450320 w 7776864"/>
              <a:gd name="connsiteY3" fmla="*/ 60535 h 4032448"/>
              <a:gd name="connsiteX4" fmla="*/ 504637 w 7776864"/>
              <a:gd name="connsiteY4" fmla="*/ 186122 h 4032448"/>
              <a:gd name="connsiteX5" fmla="*/ 558954 w 7776864"/>
              <a:gd name="connsiteY5" fmla="*/ 165191 h 4032448"/>
              <a:gd name="connsiteX6" fmla="*/ 649482 w 7776864"/>
              <a:gd name="connsiteY6" fmla="*/ 81466 h 4032448"/>
              <a:gd name="connsiteX7" fmla="*/ 758116 w 7776864"/>
              <a:gd name="connsiteY7" fmla="*/ 144259 h 4032448"/>
              <a:gd name="connsiteX8" fmla="*/ 902962 w 7776864"/>
              <a:gd name="connsiteY8" fmla="*/ 248916 h 4032448"/>
              <a:gd name="connsiteX9" fmla="*/ 975384 w 7776864"/>
              <a:gd name="connsiteY9" fmla="*/ 269847 h 4032448"/>
              <a:gd name="connsiteX10" fmla="*/ 993490 w 7776864"/>
              <a:gd name="connsiteY10" fmla="*/ 353573 h 4032448"/>
              <a:gd name="connsiteX11" fmla="*/ 1011596 w 7776864"/>
              <a:gd name="connsiteY11" fmla="*/ 416367 h 4032448"/>
              <a:gd name="connsiteX12" fmla="*/ 1084018 w 7776864"/>
              <a:gd name="connsiteY12" fmla="*/ 290779 h 4032448"/>
              <a:gd name="connsiteX13" fmla="*/ 1120230 w 7776864"/>
              <a:gd name="connsiteY13" fmla="*/ 227986 h 4032448"/>
              <a:gd name="connsiteX14" fmla="*/ 1156441 w 7776864"/>
              <a:gd name="connsiteY14" fmla="*/ 290779 h 4032448"/>
              <a:gd name="connsiteX15" fmla="*/ 1210759 w 7776864"/>
              <a:gd name="connsiteY15" fmla="*/ 353573 h 4032448"/>
              <a:gd name="connsiteX16" fmla="*/ 1283181 w 7776864"/>
              <a:gd name="connsiteY16" fmla="*/ 479161 h 4032448"/>
              <a:gd name="connsiteX17" fmla="*/ 1301286 w 7776864"/>
              <a:gd name="connsiteY17" fmla="*/ 395435 h 4032448"/>
              <a:gd name="connsiteX18" fmla="*/ 1319393 w 7776864"/>
              <a:gd name="connsiteY18" fmla="*/ 269847 h 4032448"/>
              <a:gd name="connsiteX19" fmla="*/ 1373710 w 7776864"/>
              <a:gd name="connsiteY19" fmla="*/ 186122 h 4032448"/>
              <a:gd name="connsiteX20" fmla="*/ 1428027 w 7776864"/>
              <a:gd name="connsiteY20" fmla="*/ 207053 h 4032448"/>
              <a:gd name="connsiteX21" fmla="*/ 1482344 w 7776864"/>
              <a:gd name="connsiteY21" fmla="*/ 269847 h 4032448"/>
              <a:gd name="connsiteX22" fmla="*/ 1590978 w 7776864"/>
              <a:gd name="connsiteY22" fmla="*/ 290779 h 4032448"/>
              <a:gd name="connsiteX23" fmla="*/ 1753929 w 7776864"/>
              <a:gd name="connsiteY23" fmla="*/ 186122 h 4032448"/>
              <a:gd name="connsiteX24" fmla="*/ 1808246 w 7776864"/>
              <a:gd name="connsiteY24" fmla="*/ 165191 h 4032448"/>
              <a:gd name="connsiteX25" fmla="*/ 1916880 w 7776864"/>
              <a:gd name="connsiteY25" fmla="*/ 248916 h 4032448"/>
              <a:gd name="connsiteX26" fmla="*/ 1934986 w 7776864"/>
              <a:gd name="connsiteY26" fmla="*/ 186122 h 4032448"/>
              <a:gd name="connsiteX27" fmla="*/ 1989303 w 7776864"/>
              <a:gd name="connsiteY27" fmla="*/ 207053 h 4032448"/>
              <a:gd name="connsiteX28" fmla="*/ 2025514 w 7776864"/>
              <a:gd name="connsiteY28" fmla="*/ 269847 h 4032448"/>
              <a:gd name="connsiteX29" fmla="*/ 2079831 w 7776864"/>
              <a:gd name="connsiteY29" fmla="*/ 227986 h 4032448"/>
              <a:gd name="connsiteX30" fmla="*/ 2134149 w 7776864"/>
              <a:gd name="connsiteY30" fmla="*/ 207053 h 4032448"/>
              <a:gd name="connsiteX31" fmla="*/ 2188466 w 7776864"/>
              <a:gd name="connsiteY31" fmla="*/ 416367 h 4032448"/>
              <a:gd name="connsiteX32" fmla="*/ 2242783 w 7776864"/>
              <a:gd name="connsiteY32" fmla="*/ 437298 h 4032448"/>
              <a:gd name="connsiteX33" fmla="*/ 2278993 w 7776864"/>
              <a:gd name="connsiteY33" fmla="*/ 374504 h 4032448"/>
              <a:gd name="connsiteX34" fmla="*/ 2351417 w 7776864"/>
              <a:gd name="connsiteY34" fmla="*/ 207053 h 4032448"/>
              <a:gd name="connsiteX35" fmla="*/ 2423839 w 7776864"/>
              <a:gd name="connsiteY35" fmla="*/ 186122 h 4032448"/>
              <a:gd name="connsiteX36" fmla="*/ 2478156 w 7776864"/>
              <a:gd name="connsiteY36" fmla="*/ 207053 h 4032448"/>
              <a:gd name="connsiteX37" fmla="*/ 2514368 w 7776864"/>
              <a:gd name="connsiteY37" fmla="*/ 269847 h 4032448"/>
              <a:gd name="connsiteX38" fmla="*/ 2641107 w 7776864"/>
              <a:gd name="connsiteY38" fmla="*/ 458229 h 4032448"/>
              <a:gd name="connsiteX39" fmla="*/ 2840270 w 7776864"/>
              <a:gd name="connsiteY39" fmla="*/ 416367 h 4032448"/>
              <a:gd name="connsiteX40" fmla="*/ 2858376 w 7776864"/>
              <a:gd name="connsiteY40" fmla="*/ 353573 h 4032448"/>
              <a:gd name="connsiteX41" fmla="*/ 2967010 w 7776864"/>
              <a:gd name="connsiteY41" fmla="*/ 227986 h 4032448"/>
              <a:gd name="connsiteX42" fmla="*/ 3039432 w 7776864"/>
              <a:gd name="connsiteY42" fmla="*/ 186122 h 4032448"/>
              <a:gd name="connsiteX43" fmla="*/ 3093749 w 7776864"/>
              <a:gd name="connsiteY43" fmla="*/ 248916 h 4032448"/>
              <a:gd name="connsiteX44" fmla="*/ 3166173 w 7776864"/>
              <a:gd name="connsiteY44" fmla="*/ 269847 h 4032448"/>
              <a:gd name="connsiteX45" fmla="*/ 3220490 w 7776864"/>
              <a:gd name="connsiteY45" fmla="*/ 227986 h 4032448"/>
              <a:gd name="connsiteX46" fmla="*/ 3256700 w 7776864"/>
              <a:gd name="connsiteY46" fmla="*/ 165191 h 4032448"/>
              <a:gd name="connsiteX47" fmla="*/ 3329124 w 7776864"/>
              <a:gd name="connsiteY47" fmla="*/ 269847 h 4032448"/>
              <a:gd name="connsiteX48" fmla="*/ 3383441 w 7776864"/>
              <a:gd name="connsiteY48" fmla="*/ 290779 h 4032448"/>
              <a:gd name="connsiteX49" fmla="*/ 3437758 w 7776864"/>
              <a:gd name="connsiteY49" fmla="*/ 332641 h 4032448"/>
              <a:gd name="connsiteX50" fmla="*/ 3528286 w 7776864"/>
              <a:gd name="connsiteY50" fmla="*/ 353573 h 4032448"/>
              <a:gd name="connsiteX51" fmla="*/ 3582603 w 7776864"/>
              <a:gd name="connsiteY51" fmla="*/ 227986 h 4032448"/>
              <a:gd name="connsiteX52" fmla="*/ 3636920 w 7776864"/>
              <a:gd name="connsiteY52" fmla="*/ 207053 h 4032448"/>
              <a:gd name="connsiteX53" fmla="*/ 3673131 w 7776864"/>
              <a:gd name="connsiteY53" fmla="*/ 269847 h 4032448"/>
              <a:gd name="connsiteX54" fmla="*/ 3817977 w 7776864"/>
              <a:gd name="connsiteY54" fmla="*/ 311710 h 4032448"/>
              <a:gd name="connsiteX55" fmla="*/ 3872294 w 7776864"/>
              <a:gd name="connsiteY55" fmla="*/ 269847 h 4032448"/>
              <a:gd name="connsiteX56" fmla="*/ 4053351 w 7776864"/>
              <a:gd name="connsiteY56" fmla="*/ 123328 h 4032448"/>
              <a:gd name="connsiteX57" fmla="*/ 4107668 w 7776864"/>
              <a:gd name="connsiteY57" fmla="*/ 81466 h 4032448"/>
              <a:gd name="connsiteX58" fmla="*/ 4161985 w 7776864"/>
              <a:gd name="connsiteY58" fmla="*/ 144259 h 4032448"/>
              <a:gd name="connsiteX59" fmla="*/ 4216302 w 7776864"/>
              <a:gd name="connsiteY59" fmla="*/ 165191 h 4032448"/>
              <a:gd name="connsiteX60" fmla="*/ 4270619 w 7776864"/>
              <a:gd name="connsiteY60" fmla="*/ 144259 h 4032448"/>
              <a:gd name="connsiteX61" fmla="*/ 4306831 w 7776864"/>
              <a:gd name="connsiteY61" fmla="*/ 81466 h 4032448"/>
              <a:gd name="connsiteX62" fmla="*/ 4361148 w 7776864"/>
              <a:gd name="connsiteY62" fmla="*/ 39604 h 4032448"/>
              <a:gd name="connsiteX63" fmla="*/ 4415465 w 7776864"/>
              <a:gd name="connsiteY63" fmla="*/ 60535 h 4032448"/>
              <a:gd name="connsiteX64" fmla="*/ 4487887 w 7776864"/>
              <a:gd name="connsiteY64" fmla="*/ 186122 h 4032448"/>
              <a:gd name="connsiteX65" fmla="*/ 4542204 w 7776864"/>
              <a:gd name="connsiteY65" fmla="*/ 207053 h 4032448"/>
              <a:gd name="connsiteX66" fmla="*/ 4596521 w 7776864"/>
              <a:gd name="connsiteY66" fmla="*/ 165191 h 4032448"/>
              <a:gd name="connsiteX67" fmla="*/ 4614627 w 7776864"/>
              <a:gd name="connsiteY67" fmla="*/ 102398 h 4032448"/>
              <a:gd name="connsiteX68" fmla="*/ 4668944 w 7776864"/>
              <a:gd name="connsiteY68" fmla="*/ 39604 h 4032448"/>
              <a:gd name="connsiteX69" fmla="*/ 4735965 w 7776864"/>
              <a:gd name="connsiteY69" fmla="*/ 353 h 4032448"/>
              <a:gd name="connsiteX70" fmla="*/ 4739144 w 7776864"/>
              <a:gd name="connsiteY70" fmla="*/ 0 h 4032448"/>
              <a:gd name="connsiteX71" fmla="*/ 4763811 w 7776864"/>
              <a:gd name="connsiteY71" fmla="*/ 0 h 4032448"/>
              <a:gd name="connsiteX72" fmla="*/ 4770118 w 7776864"/>
              <a:gd name="connsiteY72" fmla="*/ 3284 h 4032448"/>
              <a:gd name="connsiteX73" fmla="*/ 4850001 w 7776864"/>
              <a:gd name="connsiteY73" fmla="*/ 123328 h 4032448"/>
              <a:gd name="connsiteX74" fmla="*/ 4976741 w 7776864"/>
              <a:gd name="connsiteY74" fmla="*/ 290779 h 4032448"/>
              <a:gd name="connsiteX75" fmla="*/ 5085375 w 7776864"/>
              <a:gd name="connsiteY75" fmla="*/ 332641 h 4032448"/>
              <a:gd name="connsiteX76" fmla="*/ 5103480 w 7776864"/>
              <a:gd name="connsiteY76" fmla="*/ 269847 h 4032448"/>
              <a:gd name="connsiteX77" fmla="*/ 5121586 w 7776864"/>
              <a:gd name="connsiteY77" fmla="*/ 186122 h 4032448"/>
              <a:gd name="connsiteX78" fmla="*/ 5157797 w 7776864"/>
              <a:gd name="connsiteY78" fmla="*/ 248916 h 4032448"/>
              <a:gd name="connsiteX79" fmla="*/ 5284538 w 7776864"/>
              <a:gd name="connsiteY79" fmla="*/ 395435 h 4032448"/>
              <a:gd name="connsiteX80" fmla="*/ 5320748 w 7776864"/>
              <a:gd name="connsiteY80" fmla="*/ 332641 h 4032448"/>
              <a:gd name="connsiteX81" fmla="*/ 5393172 w 7776864"/>
              <a:gd name="connsiteY81" fmla="*/ 207053 h 4032448"/>
              <a:gd name="connsiteX82" fmla="*/ 5501806 w 7776864"/>
              <a:gd name="connsiteY82" fmla="*/ 290779 h 4032448"/>
              <a:gd name="connsiteX83" fmla="*/ 5610440 w 7776864"/>
              <a:gd name="connsiteY83" fmla="*/ 353573 h 4032448"/>
              <a:gd name="connsiteX84" fmla="*/ 5664757 w 7776864"/>
              <a:gd name="connsiteY84" fmla="*/ 311710 h 4032448"/>
              <a:gd name="connsiteX85" fmla="*/ 5700968 w 7776864"/>
              <a:gd name="connsiteY85" fmla="*/ 165191 h 4032448"/>
              <a:gd name="connsiteX86" fmla="*/ 5755285 w 7776864"/>
              <a:gd name="connsiteY86" fmla="*/ 186122 h 4032448"/>
              <a:gd name="connsiteX87" fmla="*/ 5845813 w 7776864"/>
              <a:gd name="connsiteY87" fmla="*/ 311710 h 4032448"/>
              <a:gd name="connsiteX88" fmla="*/ 5918236 w 7776864"/>
              <a:gd name="connsiteY88" fmla="*/ 332641 h 4032448"/>
              <a:gd name="connsiteX89" fmla="*/ 6026870 w 7776864"/>
              <a:gd name="connsiteY89" fmla="*/ 374504 h 4032448"/>
              <a:gd name="connsiteX90" fmla="*/ 6063082 w 7776864"/>
              <a:gd name="connsiteY90" fmla="*/ 311710 h 4032448"/>
              <a:gd name="connsiteX91" fmla="*/ 6244138 w 7776864"/>
              <a:gd name="connsiteY91" fmla="*/ 374504 h 4032448"/>
              <a:gd name="connsiteX92" fmla="*/ 6334667 w 7776864"/>
              <a:gd name="connsiteY92" fmla="*/ 207053 h 4032448"/>
              <a:gd name="connsiteX93" fmla="*/ 6479513 w 7776864"/>
              <a:gd name="connsiteY93" fmla="*/ 311710 h 4032448"/>
              <a:gd name="connsiteX94" fmla="*/ 6533830 w 7776864"/>
              <a:gd name="connsiteY94" fmla="*/ 332641 h 4032448"/>
              <a:gd name="connsiteX95" fmla="*/ 6696781 w 7776864"/>
              <a:gd name="connsiteY95" fmla="*/ 311710 h 4032448"/>
              <a:gd name="connsiteX96" fmla="*/ 6805415 w 7776864"/>
              <a:gd name="connsiteY96" fmla="*/ 374504 h 4032448"/>
              <a:gd name="connsiteX97" fmla="*/ 6859732 w 7776864"/>
              <a:gd name="connsiteY97" fmla="*/ 395435 h 4032448"/>
              <a:gd name="connsiteX98" fmla="*/ 6914049 w 7776864"/>
              <a:gd name="connsiteY98" fmla="*/ 353573 h 4032448"/>
              <a:gd name="connsiteX99" fmla="*/ 6932155 w 7776864"/>
              <a:gd name="connsiteY99" fmla="*/ 290779 h 4032448"/>
              <a:gd name="connsiteX100" fmla="*/ 6968366 w 7776864"/>
              <a:gd name="connsiteY100" fmla="*/ 165191 h 4032448"/>
              <a:gd name="connsiteX101" fmla="*/ 7022683 w 7776864"/>
              <a:gd name="connsiteY101" fmla="*/ 144259 h 4032448"/>
              <a:gd name="connsiteX102" fmla="*/ 7077000 w 7776864"/>
              <a:gd name="connsiteY102" fmla="*/ 186122 h 4032448"/>
              <a:gd name="connsiteX103" fmla="*/ 7185634 w 7776864"/>
              <a:gd name="connsiteY103" fmla="*/ 269847 h 4032448"/>
              <a:gd name="connsiteX104" fmla="*/ 7294269 w 7776864"/>
              <a:gd name="connsiteY104" fmla="*/ 311710 h 4032448"/>
              <a:gd name="connsiteX105" fmla="*/ 7348586 w 7776864"/>
              <a:gd name="connsiteY105" fmla="*/ 374504 h 4032448"/>
              <a:gd name="connsiteX106" fmla="*/ 7439113 w 7776864"/>
              <a:gd name="connsiteY106" fmla="*/ 479161 h 4032448"/>
              <a:gd name="connsiteX107" fmla="*/ 7493430 w 7776864"/>
              <a:gd name="connsiteY107" fmla="*/ 458229 h 4032448"/>
              <a:gd name="connsiteX108" fmla="*/ 7565854 w 7776864"/>
              <a:gd name="connsiteY108" fmla="*/ 332641 h 4032448"/>
              <a:gd name="connsiteX109" fmla="*/ 7620171 w 7776864"/>
              <a:gd name="connsiteY109" fmla="*/ 290779 h 4032448"/>
              <a:gd name="connsiteX110" fmla="*/ 7674488 w 7776864"/>
              <a:gd name="connsiteY110" fmla="*/ 332641 h 4032448"/>
              <a:gd name="connsiteX111" fmla="*/ 7689805 w 7776864"/>
              <a:gd name="connsiteY111" fmla="*/ 394142 h 4032448"/>
              <a:gd name="connsiteX112" fmla="*/ 7684721 w 7776864"/>
              <a:gd name="connsiteY112" fmla="*/ 391169 h 4032448"/>
              <a:gd name="connsiteX113" fmla="*/ 7683977 w 7776864"/>
              <a:gd name="connsiteY113" fmla="*/ 390642 h 4032448"/>
              <a:gd name="connsiteX114" fmla="*/ 7681940 w 7776864"/>
              <a:gd name="connsiteY114" fmla="*/ 389544 h 4032448"/>
              <a:gd name="connsiteX115" fmla="*/ 7684721 w 7776864"/>
              <a:gd name="connsiteY115" fmla="*/ 391169 h 4032448"/>
              <a:gd name="connsiteX116" fmla="*/ 7703204 w 7776864"/>
              <a:gd name="connsiteY116" fmla="*/ 404279 h 4032448"/>
              <a:gd name="connsiteX117" fmla="*/ 7746910 w 7776864"/>
              <a:gd name="connsiteY117" fmla="*/ 437298 h 4032448"/>
              <a:gd name="connsiteX118" fmla="*/ 7775226 w 7776864"/>
              <a:gd name="connsiteY118" fmla="*/ 415667 h 4032448"/>
              <a:gd name="connsiteX119" fmla="*/ 7776864 w 7776864"/>
              <a:gd name="connsiteY119" fmla="*/ 414443 h 4032448"/>
              <a:gd name="connsiteX120" fmla="*/ 7776864 w 7776864"/>
              <a:gd name="connsiteY120" fmla="*/ 3787676 h 4032448"/>
              <a:gd name="connsiteX121" fmla="*/ 7757242 w 7776864"/>
              <a:gd name="connsiteY121" fmla="*/ 3771762 h 4032448"/>
              <a:gd name="connsiteX122" fmla="*/ 7688658 w 7776864"/>
              <a:gd name="connsiteY122" fmla="*/ 3720737 h 4032448"/>
              <a:gd name="connsiteX123" fmla="*/ 7561919 w 7776864"/>
              <a:gd name="connsiteY123" fmla="*/ 3678874 h 4032448"/>
              <a:gd name="connsiteX124" fmla="*/ 7525708 w 7776864"/>
              <a:gd name="connsiteY124" fmla="*/ 3804462 h 4032448"/>
              <a:gd name="connsiteX125" fmla="*/ 7507602 w 7776864"/>
              <a:gd name="connsiteY125" fmla="*/ 3888188 h 4032448"/>
              <a:gd name="connsiteX126" fmla="*/ 7489496 w 7776864"/>
              <a:gd name="connsiteY126" fmla="*/ 3950982 h 4032448"/>
              <a:gd name="connsiteX127" fmla="*/ 7471879 w 7776864"/>
              <a:gd name="connsiteY127" fmla="*/ 4032448 h 4032448"/>
              <a:gd name="connsiteX128" fmla="*/ 7343933 w 7776864"/>
              <a:gd name="connsiteY128" fmla="*/ 4032448 h 4032448"/>
              <a:gd name="connsiteX129" fmla="*/ 7334828 w 7776864"/>
              <a:gd name="connsiteY129" fmla="*/ 4003826 h 4032448"/>
              <a:gd name="connsiteX130" fmla="*/ 7326544 w 7776864"/>
              <a:gd name="connsiteY130" fmla="*/ 3971913 h 4032448"/>
              <a:gd name="connsiteX131" fmla="*/ 7272228 w 7776864"/>
              <a:gd name="connsiteY131" fmla="*/ 3846325 h 4032448"/>
              <a:gd name="connsiteX132" fmla="*/ 7217910 w 7776864"/>
              <a:gd name="connsiteY132" fmla="*/ 3867256 h 4032448"/>
              <a:gd name="connsiteX133" fmla="*/ 7127382 w 7776864"/>
              <a:gd name="connsiteY133" fmla="*/ 3950982 h 4032448"/>
              <a:gd name="connsiteX134" fmla="*/ 7018748 w 7776864"/>
              <a:gd name="connsiteY134" fmla="*/ 3888188 h 4032448"/>
              <a:gd name="connsiteX135" fmla="*/ 6873902 w 7776864"/>
              <a:gd name="connsiteY135" fmla="*/ 3783531 h 4032448"/>
              <a:gd name="connsiteX136" fmla="*/ 6801480 w 7776864"/>
              <a:gd name="connsiteY136" fmla="*/ 3762600 h 4032448"/>
              <a:gd name="connsiteX137" fmla="*/ 6783374 w 7776864"/>
              <a:gd name="connsiteY137" fmla="*/ 3678874 h 4032448"/>
              <a:gd name="connsiteX138" fmla="*/ 6765268 w 7776864"/>
              <a:gd name="connsiteY138" fmla="*/ 3616080 h 4032448"/>
              <a:gd name="connsiteX139" fmla="*/ 6692846 w 7776864"/>
              <a:gd name="connsiteY139" fmla="*/ 3741668 h 4032448"/>
              <a:gd name="connsiteX140" fmla="*/ 6656634 w 7776864"/>
              <a:gd name="connsiteY140" fmla="*/ 3804462 h 4032448"/>
              <a:gd name="connsiteX141" fmla="*/ 6620423 w 7776864"/>
              <a:gd name="connsiteY141" fmla="*/ 3741668 h 4032448"/>
              <a:gd name="connsiteX142" fmla="*/ 6566106 w 7776864"/>
              <a:gd name="connsiteY142" fmla="*/ 3678874 h 4032448"/>
              <a:gd name="connsiteX143" fmla="*/ 6493684 w 7776864"/>
              <a:gd name="connsiteY143" fmla="*/ 3553286 h 4032448"/>
              <a:gd name="connsiteX144" fmla="*/ 6475578 w 7776864"/>
              <a:gd name="connsiteY144" fmla="*/ 3637012 h 4032448"/>
              <a:gd name="connsiteX145" fmla="*/ 6457472 w 7776864"/>
              <a:gd name="connsiteY145" fmla="*/ 3762600 h 4032448"/>
              <a:gd name="connsiteX146" fmla="*/ 6403154 w 7776864"/>
              <a:gd name="connsiteY146" fmla="*/ 3846325 h 4032448"/>
              <a:gd name="connsiteX147" fmla="*/ 6348838 w 7776864"/>
              <a:gd name="connsiteY147" fmla="*/ 3825394 h 4032448"/>
              <a:gd name="connsiteX148" fmla="*/ 6294520 w 7776864"/>
              <a:gd name="connsiteY148" fmla="*/ 3762600 h 4032448"/>
              <a:gd name="connsiteX149" fmla="*/ 6185886 w 7776864"/>
              <a:gd name="connsiteY149" fmla="*/ 3741668 h 4032448"/>
              <a:gd name="connsiteX150" fmla="*/ 6022935 w 7776864"/>
              <a:gd name="connsiteY150" fmla="*/ 3846325 h 4032448"/>
              <a:gd name="connsiteX151" fmla="*/ 5968618 w 7776864"/>
              <a:gd name="connsiteY151" fmla="*/ 3867256 h 4032448"/>
              <a:gd name="connsiteX152" fmla="*/ 5859984 w 7776864"/>
              <a:gd name="connsiteY152" fmla="*/ 3783531 h 4032448"/>
              <a:gd name="connsiteX153" fmla="*/ 5841878 w 7776864"/>
              <a:gd name="connsiteY153" fmla="*/ 3846325 h 4032448"/>
              <a:gd name="connsiteX154" fmla="*/ 5787562 w 7776864"/>
              <a:gd name="connsiteY154" fmla="*/ 3825394 h 4032448"/>
              <a:gd name="connsiteX155" fmla="*/ 5751350 w 7776864"/>
              <a:gd name="connsiteY155" fmla="*/ 3762600 h 4032448"/>
              <a:gd name="connsiteX156" fmla="*/ 5697033 w 7776864"/>
              <a:gd name="connsiteY156" fmla="*/ 3804462 h 4032448"/>
              <a:gd name="connsiteX157" fmla="*/ 5642716 w 7776864"/>
              <a:gd name="connsiteY157" fmla="*/ 3825394 h 4032448"/>
              <a:gd name="connsiteX158" fmla="*/ 5588398 w 7776864"/>
              <a:gd name="connsiteY158" fmla="*/ 3616080 h 4032448"/>
              <a:gd name="connsiteX159" fmla="*/ 5534082 w 7776864"/>
              <a:gd name="connsiteY159" fmla="*/ 3595149 h 4032448"/>
              <a:gd name="connsiteX160" fmla="*/ 5497871 w 7776864"/>
              <a:gd name="connsiteY160" fmla="*/ 3657943 h 4032448"/>
              <a:gd name="connsiteX161" fmla="*/ 5425448 w 7776864"/>
              <a:gd name="connsiteY161" fmla="*/ 3825394 h 4032448"/>
              <a:gd name="connsiteX162" fmla="*/ 5353025 w 7776864"/>
              <a:gd name="connsiteY162" fmla="*/ 3846325 h 4032448"/>
              <a:gd name="connsiteX163" fmla="*/ 5298708 w 7776864"/>
              <a:gd name="connsiteY163" fmla="*/ 3825394 h 4032448"/>
              <a:gd name="connsiteX164" fmla="*/ 5262497 w 7776864"/>
              <a:gd name="connsiteY164" fmla="*/ 3762600 h 4032448"/>
              <a:gd name="connsiteX165" fmla="*/ 5135757 w 7776864"/>
              <a:gd name="connsiteY165" fmla="*/ 3574218 h 4032448"/>
              <a:gd name="connsiteX166" fmla="*/ 4936594 w 7776864"/>
              <a:gd name="connsiteY166" fmla="*/ 3616080 h 4032448"/>
              <a:gd name="connsiteX167" fmla="*/ 4918489 w 7776864"/>
              <a:gd name="connsiteY167" fmla="*/ 3678874 h 4032448"/>
              <a:gd name="connsiteX168" fmla="*/ 4809855 w 7776864"/>
              <a:gd name="connsiteY168" fmla="*/ 3804462 h 4032448"/>
              <a:gd name="connsiteX169" fmla="*/ 4737432 w 7776864"/>
              <a:gd name="connsiteY169" fmla="*/ 3846325 h 4032448"/>
              <a:gd name="connsiteX170" fmla="*/ 4683115 w 7776864"/>
              <a:gd name="connsiteY170" fmla="*/ 3783531 h 4032448"/>
              <a:gd name="connsiteX171" fmla="*/ 4610692 w 7776864"/>
              <a:gd name="connsiteY171" fmla="*/ 3762600 h 4032448"/>
              <a:gd name="connsiteX172" fmla="*/ 4556375 w 7776864"/>
              <a:gd name="connsiteY172" fmla="*/ 3804462 h 4032448"/>
              <a:gd name="connsiteX173" fmla="*/ 4520164 w 7776864"/>
              <a:gd name="connsiteY173" fmla="*/ 3867256 h 4032448"/>
              <a:gd name="connsiteX174" fmla="*/ 4447741 w 7776864"/>
              <a:gd name="connsiteY174" fmla="*/ 3762600 h 4032448"/>
              <a:gd name="connsiteX175" fmla="*/ 4393424 w 7776864"/>
              <a:gd name="connsiteY175" fmla="*/ 3741668 h 4032448"/>
              <a:gd name="connsiteX176" fmla="*/ 4339107 w 7776864"/>
              <a:gd name="connsiteY176" fmla="*/ 3699806 h 4032448"/>
              <a:gd name="connsiteX177" fmla="*/ 4248579 w 7776864"/>
              <a:gd name="connsiteY177" fmla="*/ 3678874 h 4032448"/>
              <a:gd name="connsiteX178" fmla="*/ 4194262 w 7776864"/>
              <a:gd name="connsiteY178" fmla="*/ 3804462 h 4032448"/>
              <a:gd name="connsiteX179" fmla="*/ 4139945 w 7776864"/>
              <a:gd name="connsiteY179" fmla="*/ 3825394 h 4032448"/>
              <a:gd name="connsiteX180" fmla="*/ 4103733 w 7776864"/>
              <a:gd name="connsiteY180" fmla="*/ 3762600 h 4032448"/>
              <a:gd name="connsiteX181" fmla="*/ 3958887 w 7776864"/>
              <a:gd name="connsiteY181" fmla="*/ 3720737 h 4032448"/>
              <a:gd name="connsiteX182" fmla="*/ 3904570 w 7776864"/>
              <a:gd name="connsiteY182" fmla="*/ 3762600 h 4032448"/>
              <a:gd name="connsiteX183" fmla="*/ 3723514 w 7776864"/>
              <a:gd name="connsiteY183" fmla="*/ 3909119 h 4032448"/>
              <a:gd name="connsiteX184" fmla="*/ 3669197 w 7776864"/>
              <a:gd name="connsiteY184" fmla="*/ 3950982 h 4032448"/>
              <a:gd name="connsiteX185" fmla="*/ 3614879 w 7776864"/>
              <a:gd name="connsiteY185" fmla="*/ 3888188 h 4032448"/>
              <a:gd name="connsiteX186" fmla="*/ 3560562 w 7776864"/>
              <a:gd name="connsiteY186" fmla="*/ 3867256 h 4032448"/>
              <a:gd name="connsiteX187" fmla="*/ 3506245 w 7776864"/>
              <a:gd name="connsiteY187" fmla="*/ 3888188 h 4032448"/>
              <a:gd name="connsiteX188" fmla="*/ 3470034 w 7776864"/>
              <a:gd name="connsiteY188" fmla="*/ 3950982 h 4032448"/>
              <a:gd name="connsiteX189" fmla="*/ 3415717 w 7776864"/>
              <a:gd name="connsiteY189" fmla="*/ 3992844 h 4032448"/>
              <a:gd name="connsiteX190" fmla="*/ 3361400 w 7776864"/>
              <a:gd name="connsiteY190" fmla="*/ 3971913 h 4032448"/>
              <a:gd name="connsiteX191" fmla="*/ 3288977 w 7776864"/>
              <a:gd name="connsiteY191" fmla="*/ 3846325 h 4032448"/>
              <a:gd name="connsiteX192" fmla="*/ 3234660 w 7776864"/>
              <a:gd name="connsiteY192" fmla="*/ 3825394 h 4032448"/>
              <a:gd name="connsiteX193" fmla="*/ 3180343 w 7776864"/>
              <a:gd name="connsiteY193" fmla="*/ 3867256 h 4032448"/>
              <a:gd name="connsiteX194" fmla="*/ 3162238 w 7776864"/>
              <a:gd name="connsiteY194" fmla="*/ 3930050 h 4032448"/>
              <a:gd name="connsiteX195" fmla="*/ 3107921 w 7776864"/>
              <a:gd name="connsiteY195" fmla="*/ 3992844 h 4032448"/>
              <a:gd name="connsiteX196" fmla="*/ 3040899 w 7776864"/>
              <a:gd name="connsiteY196" fmla="*/ 4032094 h 4032448"/>
              <a:gd name="connsiteX197" fmla="*/ 3037712 w 7776864"/>
              <a:gd name="connsiteY197" fmla="*/ 4032448 h 4032448"/>
              <a:gd name="connsiteX198" fmla="*/ 3013055 w 7776864"/>
              <a:gd name="connsiteY198" fmla="*/ 4032448 h 4032448"/>
              <a:gd name="connsiteX199" fmla="*/ 3006747 w 7776864"/>
              <a:gd name="connsiteY199" fmla="*/ 4029163 h 4032448"/>
              <a:gd name="connsiteX200" fmla="*/ 2926863 w 7776864"/>
              <a:gd name="connsiteY200" fmla="*/ 3909119 h 4032448"/>
              <a:gd name="connsiteX201" fmla="*/ 2800124 w 7776864"/>
              <a:gd name="connsiteY201" fmla="*/ 3741668 h 4032448"/>
              <a:gd name="connsiteX202" fmla="*/ 2691489 w 7776864"/>
              <a:gd name="connsiteY202" fmla="*/ 3699806 h 4032448"/>
              <a:gd name="connsiteX203" fmla="*/ 2673384 w 7776864"/>
              <a:gd name="connsiteY203" fmla="*/ 3762600 h 4032448"/>
              <a:gd name="connsiteX204" fmla="*/ 2655278 w 7776864"/>
              <a:gd name="connsiteY204" fmla="*/ 3846325 h 4032448"/>
              <a:gd name="connsiteX205" fmla="*/ 2619067 w 7776864"/>
              <a:gd name="connsiteY205" fmla="*/ 3783531 h 4032448"/>
              <a:gd name="connsiteX206" fmla="*/ 2492327 w 7776864"/>
              <a:gd name="connsiteY206" fmla="*/ 3637012 h 4032448"/>
              <a:gd name="connsiteX207" fmla="*/ 2456116 w 7776864"/>
              <a:gd name="connsiteY207" fmla="*/ 3699806 h 4032448"/>
              <a:gd name="connsiteX208" fmla="*/ 2383692 w 7776864"/>
              <a:gd name="connsiteY208" fmla="*/ 3825394 h 4032448"/>
              <a:gd name="connsiteX209" fmla="*/ 2275058 w 7776864"/>
              <a:gd name="connsiteY209" fmla="*/ 3741668 h 4032448"/>
              <a:gd name="connsiteX210" fmla="*/ 2166424 w 7776864"/>
              <a:gd name="connsiteY210" fmla="*/ 3678874 h 4032448"/>
              <a:gd name="connsiteX211" fmla="*/ 2112107 w 7776864"/>
              <a:gd name="connsiteY211" fmla="*/ 3720737 h 4032448"/>
              <a:gd name="connsiteX212" fmla="*/ 2075897 w 7776864"/>
              <a:gd name="connsiteY212" fmla="*/ 3867256 h 4032448"/>
              <a:gd name="connsiteX213" fmla="*/ 2021579 w 7776864"/>
              <a:gd name="connsiteY213" fmla="*/ 3846325 h 4032448"/>
              <a:gd name="connsiteX214" fmla="*/ 1931051 w 7776864"/>
              <a:gd name="connsiteY214" fmla="*/ 3720737 h 4032448"/>
              <a:gd name="connsiteX215" fmla="*/ 1858628 w 7776864"/>
              <a:gd name="connsiteY215" fmla="*/ 3699806 h 4032448"/>
              <a:gd name="connsiteX216" fmla="*/ 1749994 w 7776864"/>
              <a:gd name="connsiteY216" fmla="*/ 3657943 h 4032448"/>
              <a:gd name="connsiteX217" fmla="*/ 1713783 w 7776864"/>
              <a:gd name="connsiteY217" fmla="*/ 3720737 h 4032448"/>
              <a:gd name="connsiteX218" fmla="*/ 1532726 w 7776864"/>
              <a:gd name="connsiteY218" fmla="*/ 3657943 h 4032448"/>
              <a:gd name="connsiteX219" fmla="*/ 1442197 w 7776864"/>
              <a:gd name="connsiteY219" fmla="*/ 3825394 h 4032448"/>
              <a:gd name="connsiteX220" fmla="*/ 1297352 w 7776864"/>
              <a:gd name="connsiteY220" fmla="*/ 3720737 h 4032448"/>
              <a:gd name="connsiteX221" fmla="*/ 1243034 w 7776864"/>
              <a:gd name="connsiteY221" fmla="*/ 3699806 h 4032448"/>
              <a:gd name="connsiteX222" fmla="*/ 1080083 w 7776864"/>
              <a:gd name="connsiteY222" fmla="*/ 3720737 h 4032448"/>
              <a:gd name="connsiteX223" fmla="*/ 971449 w 7776864"/>
              <a:gd name="connsiteY223" fmla="*/ 3657943 h 4032448"/>
              <a:gd name="connsiteX224" fmla="*/ 917132 w 7776864"/>
              <a:gd name="connsiteY224" fmla="*/ 3637012 h 4032448"/>
              <a:gd name="connsiteX225" fmla="*/ 862815 w 7776864"/>
              <a:gd name="connsiteY225" fmla="*/ 3678874 h 4032448"/>
              <a:gd name="connsiteX226" fmla="*/ 844710 w 7776864"/>
              <a:gd name="connsiteY226" fmla="*/ 3741668 h 4032448"/>
              <a:gd name="connsiteX227" fmla="*/ 808498 w 7776864"/>
              <a:gd name="connsiteY227" fmla="*/ 3867256 h 4032448"/>
              <a:gd name="connsiteX228" fmla="*/ 754181 w 7776864"/>
              <a:gd name="connsiteY228" fmla="*/ 3888188 h 4032448"/>
              <a:gd name="connsiteX229" fmla="*/ 699864 w 7776864"/>
              <a:gd name="connsiteY229" fmla="*/ 3846325 h 4032448"/>
              <a:gd name="connsiteX230" fmla="*/ 591230 w 7776864"/>
              <a:gd name="connsiteY230" fmla="*/ 3762600 h 4032448"/>
              <a:gd name="connsiteX231" fmla="*/ 482596 w 7776864"/>
              <a:gd name="connsiteY231" fmla="*/ 3720737 h 4032448"/>
              <a:gd name="connsiteX232" fmla="*/ 428278 w 7776864"/>
              <a:gd name="connsiteY232" fmla="*/ 3657943 h 4032448"/>
              <a:gd name="connsiteX233" fmla="*/ 337751 w 7776864"/>
              <a:gd name="connsiteY233" fmla="*/ 3553286 h 4032448"/>
              <a:gd name="connsiteX234" fmla="*/ 283434 w 7776864"/>
              <a:gd name="connsiteY234" fmla="*/ 3574218 h 4032448"/>
              <a:gd name="connsiteX235" fmla="*/ 211010 w 7776864"/>
              <a:gd name="connsiteY235" fmla="*/ 3699806 h 4032448"/>
              <a:gd name="connsiteX236" fmla="*/ 156693 w 7776864"/>
              <a:gd name="connsiteY236" fmla="*/ 3741668 h 4032448"/>
              <a:gd name="connsiteX237" fmla="*/ 102376 w 7776864"/>
              <a:gd name="connsiteY237" fmla="*/ 3699806 h 4032448"/>
              <a:gd name="connsiteX238" fmla="*/ 87060 w 7776864"/>
              <a:gd name="connsiteY238" fmla="*/ 3638306 h 4032448"/>
              <a:gd name="connsiteX239" fmla="*/ 92144 w 7776864"/>
              <a:gd name="connsiteY239" fmla="*/ 3641278 h 4032448"/>
              <a:gd name="connsiteX240" fmla="*/ 92887 w 7776864"/>
              <a:gd name="connsiteY240" fmla="*/ 3641806 h 4032448"/>
              <a:gd name="connsiteX241" fmla="*/ 94924 w 7776864"/>
              <a:gd name="connsiteY241" fmla="*/ 3642904 h 4032448"/>
              <a:gd name="connsiteX242" fmla="*/ 92144 w 7776864"/>
              <a:gd name="connsiteY242" fmla="*/ 3641278 h 4032448"/>
              <a:gd name="connsiteX243" fmla="*/ 73660 w 7776864"/>
              <a:gd name="connsiteY243" fmla="*/ 3628168 h 4032448"/>
              <a:gd name="connsiteX244" fmla="*/ 29954 w 7776864"/>
              <a:gd name="connsiteY244" fmla="*/ 3595149 h 4032448"/>
              <a:gd name="connsiteX245" fmla="*/ 1638 w 7776864"/>
              <a:gd name="connsiteY245" fmla="*/ 3616781 h 4032448"/>
              <a:gd name="connsiteX246" fmla="*/ 0 w 7776864"/>
              <a:gd name="connsiteY246" fmla="*/ 3618004 h 4032448"/>
              <a:gd name="connsiteX247" fmla="*/ 0 w 7776864"/>
              <a:gd name="connsiteY247" fmla="*/ 244772 h 4032448"/>
              <a:gd name="connsiteX248" fmla="*/ 19622 w 7776864"/>
              <a:gd name="connsiteY248" fmla="*/ 260685 h 4032448"/>
              <a:gd name="connsiteX249" fmla="*/ 88206 w 7776864"/>
              <a:gd name="connsiteY249" fmla="*/ 311710 h 4032448"/>
              <a:gd name="connsiteX250" fmla="*/ 214945 w 7776864"/>
              <a:gd name="connsiteY250" fmla="*/ 353573 h 4032448"/>
              <a:gd name="connsiteX251" fmla="*/ 251157 w 7776864"/>
              <a:gd name="connsiteY251" fmla="*/ 227986 h 4032448"/>
              <a:gd name="connsiteX252" fmla="*/ 269262 w 7776864"/>
              <a:gd name="connsiteY252" fmla="*/ 144259 h 4032448"/>
              <a:gd name="connsiteX253" fmla="*/ 287369 w 7776864"/>
              <a:gd name="connsiteY253" fmla="*/ 81466 h 403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</a:cxnLst>
            <a:rect l="l" t="t" r="r" b="b"/>
            <a:pathLst>
              <a:path w="7776864" h="4032448">
                <a:moveTo>
                  <a:pt x="304985" y="0"/>
                </a:moveTo>
                <a:lnTo>
                  <a:pt x="432932" y="0"/>
                </a:lnTo>
                <a:lnTo>
                  <a:pt x="442036" y="28622"/>
                </a:lnTo>
                <a:cubicBezTo>
                  <a:pt x="444172" y="39559"/>
                  <a:pt x="446052" y="50667"/>
                  <a:pt x="450320" y="60535"/>
                </a:cubicBezTo>
                <a:cubicBezTo>
                  <a:pt x="520517" y="222838"/>
                  <a:pt x="459126" y="28287"/>
                  <a:pt x="504637" y="186122"/>
                </a:cubicBezTo>
                <a:cubicBezTo>
                  <a:pt x="522742" y="179146"/>
                  <a:pt x="544051" y="178974"/>
                  <a:pt x="558954" y="165191"/>
                </a:cubicBezTo>
                <a:cubicBezTo>
                  <a:pt x="675950" y="56987"/>
                  <a:pt x="512951" y="134080"/>
                  <a:pt x="649482" y="81466"/>
                </a:cubicBezTo>
                <a:cubicBezTo>
                  <a:pt x="749069" y="119844"/>
                  <a:pt x="659840" y="79338"/>
                  <a:pt x="758116" y="144259"/>
                </a:cubicBezTo>
                <a:cubicBezTo>
                  <a:pt x="897289" y="236198"/>
                  <a:pt x="764495" y="128858"/>
                  <a:pt x="902962" y="248916"/>
                </a:cubicBezTo>
                <a:cubicBezTo>
                  <a:pt x="927103" y="255893"/>
                  <a:pt x="957789" y="249506"/>
                  <a:pt x="975384" y="269847"/>
                </a:cubicBezTo>
                <a:cubicBezTo>
                  <a:pt x="992979" y="290189"/>
                  <a:pt x="986654" y="325913"/>
                  <a:pt x="993490" y="353573"/>
                </a:cubicBezTo>
                <a:cubicBezTo>
                  <a:pt x="998734" y="374787"/>
                  <a:pt x="1005561" y="395436"/>
                  <a:pt x="1011596" y="416367"/>
                </a:cubicBezTo>
                <a:cubicBezTo>
                  <a:pt x="1114365" y="535175"/>
                  <a:pt x="1042151" y="484381"/>
                  <a:pt x="1084018" y="290779"/>
                </a:cubicBezTo>
                <a:cubicBezTo>
                  <a:pt x="1089296" y="266374"/>
                  <a:pt x="1108159" y="248916"/>
                  <a:pt x="1120230" y="227986"/>
                </a:cubicBezTo>
                <a:cubicBezTo>
                  <a:pt x="1132300" y="248916"/>
                  <a:pt x="1142510" y="271454"/>
                  <a:pt x="1156441" y="290779"/>
                </a:cubicBezTo>
                <a:cubicBezTo>
                  <a:pt x="1172834" y="313520"/>
                  <a:pt x="1198055" y="327872"/>
                  <a:pt x="1210759" y="353573"/>
                </a:cubicBezTo>
                <a:cubicBezTo>
                  <a:pt x="1282707" y="499134"/>
                  <a:pt x="1165689" y="388608"/>
                  <a:pt x="1283181" y="479161"/>
                </a:cubicBezTo>
                <a:cubicBezTo>
                  <a:pt x="1289216" y="451252"/>
                  <a:pt x="1296406" y="423644"/>
                  <a:pt x="1301286" y="395435"/>
                </a:cubicBezTo>
                <a:cubicBezTo>
                  <a:pt x="1308485" y="353819"/>
                  <a:pt x="1305759" y="309252"/>
                  <a:pt x="1319393" y="269847"/>
                </a:cubicBezTo>
                <a:cubicBezTo>
                  <a:pt x="1330600" y="237456"/>
                  <a:pt x="1355604" y="214031"/>
                  <a:pt x="1373710" y="186122"/>
                </a:cubicBezTo>
                <a:cubicBezTo>
                  <a:pt x="1391815" y="193099"/>
                  <a:pt x="1412147" y="194815"/>
                  <a:pt x="1428027" y="207053"/>
                </a:cubicBezTo>
                <a:cubicBezTo>
                  <a:pt x="1449331" y="223474"/>
                  <a:pt x="1458946" y="257825"/>
                  <a:pt x="1482344" y="269847"/>
                </a:cubicBezTo>
                <a:cubicBezTo>
                  <a:pt x="1515891" y="287084"/>
                  <a:pt x="1554766" y="283802"/>
                  <a:pt x="1590978" y="290779"/>
                </a:cubicBezTo>
                <a:cubicBezTo>
                  <a:pt x="1713886" y="243414"/>
                  <a:pt x="1567152" y="306080"/>
                  <a:pt x="1753929" y="186122"/>
                </a:cubicBezTo>
                <a:cubicBezTo>
                  <a:pt x="1770612" y="175408"/>
                  <a:pt x="1790141" y="172168"/>
                  <a:pt x="1808246" y="165191"/>
                </a:cubicBezTo>
                <a:cubicBezTo>
                  <a:pt x="1808246" y="165191"/>
                  <a:pt x="1873797" y="241801"/>
                  <a:pt x="1916880" y="248916"/>
                </a:cubicBezTo>
                <a:cubicBezTo>
                  <a:pt x="1935774" y="252036"/>
                  <a:pt x="1928951" y="207053"/>
                  <a:pt x="1934986" y="186122"/>
                </a:cubicBezTo>
                <a:cubicBezTo>
                  <a:pt x="1953091" y="193099"/>
                  <a:pt x="1974400" y="193271"/>
                  <a:pt x="1989303" y="207053"/>
                </a:cubicBezTo>
                <a:cubicBezTo>
                  <a:pt x="2006295" y="222768"/>
                  <a:pt x="2004177" y="264914"/>
                  <a:pt x="2025514" y="269847"/>
                </a:cubicBezTo>
                <a:cubicBezTo>
                  <a:pt x="2046852" y="274780"/>
                  <a:pt x="2060368" y="239235"/>
                  <a:pt x="2079831" y="227986"/>
                </a:cubicBezTo>
                <a:cubicBezTo>
                  <a:pt x="2096902" y="218119"/>
                  <a:pt x="2116043" y="214031"/>
                  <a:pt x="2134149" y="207053"/>
                </a:cubicBezTo>
                <a:cubicBezTo>
                  <a:pt x="2143828" y="251814"/>
                  <a:pt x="2171510" y="388925"/>
                  <a:pt x="2188466" y="416367"/>
                </a:cubicBezTo>
                <a:cubicBezTo>
                  <a:pt x="2199559" y="434322"/>
                  <a:pt x="2224677" y="430322"/>
                  <a:pt x="2242783" y="437298"/>
                </a:cubicBezTo>
                <a:cubicBezTo>
                  <a:pt x="2254853" y="416367"/>
                  <a:pt x="2271353" y="398058"/>
                  <a:pt x="2278993" y="374504"/>
                </a:cubicBezTo>
                <a:cubicBezTo>
                  <a:pt x="2309173" y="281464"/>
                  <a:pt x="2269472" y="261187"/>
                  <a:pt x="2351417" y="207053"/>
                </a:cubicBezTo>
                <a:cubicBezTo>
                  <a:pt x="2373022" y="192781"/>
                  <a:pt x="2399698" y="193099"/>
                  <a:pt x="2423839" y="186122"/>
                </a:cubicBezTo>
                <a:lnTo>
                  <a:pt x="2478156" y="207053"/>
                </a:lnTo>
                <a:cubicBezTo>
                  <a:pt x="2498800" y="215009"/>
                  <a:pt x="2502297" y="248916"/>
                  <a:pt x="2514368" y="269847"/>
                </a:cubicBezTo>
                <a:cubicBezTo>
                  <a:pt x="2600995" y="420067"/>
                  <a:pt x="2556016" y="359858"/>
                  <a:pt x="2641107" y="458229"/>
                </a:cubicBezTo>
                <a:cubicBezTo>
                  <a:pt x="2759483" y="475335"/>
                  <a:pt x="2778847" y="522882"/>
                  <a:pt x="2840270" y="416367"/>
                </a:cubicBezTo>
                <a:cubicBezTo>
                  <a:pt x="2850857" y="398009"/>
                  <a:pt x="2852341" y="374504"/>
                  <a:pt x="2858376" y="353573"/>
                </a:cubicBezTo>
                <a:cubicBezTo>
                  <a:pt x="2858376" y="353573"/>
                  <a:pt x="2927021" y="264970"/>
                  <a:pt x="2967010" y="227986"/>
                </a:cubicBezTo>
                <a:cubicBezTo>
                  <a:pt x="2988085" y="208493"/>
                  <a:pt x="3012713" y="181710"/>
                  <a:pt x="3039432" y="186122"/>
                </a:cubicBezTo>
                <a:cubicBezTo>
                  <a:pt x="3064780" y="190309"/>
                  <a:pt x="3071518" y="234230"/>
                  <a:pt x="3093749" y="248916"/>
                </a:cubicBezTo>
                <a:cubicBezTo>
                  <a:pt x="3115355" y="263188"/>
                  <a:pt x="3142031" y="262871"/>
                  <a:pt x="3166173" y="269847"/>
                </a:cubicBezTo>
                <a:cubicBezTo>
                  <a:pt x="3184278" y="255893"/>
                  <a:pt x="3205103" y="245773"/>
                  <a:pt x="3220490" y="227986"/>
                </a:cubicBezTo>
                <a:cubicBezTo>
                  <a:pt x="3235876" y="210198"/>
                  <a:pt x="3235363" y="170125"/>
                  <a:pt x="3256700" y="165191"/>
                </a:cubicBezTo>
                <a:cubicBezTo>
                  <a:pt x="3307884" y="153356"/>
                  <a:pt x="3320810" y="241018"/>
                  <a:pt x="3329124" y="269847"/>
                </a:cubicBezTo>
                <a:cubicBezTo>
                  <a:pt x="3347229" y="276825"/>
                  <a:pt x="3366370" y="280913"/>
                  <a:pt x="3383441" y="290779"/>
                </a:cubicBezTo>
                <a:cubicBezTo>
                  <a:pt x="3402904" y="302029"/>
                  <a:pt x="3417384" y="323808"/>
                  <a:pt x="3437758" y="332641"/>
                </a:cubicBezTo>
                <a:cubicBezTo>
                  <a:pt x="3466572" y="345133"/>
                  <a:pt x="3498110" y="346596"/>
                  <a:pt x="3528286" y="353573"/>
                </a:cubicBezTo>
                <a:cubicBezTo>
                  <a:pt x="3540213" y="312208"/>
                  <a:pt x="3550697" y="257494"/>
                  <a:pt x="3582603" y="227986"/>
                </a:cubicBezTo>
                <a:cubicBezTo>
                  <a:pt x="3597506" y="214202"/>
                  <a:pt x="3619199" y="198859"/>
                  <a:pt x="3636920" y="207053"/>
                </a:cubicBezTo>
                <a:cubicBezTo>
                  <a:pt x="3657124" y="216396"/>
                  <a:pt x="3661061" y="248916"/>
                  <a:pt x="3673131" y="269847"/>
                </a:cubicBezTo>
                <a:cubicBezTo>
                  <a:pt x="3708604" y="283517"/>
                  <a:pt x="3786194" y="316304"/>
                  <a:pt x="3817977" y="311710"/>
                </a:cubicBezTo>
                <a:cubicBezTo>
                  <a:pt x="3839569" y="308590"/>
                  <a:pt x="3854189" y="283802"/>
                  <a:pt x="3872294" y="269847"/>
                </a:cubicBezTo>
                <a:cubicBezTo>
                  <a:pt x="4055014" y="243443"/>
                  <a:pt x="4001752" y="302280"/>
                  <a:pt x="4053351" y="123328"/>
                </a:cubicBezTo>
                <a:cubicBezTo>
                  <a:pt x="4071456" y="109374"/>
                  <a:pt x="4086203" y="77329"/>
                  <a:pt x="4107668" y="81466"/>
                </a:cubicBezTo>
                <a:cubicBezTo>
                  <a:pt x="4132925" y="86332"/>
                  <a:pt x="4140680" y="127839"/>
                  <a:pt x="4161985" y="144259"/>
                </a:cubicBezTo>
                <a:cubicBezTo>
                  <a:pt x="4177865" y="156498"/>
                  <a:pt x="4198197" y="158214"/>
                  <a:pt x="4216302" y="165191"/>
                </a:cubicBezTo>
                <a:cubicBezTo>
                  <a:pt x="4234407" y="158214"/>
                  <a:pt x="4255716" y="158042"/>
                  <a:pt x="4270619" y="144259"/>
                </a:cubicBezTo>
                <a:cubicBezTo>
                  <a:pt x="4287611" y="128545"/>
                  <a:pt x="4291443" y="99254"/>
                  <a:pt x="4306831" y="81466"/>
                </a:cubicBezTo>
                <a:cubicBezTo>
                  <a:pt x="4322218" y="63678"/>
                  <a:pt x="4343042" y="53558"/>
                  <a:pt x="4361148" y="39604"/>
                </a:cubicBezTo>
                <a:lnTo>
                  <a:pt x="4415465" y="60535"/>
                </a:lnTo>
                <a:cubicBezTo>
                  <a:pt x="4456752" y="76444"/>
                  <a:pt x="4457114" y="150546"/>
                  <a:pt x="4487887" y="186122"/>
                </a:cubicBezTo>
                <a:cubicBezTo>
                  <a:pt x="4501382" y="201723"/>
                  <a:pt x="4524099" y="200077"/>
                  <a:pt x="4542204" y="207053"/>
                </a:cubicBezTo>
                <a:cubicBezTo>
                  <a:pt x="4560310" y="193099"/>
                  <a:pt x="4582928" y="184836"/>
                  <a:pt x="4596521" y="165191"/>
                </a:cubicBezTo>
                <a:cubicBezTo>
                  <a:pt x="4608443" y="147963"/>
                  <a:pt x="4604040" y="120756"/>
                  <a:pt x="4614627" y="102398"/>
                </a:cubicBezTo>
                <a:cubicBezTo>
                  <a:pt x="4628830" y="77768"/>
                  <a:pt x="4650838" y="60535"/>
                  <a:pt x="4668944" y="39604"/>
                </a:cubicBezTo>
                <a:cubicBezTo>
                  <a:pt x="4691576" y="29138"/>
                  <a:pt x="4713041" y="8202"/>
                  <a:pt x="4735965" y="353"/>
                </a:cubicBezTo>
                <a:lnTo>
                  <a:pt x="4739144" y="0"/>
                </a:lnTo>
                <a:lnTo>
                  <a:pt x="4763811" y="0"/>
                </a:lnTo>
                <a:lnTo>
                  <a:pt x="4770118" y="3284"/>
                </a:lnTo>
                <a:cubicBezTo>
                  <a:pt x="4797314" y="25155"/>
                  <a:pt x="4838873" y="104031"/>
                  <a:pt x="4850001" y="123328"/>
                </a:cubicBezTo>
                <a:cubicBezTo>
                  <a:pt x="4940530" y="193100"/>
                  <a:pt x="4892248" y="144261"/>
                  <a:pt x="4976741" y="290779"/>
                </a:cubicBezTo>
                <a:cubicBezTo>
                  <a:pt x="4976741" y="290779"/>
                  <a:pt x="5047588" y="338882"/>
                  <a:pt x="5085375" y="332641"/>
                </a:cubicBezTo>
                <a:cubicBezTo>
                  <a:pt x="5104268" y="329521"/>
                  <a:pt x="5098237" y="291061"/>
                  <a:pt x="5103480" y="269847"/>
                </a:cubicBezTo>
                <a:cubicBezTo>
                  <a:pt x="5110317" y="242187"/>
                  <a:pt x="5115551" y="214031"/>
                  <a:pt x="5121586" y="186122"/>
                </a:cubicBezTo>
                <a:lnTo>
                  <a:pt x="5157797" y="248916"/>
                </a:lnTo>
                <a:cubicBezTo>
                  <a:pt x="5240806" y="392861"/>
                  <a:pt x="5188933" y="358594"/>
                  <a:pt x="5284538" y="395435"/>
                </a:cubicBezTo>
                <a:lnTo>
                  <a:pt x="5320748" y="332641"/>
                </a:lnTo>
                <a:lnTo>
                  <a:pt x="5393172" y="207053"/>
                </a:lnTo>
                <a:cubicBezTo>
                  <a:pt x="5488630" y="243840"/>
                  <a:pt x="5411387" y="203673"/>
                  <a:pt x="5501806" y="290779"/>
                </a:cubicBezTo>
                <a:cubicBezTo>
                  <a:pt x="5548602" y="335861"/>
                  <a:pt x="5556003" y="332596"/>
                  <a:pt x="5610440" y="353573"/>
                </a:cubicBezTo>
                <a:cubicBezTo>
                  <a:pt x="5628545" y="339619"/>
                  <a:pt x="5651164" y="331354"/>
                  <a:pt x="5664757" y="311710"/>
                </a:cubicBezTo>
                <a:cubicBezTo>
                  <a:pt x="5674202" y="298061"/>
                  <a:pt x="5699785" y="170661"/>
                  <a:pt x="5700968" y="165191"/>
                </a:cubicBezTo>
                <a:cubicBezTo>
                  <a:pt x="5719073" y="172168"/>
                  <a:pt x="5739404" y="173884"/>
                  <a:pt x="5755285" y="186122"/>
                </a:cubicBezTo>
                <a:cubicBezTo>
                  <a:pt x="5797106" y="218355"/>
                  <a:pt x="5819093" y="265376"/>
                  <a:pt x="5845813" y="311710"/>
                </a:cubicBezTo>
                <a:lnTo>
                  <a:pt x="5918236" y="332641"/>
                </a:lnTo>
                <a:cubicBezTo>
                  <a:pt x="5955266" y="343343"/>
                  <a:pt x="5988994" y="379978"/>
                  <a:pt x="6026870" y="374504"/>
                </a:cubicBezTo>
                <a:cubicBezTo>
                  <a:pt x="6048462" y="371384"/>
                  <a:pt x="6051011" y="332641"/>
                  <a:pt x="6063082" y="311710"/>
                </a:cubicBezTo>
                <a:cubicBezTo>
                  <a:pt x="6177725" y="278577"/>
                  <a:pt x="6114799" y="274822"/>
                  <a:pt x="6244138" y="374504"/>
                </a:cubicBezTo>
                <a:cubicBezTo>
                  <a:pt x="6330215" y="308164"/>
                  <a:pt x="6291574" y="356507"/>
                  <a:pt x="6334667" y="207053"/>
                </a:cubicBezTo>
                <a:cubicBezTo>
                  <a:pt x="6449311" y="173920"/>
                  <a:pt x="6393287" y="162186"/>
                  <a:pt x="6479513" y="311710"/>
                </a:cubicBezTo>
                <a:cubicBezTo>
                  <a:pt x="6497618" y="318687"/>
                  <a:pt x="6517950" y="320402"/>
                  <a:pt x="6533830" y="332641"/>
                </a:cubicBezTo>
                <a:cubicBezTo>
                  <a:pt x="6640194" y="414616"/>
                  <a:pt x="6530685" y="439721"/>
                  <a:pt x="6696781" y="311710"/>
                </a:cubicBezTo>
                <a:cubicBezTo>
                  <a:pt x="6833308" y="364320"/>
                  <a:pt x="6665022" y="293353"/>
                  <a:pt x="6805415" y="374504"/>
                </a:cubicBezTo>
                <a:cubicBezTo>
                  <a:pt x="6822485" y="384371"/>
                  <a:pt x="6841627" y="388458"/>
                  <a:pt x="6859732" y="395435"/>
                </a:cubicBezTo>
                <a:lnTo>
                  <a:pt x="6914049" y="353573"/>
                </a:lnTo>
                <a:cubicBezTo>
                  <a:pt x="6929929" y="341335"/>
                  <a:pt x="6926120" y="311710"/>
                  <a:pt x="6932155" y="290779"/>
                </a:cubicBezTo>
                <a:cubicBezTo>
                  <a:pt x="6944225" y="248916"/>
                  <a:pt x="6946181" y="201099"/>
                  <a:pt x="6968366" y="165191"/>
                </a:cubicBezTo>
                <a:cubicBezTo>
                  <a:pt x="6979460" y="147237"/>
                  <a:pt x="7004578" y="151237"/>
                  <a:pt x="7022683" y="144259"/>
                </a:cubicBezTo>
                <a:lnTo>
                  <a:pt x="7077000" y="186122"/>
                </a:lnTo>
                <a:lnTo>
                  <a:pt x="7185634" y="269847"/>
                </a:lnTo>
                <a:cubicBezTo>
                  <a:pt x="7217394" y="294325"/>
                  <a:pt x="7260902" y="290280"/>
                  <a:pt x="7294269" y="311710"/>
                </a:cubicBezTo>
                <a:cubicBezTo>
                  <a:pt x="7316652" y="326086"/>
                  <a:pt x="7328915" y="355554"/>
                  <a:pt x="7348586" y="374504"/>
                </a:cubicBezTo>
                <a:cubicBezTo>
                  <a:pt x="7439112" y="461717"/>
                  <a:pt x="7372728" y="364041"/>
                  <a:pt x="7439113" y="479161"/>
                </a:cubicBezTo>
                <a:lnTo>
                  <a:pt x="7493430" y="458229"/>
                </a:lnTo>
                <a:cubicBezTo>
                  <a:pt x="7534718" y="442318"/>
                  <a:pt x="7537195" y="370505"/>
                  <a:pt x="7565854" y="332641"/>
                </a:cubicBezTo>
                <a:cubicBezTo>
                  <a:pt x="7580183" y="313709"/>
                  <a:pt x="7602066" y="304734"/>
                  <a:pt x="7620171" y="290779"/>
                </a:cubicBezTo>
                <a:cubicBezTo>
                  <a:pt x="7638276" y="304734"/>
                  <a:pt x="7660895" y="312997"/>
                  <a:pt x="7674488" y="332641"/>
                </a:cubicBezTo>
                <a:cubicBezTo>
                  <a:pt x="7724463" y="404859"/>
                  <a:pt x="7703651" y="401029"/>
                  <a:pt x="7689805" y="394142"/>
                </a:cubicBezTo>
                <a:lnTo>
                  <a:pt x="7684721" y="391169"/>
                </a:lnTo>
                <a:lnTo>
                  <a:pt x="7683977" y="390642"/>
                </a:lnTo>
                <a:cubicBezTo>
                  <a:pt x="7680838" y="388566"/>
                  <a:pt x="7680564" y="388580"/>
                  <a:pt x="7681940" y="389544"/>
                </a:cubicBezTo>
                <a:lnTo>
                  <a:pt x="7684721" y="391169"/>
                </a:lnTo>
                <a:lnTo>
                  <a:pt x="7703204" y="404279"/>
                </a:lnTo>
                <a:cubicBezTo>
                  <a:pt x="7713288" y="411675"/>
                  <a:pt x="7727451" y="422301"/>
                  <a:pt x="7746910" y="437298"/>
                </a:cubicBezTo>
                <a:cubicBezTo>
                  <a:pt x="7757826" y="428885"/>
                  <a:pt x="7767206" y="421728"/>
                  <a:pt x="7775226" y="415667"/>
                </a:cubicBezTo>
                <a:lnTo>
                  <a:pt x="7776864" y="414443"/>
                </a:lnTo>
                <a:lnTo>
                  <a:pt x="7776864" y="3787676"/>
                </a:lnTo>
                <a:lnTo>
                  <a:pt x="7757242" y="3771762"/>
                </a:lnTo>
                <a:cubicBezTo>
                  <a:pt x="7734839" y="3753885"/>
                  <a:pt x="7707680" y="3732954"/>
                  <a:pt x="7688658" y="3720737"/>
                </a:cubicBezTo>
                <a:cubicBezTo>
                  <a:pt x="7667410" y="3707091"/>
                  <a:pt x="7578960" y="3683800"/>
                  <a:pt x="7561919" y="3678874"/>
                </a:cubicBezTo>
                <a:cubicBezTo>
                  <a:pt x="7561919" y="3678874"/>
                  <a:pt x="7536676" y="3762196"/>
                  <a:pt x="7525708" y="3804462"/>
                </a:cubicBezTo>
                <a:cubicBezTo>
                  <a:pt x="7518558" y="3832016"/>
                  <a:pt x="7514438" y="3860528"/>
                  <a:pt x="7507602" y="3888188"/>
                </a:cubicBezTo>
                <a:cubicBezTo>
                  <a:pt x="7502358" y="3909403"/>
                  <a:pt x="7495532" y="3930051"/>
                  <a:pt x="7489496" y="3950982"/>
                </a:cubicBezTo>
                <a:lnTo>
                  <a:pt x="7471879" y="4032448"/>
                </a:lnTo>
                <a:lnTo>
                  <a:pt x="7343933" y="4032448"/>
                </a:lnTo>
                <a:lnTo>
                  <a:pt x="7334828" y="4003826"/>
                </a:lnTo>
                <a:cubicBezTo>
                  <a:pt x="7332691" y="3992889"/>
                  <a:pt x="7330811" y="3981780"/>
                  <a:pt x="7326544" y="3971913"/>
                </a:cubicBezTo>
                <a:cubicBezTo>
                  <a:pt x="7256347" y="3809609"/>
                  <a:pt x="7317738" y="4004160"/>
                  <a:pt x="7272228" y="3846325"/>
                </a:cubicBezTo>
                <a:cubicBezTo>
                  <a:pt x="7254122" y="3853301"/>
                  <a:pt x="7232814" y="3853473"/>
                  <a:pt x="7217910" y="3867256"/>
                </a:cubicBezTo>
                <a:cubicBezTo>
                  <a:pt x="7100914" y="3975460"/>
                  <a:pt x="7263913" y="3898367"/>
                  <a:pt x="7127382" y="3950982"/>
                </a:cubicBezTo>
                <a:cubicBezTo>
                  <a:pt x="7027796" y="3912603"/>
                  <a:pt x="7117024" y="3953109"/>
                  <a:pt x="7018748" y="3888188"/>
                </a:cubicBezTo>
                <a:cubicBezTo>
                  <a:pt x="6879575" y="3796249"/>
                  <a:pt x="7012370" y="3903590"/>
                  <a:pt x="6873902" y="3783531"/>
                </a:cubicBezTo>
                <a:cubicBezTo>
                  <a:pt x="6849762" y="3776554"/>
                  <a:pt x="6819076" y="3782941"/>
                  <a:pt x="6801480" y="3762600"/>
                </a:cubicBezTo>
                <a:cubicBezTo>
                  <a:pt x="6783885" y="3742259"/>
                  <a:pt x="6790210" y="3706534"/>
                  <a:pt x="6783374" y="3678874"/>
                </a:cubicBezTo>
                <a:cubicBezTo>
                  <a:pt x="6778130" y="3657660"/>
                  <a:pt x="6771304" y="3637011"/>
                  <a:pt x="6765268" y="3616080"/>
                </a:cubicBezTo>
                <a:cubicBezTo>
                  <a:pt x="6662499" y="3497272"/>
                  <a:pt x="6734713" y="3548066"/>
                  <a:pt x="6692846" y="3741668"/>
                </a:cubicBezTo>
                <a:cubicBezTo>
                  <a:pt x="6687568" y="3766074"/>
                  <a:pt x="6668705" y="3783531"/>
                  <a:pt x="6656634" y="3804462"/>
                </a:cubicBezTo>
                <a:cubicBezTo>
                  <a:pt x="6644564" y="3783531"/>
                  <a:pt x="6634354" y="3760993"/>
                  <a:pt x="6620423" y="3741668"/>
                </a:cubicBezTo>
                <a:cubicBezTo>
                  <a:pt x="6604030" y="3718927"/>
                  <a:pt x="6578810" y="3704575"/>
                  <a:pt x="6566106" y="3678874"/>
                </a:cubicBezTo>
                <a:cubicBezTo>
                  <a:pt x="6494157" y="3533313"/>
                  <a:pt x="6611175" y="3643839"/>
                  <a:pt x="6493684" y="3553286"/>
                </a:cubicBezTo>
                <a:cubicBezTo>
                  <a:pt x="6487648" y="3581195"/>
                  <a:pt x="6480458" y="3608803"/>
                  <a:pt x="6475578" y="3637012"/>
                </a:cubicBezTo>
                <a:cubicBezTo>
                  <a:pt x="6468379" y="3678628"/>
                  <a:pt x="6471106" y="3723196"/>
                  <a:pt x="6457472" y="3762600"/>
                </a:cubicBezTo>
                <a:cubicBezTo>
                  <a:pt x="6446264" y="3794991"/>
                  <a:pt x="6421260" y="3818416"/>
                  <a:pt x="6403154" y="3846325"/>
                </a:cubicBezTo>
                <a:cubicBezTo>
                  <a:pt x="6385049" y="3839348"/>
                  <a:pt x="6364718" y="3837633"/>
                  <a:pt x="6348838" y="3825394"/>
                </a:cubicBezTo>
                <a:cubicBezTo>
                  <a:pt x="6327533" y="3808974"/>
                  <a:pt x="6317918" y="3774622"/>
                  <a:pt x="6294520" y="3762600"/>
                </a:cubicBezTo>
                <a:cubicBezTo>
                  <a:pt x="6260973" y="3745364"/>
                  <a:pt x="6222098" y="3748646"/>
                  <a:pt x="6185886" y="3741668"/>
                </a:cubicBezTo>
                <a:cubicBezTo>
                  <a:pt x="6062978" y="3789033"/>
                  <a:pt x="6209712" y="3726368"/>
                  <a:pt x="6022935" y="3846325"/>
                </a:cubicBezTo>
                <a:cubicBezTo>
                  <a:pt x="6006252" y="3857039"/>
                  <a:pt x="5986724" y="3860279"/>
                  <a:pt x="5968618" y="3867256"/>
                </a:cubicBezTo>
                <a:cubicBezTo>
                  <a:pt x="5968618" y="3867256"/>
                  <a:pt x="5903068" y="3790646"/>
                  <a:pt x="5859984" y="3783531"/>
                </a:cubicBezTo>
                <a:cubicBezTo>
                  <a:pt x="5841090" y="3780411"/>
                  <a:pt x="5847914" y="3825394"/>
                  <a:pt x="5841878" y="3846325"/>
                </a:cubicBezTo>
                <a:cubicBezTo>
                  <a:pt x="5823774" y="3839348"/>
                  <a:pt x="5802464" y="3839177"/>
                  <a:pt x="5787562" y="3825394"/>
                </a:cubicBezTo>
                <a:cubicBezTo>
                  <a:pt x="5770570" y="3809679"/>
                  <a:pt x="5772688" y="3767533"/>
                  <a:pt x="5751350" y="3762600"/>
                </a:cubicBezTo>
                <a:cubicBezTo>
                  <a:pt x="5730012" y="3757667"/>
                  <a:pt x="5716496" y="3793212"/>
                  <a:pt x="5697033" y="3804462"/>
                </a:cubicBezTo>
                <a:cubicBezTo>
                  <a:pt x="5679962" y="3814328"/>
                  <a:pt x="5660821" y="3818416"/>
                  <a:pt x="5642716" y="3825394"/>
                </a:cubicBezTo>
                <a:cubicBezTo>
                  <a:pt x="5633036" y="3780634"/>
                  <a:pt x="5605354" y="3643523"/>
                  <a:pt x="5588398" y="3616080"/>
                </a:cubicBezTo>
                <a:cubicBezTo>
                  <a:pt x="5577306" y="3598126"/>
                  <a:pt x="5552187" y="3602126"/>
                  <a:pt x="5534082" y="3595149"/>
                </a:cubicBezTo>
                <a:cubicBezTo>
                  <a:pt x="5522011" y="3616080"/>
                  <a:pt x="5505512" y="3634389"/>
                  <a:pt x="5497871" y="3657943"/>
                </a:cubicBezTo>
                <a:cubicBezTo>
                  <a:pt x="5467691" y="3750983"/>
                  <a:pt x="5507393" y="3771260"/>
                  <a:pt x="5425448" y="3825394"/>
                </a:cubicBezTo>
                <a:cubicBezTo>
                  <a:pt x="5403843" y="3839666"/>
                  <a:pt x="5377167" y="3839348"/>
                  <a:pt x="5353025" y="3846325"/>
                </a:cubicBezTo>
                <a:lnTo>
                  <a:pt x="5298708" y="3825394"/>
                </a:lnTo>
                <a:cubicBezTo>
                  <a:pt x="5278065" y="3817438"/>
                  <a:pt x="5274567" y="3783531"/>
                  <a:pt x="5262497" y="3762600"/>
                </a:cubicBezTo>
                <a:cubicBezTo>
                  <a:pt x="5175869" y="3612380"/>
                  <a:pt x="5220849" y="3672590"/>
                  <a:pt x="5135757" y="3574218"/>
                </a:cubicBezTo>
                <a:cubicBezTo>
                  <a:pt x="5017381" y="3557112"/>
                  <a:pt x="4998017" y="3509565"/>
                  <a:pt x="4936594" y="3616080"/>
                </a:cubicBezTo>
                <a:cubicBezTo>
                  <a:pt x="4926008" y="3634439"/>
                  <a:pt x="4924524" y="3657943"/>
                  <a:pt x="4918489" y="3678874"/>
                </a:cubicBezTo>
                <a:cubicBezTo>
                  <a:pt x="4918489" y="3678874"/>
                  <a:pt x="4849843" y="3767478"/>
                  <a:pt x="4809855" y="3804462"/>
                </a:cubicBezTo>
                <a:cubicBezTo>
                  <a:pt x="4788779" y="3823954"/>
                  <a:pt x="4764152" y="3850738"/>
                  <a:pt x="4737432" y="3846325"/>
                </a:cubicBezTo>
                <a:cubicBezTo>
                  <a:pt x="4712084" y="3842138"/>
                  <a:pt x="4705347" y="3798217"/>
                  <a:pt x="4683115" y="3783531"/>
                </a:cubicBezTo>
                <a:cubicBezTo>
                  <a:pt x="4661509" y="3769259"/>
                  <a:pt x="4634833" y="3769577"/>
                  <a:pt x="4610692" y="3762600"/>
                </a:cubicBezTo>
                <a:cubicBezTo>
                  <a:pt x="4592587" y="3776554"/>
                  <a:pt x="4571761" y="3786674"/>
                  <a:pt x="4556375" y="3804462"/>
                </a:cubicBezTo>
                <a:cubicBezTo>
                  <a:pt x="4540989" y="3822249"/>
                  <a:pt x="4541502" y="3862323"/>
                  <a:pt x="4520164" y="3867256"/>
                </a:cubicBezTo>
                <a:cubicBezTo>
                  <a:pt x="4468980" y="3879091"/>
                  <a:pt x="4456054" y="3791430"/>
                  <a:pt x="4447741" y="3762600"/>
                </a:cubicBezTo>
                <a:cubicBezTo>
                  <a:pt x="4429635" y="3755622"/>
                  <a:pt x="4410494" y="3751535"/>
                  <a:pt x="4393424" y="3741668"/>
                </a:cubicBezTo>
                <a:cubicBezTo>
                  <a:pt x="4373960" y="3730418"/>
                  <a:pt x="4359481" y="3708639"/>
                  <a:pt x="4339107" y="3699806"/>
                </a:cubicBezTo>
                <a:cubicBezTo>
                  <a:pt x="4310293" y="3687314"/>
                  <a:pt x="4278755" y="3685852"/>
                  <a:pt x="4248579" y="3678874"/>
                </a:cubicBezTo>
                <a:cubicBezTo>
                  <a:pt x="4236652" y="3720239"/>
                  <a:pt x="4226168" y="3774954"/>
                  <a:pt x="4194262" y="3804462"/>
                </a:cubicBezTo>
                <a:cubicBezTo>
                  <a:pt x="4179359" y="3818246"/>
                  <a:pt x="4157665" y="3833588"/>
                  <a:pt x="4139945" y="3825394"/>
                </a:cubicBezTo>
                <a:cubicBezTo>
                  <a:pt x="4119741" y="3816052"/>
                  <a:pt x="4115804" y="3783531"/>
                  <a:pt x="4103733" y="3762600"/>
                </a:cubicBezTo>
                <a:cubicBezTo>
                  <a:pt x="4068260" y="3748930"/>
                  <a:pt x="3990670" y="3716144"/>
                  <a:pt x="3958887" y="3720737"/>
                </a:cubicBezTo>
                <a:cubicBezTo>
                  <a:pt x="3937295" y="3723857"/>
                  <a:pt x="3922675" y="3748646"/>
                  <a:pt x="3904570" y="3762600"/>
                </a:cubicBezTo>
                <a:cubicBezTo>
                  <a:pt x="3721850" y="3789004"/>
                  <a:pt x="3775113" y="3730167"/>
                  <a:pt x="3723514" y="3909119"/>
                </a:cubicBezTo>
                <a:cubicBezTo>
                  <a:pt x="3705408" y="3923073"/>
                  <a:pt x="3690661" y="3955118"/>
                  <a:pt x="3669197" y="3950982"/>
                </a:cubicBezTo>
                <a:cubicBezTo>
                  <a:pt x="3643939" y="3946115"/>
                  <a:pt x="3636184" y="3904608"/>
                  <a:pt x="3614879" y="3888188"/>
                </a:cubicBezTo>
                <a:cubicBezTo>
                  <a:pt x="3598999" y="3875949"/>
                  <a:pt x="3578668" y="3874234"/>
                  <a:pt x="3560562" y="3867256"/>
                </a:cubicBezTo>
                <a:cubicBezTo>
                  <a:pt x="3542457" y="3874234"/>
                  <a:pt x="3521148" y="3874405"/>
                  <a:pt x="3506245" y="3888188"/>
                </a:cubicBezTo>
                <a:cubicBezTo>
                  <a:pt x="3489253" y="3903903"/>
                  <a:pt x="3485421" y="3933193"/>
                  <a:pt x="3470034" y="3950982"/>
                </a:cubicBezTo>
                <a:cubicBezTo>
                  <a:pt x="3454646" y="3968769"/>
                  <a:pt x="3433822" y="3978889"/>
                  <a:pt x="3415717" y="3992844"/>
                </a:cubicBezTo>
                <a:lnTo>
                  <a:pt x="3361400" y="3971913"/>
                </a:lnTo>
                <a:cubicBezTo>
                  <a:pt x="3320112" y="3956003"/>
                  <a:pt x="3319751" y="3881901"/>
                  <a:pt x="3288977" y="3846325"/>
                </a:cubicBezTo>
                <a:cubicBezTo>
                  <a:pt x="3275482" y="3830724"/>
                  <a:pt x="3252765" y="3832371"/>
                  <a:pt x="3234660" y="3825394"/>
                </a:cubicBezTo>
                <a:cubicBezTo>
                  <a:pt x="3216555" y="3839348"/>
                  <a:pt x="3193936" y="3847612"/>
                  <a:pt x="3180343" y="3867256"/>
                </a:cubicBezTo>
                <a:cubicBezTo>
                  <a:pt x="3168421" y="3884485"/>
                  <a:pt x="3172824" y="3911691"/>
                  <a:pt x="3162238" y="3930050"/>
                </a:cubicBezTo>
                <a:cubicBezTo>
                  <a:pt x="3148034" y="3954679"/>
                  <a:pt x="3126026" y="3971913"/>
                  <a:pt x="3107921" y="3992844"/>
                </a:cubicBezTo>
                <a:cubicBezTo>
                  <a:pt x="3085289" y="4003310"/>
                  <a:pt x="3063823" y="4024246"/>
                  <a:pt x="3040899" y="4032094"/>
                </a:cubicBezTo>
                <a:lnTo>
                  <a:pt x="3037712" y="4032448"/>
                </a:lnTo>
                <a:lnTo>
                  <a:pt x="3013055" y="4032448"/>
                </a:lnTo>
                <a:lnTo>
                  <a:pt x="3006747" y="4029163"/>
                </a:lnTo>
                <a:cubicBezTo>
                  <a:pt x="2979551" y="4007292"/>
                  <a:pt x="2937992" y="3928416"/>
                  <a:pt x="2926863" y="3909119"/>
                </a:cubicBezTo>
                <a:cubicBezTo>
                  <a:pt x="2836334" y="3839347"/>
                  <a:pt x="2884617" y="3888187"/>
                  <a:pt x="2800124" y="3741668"/>
                </a:cubicBezTo>
                <a:cubicBezTo>
                  <a:pt x="2800124" y="3741668"/>
                  <a:pt x="2729276" y="3693565"/>
                  <a:pt x="2691489" y="3699806"/>
                </a:cubicBezTo>
                <a:cubicBezTo>
                  <a:pt x="2672596" y="3702926"/>
                  <a:pt x="2678628" y="3741386"/>
                  <a:pt x="2673384" y="3762600"/>
                </a:cubicBezTo>
                <a:cubicBezTo>
                  <a:pt x="2666547" y="3790260"/>
                  <a:pt x="2661314" y="3818416"/>
                  <a:pt x="2655278" y="3846325"/>
                </a:cubicBezTo>
                <a:lnTo>
                  <a:pt x="2619067" y="3783531"/>
                </a:lnTo>
                <a:cubicBezTo>
                  <a:pt x="2536058" y="3639586"/>
                  <a:pt x="2587931" y="3673853"/>
                  <a:pt x="2492327" y="3637012"/>
                </a:cubicBezTo>
                <a:lnTo>
                  <a:pt x="2456116" y="3699806"/>
                </a:lnTo>
                <a:lnTo>
                  <a:pt x="2383692" y="3825394"/>
                </a:lnTo>
                <a:cubicBezTo>
                  <a:pt x="2288235" y="3788608"/>
                  <a:pt x="2365477" y="3828775"/>
                  <a:pt x="2275058" y="3741668"/>
                </a:cubicBezTo>
                <a:cubicBezTo>
                  <a:pt x="2228262" y="3696586"/>
                  <a:pt x="2220861" y="3699852"/>
                  <a:pt x="2166424" y="3678874"/>
                </a:cubicBezTo>
                <a:cubicBezTo>
                  <a:pt x="2148319" y="3692828"/>
                  <a:pt x="2125700" y="3701093"/>
                  <a:pt x="2112107" y="3720737"/>
                </a:cubicBezTo>
                <a:cubicBezTo>
                  <a:pt x="2102663" y="3734386"/>
                  <a:pt x="2077079" y="3861786"/>
                  <a:pt x="2075897" y="3867256"/>
                </a:cubicBezTo>
                <a:cubicBezTo>
                  <a:pt x="2057791" y="3860279"/>
                  <a:pt x="2037460" y="3858564"/>
                  <a:pt x="2021579" y="3846325"/>
                </a:cubicBezTo>
                <a:cubicBezTo>
                  <a:pt x="1979758" y="3814092"/>
                  <a:pt x="1957771" y="3767071"/>
                  <a:pt x="1931051" y="3720737"/>
                </a:cubicBezTo>
                <a:lnTo>
                  <a:pt x="1858628" y="3699806"/>
                </a:lnTo>
                <a:cubicBezTo>
                  <a:pt x="1821598" y="3689104"/>
                  <a:pt x="1787870" y="3652470"/>
                  <a:pt x="1749994" y="3657943"/>
                </a:cubicBezTo>
                <a:cubicBezTo>
                  <a:pt x="1728402" y="3661063"/>
                  <a:pt x="1725853" y="3699806"/>
                  <a:pt x="1713783" y="3720737"/>
                </a:cubicBezTo>
                <a:cubicBezTo>
                  <a:pt x="1599139" y="3753871"/>
                  <a:pt x="1662065" y="3757625"/>
                  <a:pt x="1532726" y="3657943"/>
                </a:cubicBezTo>
                <a:cubicBezTo>
                  <a:pt x="1446650" y="3724283"/>
                  <a:pt x="1485291" y="3675941"/>
                  <a:pt x="1442197" y="3825394"/>
                </a:cubicBezTo>
                <a:cubicBezTo>
                  <a:pt x="1327553" y="3858528"/>
                  <a:pt x="1383578" y="3870261"/>
                  <a:pt x="1297352" y="3720737"/>
                </a:cubicBezTo>
                <a:cubicBezTo>
                  <a:pt x="1279246" y="3713761"/>
                  <a:pt x="1258915" y="3712045"/>
                  <a:pt x="1243034" y="3699806"/>
                </a:cubicBezTo>
                <a:cubicBezTo>
                  <a:pt x="1136670" y="3617832"/>
                  <a:pt x="1246179" y="3592726"/>
                  <a:pt x="1080083" y="3720737"/>
                </a:cubicBezTo>
                <a:cubicBezTo>
                  <a:pt x="943556" y="3668127"/>
                  <a:pt x="1111843" y="3739094"/>
                  <a:pt x="971449" y="3657943"/>
                </a:cubicBezTo>
                <a:cubicBezTo>
                  <a:pt x="954379" y="3648077"/>
                  <a:pt x="935237" y="3643989"/>
                  <a:pt x="917132" y="3637012"/>
                </a:cubicBezTo>
                <a:lnTo>
                  <a:pt x="862815" y="3678874"/>
                </a:lnTo>
                <a:cubicBezTo>
                  <a:pt x="846935" y="3691113"/>
                  <a:pt x="850745" y="3720737"/>
                  <a:pt x="844710" y="3741668"/>
                </a:cubicBezTo>
                <a:cubicBezTo>
                  <a:pt x="832639" y="3783531"/>
                  <a:pt x="830684" y="3831348"/>
                  <a:pt x="808498" y="3867256"/>
                </a:cubicBezTo>
                <a:cubicBezTo>
                  <a:pt x="797405" y="3885210"/>
                  <a:pt x="772286" y="3881210"/>
                  <a:pt x="754181" y="3888188"/>
                </a:cubicBezTo>
                <a:lnTo>
                  <a:pt x="699864" y="3846325"/>
                </a:lnTo>
                <a:lnTo>
                  <a:pt x="591230" y="3762600"/>
                </a:lnTo>
                <a:cubicBezTo>
                  <a:pt x="559470" y="3738123"/>
                  <a:pt x="515962" y="3742167"/>
                  <a:pt x="482596" y="3720737"/>
                </a:cubicBezTo>
                <a:cubicBezTo>
                  <a:pt x="460212" y="3706361"/>
                  <a:pt x="447949" y="3676894"/>
                  <a:pt x="428278" y="3657943"/>
                </a:cubicBezTo>
                <a:cubicBezTo>
                  <a:pt x="337752" y="3570730"/>
                  <a:pt x="404136" y="3668407"/>
                  <a:pt x="337751" y="3553286"/>
                </a:cubicBezTo>
                <a:lnTo>
                  <a:pt x="283434" y="3574218"/>
                </a:lnTo>
                <a:cubicBezTo>
                  <a:pt x="242146" y="3590129"/>
                  <a:pt x="239669" y="3661942"/>
                  <a:pt x="211010" y="3699806"/>
                </a:cubicBezTo>
                <a:cubicBezTo>
                  <a:pt x="196681" y="3718738"/>
                  <a:pt x="174799" y="3727714"/>
                  <a:pt x="156693" y="3741668"/>
                </a:cubicBezTo>
                <a:cubicBezTo>
                  <a:pt x="138588" y="3727714"/>
                  <a:pt x="115969" y="3719450"/>
                  <a:pt x="102376" y="3699806"/>
                </a:cubicBezTo>
                <a:cubicBezTo>
                  <a:pt x="52401" y="3627589"/>
                  <a:pt x="73213" y="3631419"/>
                  <a:pt x="87060" y="3638306"/>
                </a:cubicBezTo>
                <a:lnTo>
                  <a:pt x="92144" y="3641278"/>
                </a:lnTo>
                <a:lnTo>
                  <a:pt x="92887" y="3641806"/>
                </a:lnTo>
                <a:cubicBezTo>
                  <a:pt x="96026" y="3643881"/>
                  <a:pt x="96300" y="3643867"/>
                  <a:pt x="94924" y="3642904"/>
                </a:cubicBezTo>
                <a:lnTo>
                  <a:pt x="92144" y="3641278"/>
                </a:lnTo>
                <a:lnTo>
                  <a:pt x="73660" y="3628168"/>
                </a:lnTo>
                <a:cubicBezTo>
                  <a:pt x="63576" y="3620772"/>
                  <a:pt x="49412" y="3610146"/>
                  <a:pt x="29954" y="3595149"/>
                </a:cubicBezTo>
                <a:cubicBezTo>
                  <a:pt x="19037" y="3603563"/>
                  <a:pt x="9658" y="3610719"/>
                  <a:pt x="1638" y="3616781"/>
                </a:cubicBezTo>
                <a:lnTo>
                  <a:pt x="0" y="3618004"/>
                </a:lnTo>
                <a:lnTo>
                  <a:pt x="0" y="244772"/>
                </a:lnTo>
                <a:lnTo>
                  <a:pt x="19622" y="260685"/>
                </a:lnTo>
                <a:cubicBezTo>
                  <a:pt x="42025" y="278562"/>
                  <a:pt x="69183" y="299493"/>
                  <a:pt x="88206" y="311710"/>
                </a:cubicBezTo>
                <a:cubicBezTo>
                  <a:pt x="109455" y="325357"/>
                  <a:pt x="197904" y="348648"/>
                  <a:pt x="214945" y="353573"/>
                </a:cubicBezTo>
                <a:cubicBezTo>
                  <a:pt x="214945" y="353573"/>
                  <a:pt x="240189" y="270251"/>
                  <a:pt x="251157" y="227986"/>
                </a:cubicBezTo>
                <a:cubicBezTo>
                  <a:pt x="258307" y="200431"/>
                  <a:pt x="262426" y="171920"/>
                  <a:pt x="269262" y="144259"/>
                </a:cubicBezTo>
                <a:cubicBezTo>
                  <a:pt x="274506" y="123044"/>
                  <a:pt x="281333" y="102396"/>
                  <a:pt x="287369" y="81466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innerShdw blurRad="203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Example 1: Pathways</a:t>
            </a:r>
            <a:endParaRPr lang="en-IN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15B73FCE-06C8-A30A-A0FF-C3A2EC76507F}"/>
              </a:ext>
            </a:extLst>
          </p:cNvPr>
          <p:cNvGrpSpPr/>
          <p:nvPr/>
        </p:nvGrpSpPr>
        <p:grpSpPr>
          <a:xfrm>
            <a:off x="8193999" y="2675964"/>
            <a:ext cx="3827672" cy="3694631"/>
            <a:chOff x="443370" y="1023260"/>
            <a:chExt cx="4754880" cy="4771064"/>
          </a:xfrm>
        </p:grpSpPr>
        <p:sp>
          <p:nvSpPr>
            <p:cNvPr id="10" name="Circle: Hollow 9">
              <a:extLst>
                <a:ext uri="{FF2B5EF4-FFF2-40B4-BE49-F238E27FC236}">
                  <a16:creationId xmlns="" xmlns:a16="http://schemas.microsoft.com/office/drawing/2014/main" id="{C94C5182-A401-B1FC-9034-0F81F2F32F7B}"/>
                </a:ext>
              </a:extLst>
            </p:cNvPr>
            <p:cNvSpPr/>
            <p:nvPr/>
          </p:nvSpPr>
          <p:spPr>
            <a:xfrm>
              <a:off x="443370" y="1039444"/>
              <a:ext cx="4754880" cy="4754880"/>
            </a:xfrm>
            <a:prstGeom prst="donut">
              <a:avLst>
                <a:gd name="adj" fmla="val 27210"/>
              </a:avLst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="" xmlns:a16="http://schemas.microsoft.com/office/drawing/2014/main" id="{D94BC682-AC8E-28CF-ED79-20EA347B5A00}"/>
                </a:ext>
              </a:extLst>
            </p:cNvPr>
            <p:cNvCxnSpPr/>
            <p:nvPr/>
          </p:nvCxnSpPr>
          <p:spPr>
            <a:xfrm flipH="1" flipV="1">
              <a:off x="2781300" y="1023260"/>
              <a:ext cx="0" cy="237744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BE3E14D5-B0AD-A2DE-54B7-4BF1425D8C1B}"/>
                </a:ext>
              </a:extLst>
            </p:cNvPr>
            <p:cNvSpPr txBox="1"/>
            <p:nvPr/>
          </p:nvSpPr>
          <p:spPr>
            <a:xfrm>
              <a:off x="2587232" y="3332765"/>
              <a:ext cx="1366621" cy="7283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4 cm</a:t>
              </a:r>
              <a:endParaRPr lang="en-IN" sz="32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="" xmlns:a16="http://schemas.microsoft.com/office/drawing/2014/main" id="{B7C18A6B-4C2D-73C0-FC0A-389ECB0779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10853" y="3387883"/>
              <a:ext cx="11430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9F04B3AD-4B49-6404-AF46-2780F942D2FD}"/>
                </a:ext>
              </a:extLst>
            </p:cNvPr>
            <p:cNvSpPr txBox="1"/>
            <p:nvPr/>
          </p:nvSpPr>
          <p:spPr>
            <a:xfrm>
              <a:off x="1638302" y="1560329"/>
              <a:ext cx="1142998" cy="65165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 cm</a:t>
              </a:r>
              <a:endParaRPr lang="en-IN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Google Shape;46;p3"/>
          <p:cNvGraphicFramePr/>
          <p:nvPr>
            <p:extLst>
              <p:ext uri="{D42A27DB-BD31-4B8C-83A1-F6EECF244321}">
                <p14:modId xmlns:p14="http://schemas.microsoft.com/office/powerpoint/2010/main" val="2034334498"/>
              </p:ext>
            </p:extLst>
          </p:nvPr>
        </p:nvGraphicFramePr>
        <p:xfrm>
          <a:off x="1127448" y="700345"/>
          <a:ext cx="9937100" cy="3596650"/>
        </p:xfrm>
        <a:graphic>
          <a:graphicData uri="http://schemas.openxmlformats.org/drawingml/2006/table">
            <a:tbl>
              <a:tblPr firstRow="1" bandRow="1">
                <a:noFill/>
                <a:tableStyleId>{0D4297A2-811B-47ED-8092-229EEA59F8F7}</a:tableStyleId>
              </a:tblPr>
              <a:tblGrid>
                <a:gridCol w="10081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121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8326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841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/>
                        <a:t>Slide #</a:t>
                      </a:r>
                      <a:endParaRPr sz="20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Thumbnail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Source link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Author 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https://www.pxfuel.com/en/desktop-wallpaper-dfehr</a:t>
                      </a:r>
                      <a:endParaRPr lang="en-IN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Wallpaper uploaded by our users,</a:t>
                      </a:r>
                      <a:endParaRPr sz="900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900" dirty="0"/>
                        <a:t>https://pixabay.com/photos/path-hiking-trail-grass-travel-18197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PublicDomainPictures</a:t>
                      </a:r>
                      <a:endParaRPr sz="9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900" dirty="0"/>
                        <a:t>https://pixabay.com/photos/pathway-path-pink-tulips-tulips-2289978/</a:t>
                      </a:r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dirty="0" err="1"/>
                        <a:t>JillWellington</a:t>
                      </a:r>
                      <a:endParaRPr sz="9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7" name="Google Shape;47;p3"/>
          <p:cNvSpPr txBox="1"/>
          <p:nvPr/>
        </p:nvSpPr>
        <p:spPr>
          <a:xfrm>
            <a:off x="3549975" y="116632"/>
            <a:ext cx="5092048" cy="50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5000" lnSpcReduction="2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4" name="Picture 2" descr="Summer Countryside, country summer day HD wallpaper">
            <a:extLst>
              <a:ext uri="{FF2B5EF4-FFF2-40B4-BE49-F238E27FC236}">
                <a16:creationId xmlns="" xmlns:a16="http://schemas.microsoft.com/office/drawing/2014/main" id="{D631B4F0-71BC-1C9A-7BB3-D9807F9EF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266" y="1255390"/>
            <a:ext cx="439119" cy="27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ree Path Hiking photo and picture">
            <a:extLst>
              <a:ext uri="{FF2B5EF4-FFF2-40B4-BE49-F238E27FC236}">
                <a16:creationId xmlns="" xmlns:a16="http://schemas.microsoft.com/office/drawing/2014/main" id="{2472D6EE-F769-E074-A841-038CFA9C2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945" y="1911454"/>
            <a:ext cx="365760" cy="27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ree Pathway Path photo and picture">
            <a:extLst>
              <a:ext uri="{FF2B5EF4-FFF2-40B4-BE49-F238E27FC236}">
                <a16:creationId xmlns="" xmlns:a16="http://schemas.microsoft.com/office/drawing/2014/main" id="{9838F0BA-6328-97F6-1EB5-3ED68F9D4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990" y="2567517"/>
            <a:ext cx="411671" cy="27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521</Words>
  <Application>Microsoft Office PowerPoint</Application>
  <PresentationFormat>Widescreen</PresentationFormat>
  <Paragraphs>104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helvetica</vt:lpstr>
      <vt:lpstr>Wingdings</vt:lpstr>
      <vt:lpstr>DD</vt:lpstr>
      <vt:lpstr>Area of Pathways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sssvv</dc:creator>
  <cp:lastModifiedBy>Windows User</cp:lastModifiedBy>
  <cp:revision>15</cp:revision>
  <dcterms:created xsi:type="dcterms:W3CDTF">2020-08-28T09:38:22Z</dcterms:created>
  <dcterms:modified xsi:type="dcterms:W3CDTF">2023-07-14T18:14:13Z</dcterms:modified>
</cp:coreProperties>
</file>