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3" r:id="rId2"/>
    <p:sldId id="258" r:id="rId3"/>
    <p:sldId id="259" r:id="rId4"/>
    <p:sldId id="261" r:id="rId5"/>
    <p:sldId id="260" r:id="rId6"/>
    <p:sldId id="262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09" autoAdjust="0"/>
  </p:normalViewPr>
  <p:slideViewPr>
    <p:cSldViewPr showGuides="1">
      <p:cViewPr varScale="1">
        <p:scale>
          <a:sx n="60" d="100"/>
          <a:sy n="60" d="100"/>
        </p:scale>
        <p:origin x="14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26A79-55B3-4A37-8332-2AEF3764E35E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6E186-407E-4D31-A651-1CB50A2E4E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49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Rooftop_view_from_the_back_entrance_to_the_Castle,_Prague_-_9460.jp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igns-turn-right-road-signs-2761122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Truss_of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railway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Bridge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 labeled for reuse and modification 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https://pixabay.com/en/railway-bridge-truss-bridge-bridge-1594192/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rooftops of buildings ,&lt;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 labeled for and reuse and modification 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https://pixabay.com/en/city-roofs-house-roofs-architecture-3632286/</a:t>
            </a:r>
          </a:p>
          <a:p>
            <a:endParaRPr lang="en-IN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lang="en-IN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https://pixabay.com/en/snow-winter-mountains-the-alps-3137271/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        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3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Billiard ball racks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 labeled for non commercial purpose and reuse)</a:t>
            </a: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https://pixabay.com/en/billiards-game-3d-balls-play-1167221/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4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Road signs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 labeled for non commercial purpose and reuse)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https://pixabay.com/en/signs-turn-right-road-signs-2761122/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5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Samosas , Clothes Hangers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 labeled for reuse with modification)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https://pixabay.com/en/samosa-fast-food-sri-lanka-indian-165850/</a:t>
            </a:r>
          </a:p>
          <a:p>
            <a:pPr marL="228600" indent="-228600">
              <a:buAutoNum type="arabicPeriod"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https://pixabay.com/en/clothes-hanger-traditional-429279/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6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793557" y="6445398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479569"/>
            <a:ext cx="914400" cy="914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7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5" name="Rectangle 4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207333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clothes-hanger-traditional-429279/" TargetMode="External"/><Relationship Id="rId13" Type="http://schemas.openxmlformats.org/officeDocument/2006/relationships/image" Target="../media/image15.png"/><Relationship Id="rId3" Type="http://schemas.openxmlformats.org/officeDocument/2006/relationships/hyperlink" Target="https://pixabay.com/en/city-roofs-house-roofs-architecture-3632286/" TargetMode="External"/><Relationship Id="rId7" Type="http://schemas.openxmlformats.org/officeDocument/2006/relationships/hyperlink" Target="https://pixabay.com/en/samosa-fast-food-sri-lanka-indian-165850/" TargetMode="External"/><Relationship Id="rId12" Type="http://schemas.openxmlformats.org/officeDocument/2006/relationships/image" Target="../media/image14.png"/><Relationship Id="rId2" Type="http://schemas.openxmlformats.org/officeDocument/2006/relationships/hyperlink" Target="https://pixabay.com/en/railway-bridge-truss-bridge-bridge-1594192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billiards-game-3d-balls-play-1167221/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pixabay.com/en/signs-turn-right-road-signs-2761122/" TargetMode="External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hyperlink" Target="https://pixabay.com/en/snow-winter-mountains-the-alps-3137271/" TargetMode="External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-59808" y="2733755"/>
            <a:ext cx="9203808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5400" b="1" dirty="0">
                <a:solidFill>
                  <a:srgbClr val="002060"/>
                </a:solidFill>
              </a:rPr>
              <a:t>TRIANGLES </a:t>
            </a:r>
          </a:p>
          <a:p>
            <a:pPr algn="ctr"/>
            <a:r>
              <a:rPr lang="en-IN" sz="5400" b="1" dirty="0">
                <a:solidFill>
                  <a:srgbClr val="002060"/>
                </a:solidFill>
              </a:rPr>
              <a:t>AROUND 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253425"/>
            <a:ext cx="4020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Triangles Around Us</a:t>
            </a:r>
          </a:p>
        </p:txBody>
      </p:sp>
      <p:sp>
        <p:nvSpPr>
          <p:cNvPr id="3" name="Rectangle 2"/>
          <p:cNvSpPr/>
          <p:nvPr/>
        </p:nvSpPr>
        <p:spPr>
          <a:xfrm>
            <a:off x="928693" y="681335"/>
            <a:ext cx="1128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Bridges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5646003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</a:rPr>
              <a:t>We often observe that the metallic bridges over railway tracks or flyovers are designed using triangles.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840524" cy="3893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681335"/>
            <a:ext cx="1405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Rooftops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5638800"/>
            <a:ext cx="73769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</a:rPr>
              <a:t>The rooftops of buildings are often made triangular so that rain water or snow falls off the building easily.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3754951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14600"/>
            <a:ext cx="3733800" cy="248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43200" y="253425"/>
            <a:ext cx="4020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Triangles Around Us</a:t>
            </a:r>
          </a:p>
        </p:txBody>
      </p:sp>
    </p:spTree>
    <p:extLst>
      <p:ext uri="{BB962C8B-B14F-4D97-AF65-F5344CB8AC3E}">
        <p14:creationId xmlns:p14="http://schemas.microsoft.com/office/powerpoint/2010/main" val="93628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21488" y="925013"/>
            <a:ext cx="2338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Billiard ball racks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5646003"/>
            <a:ext cx="746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On a billiard table, the pool balls are arranged in the shape of equilateral triangle using the Billiard ball racks.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096" y="1600201"/>
            <a:ext cx="6774904" cy="3789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743200" y="253425"/>
            <a:ext cx="4020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Triangles Around Us</a:t>
            </a:r>
          </a:p>
        </p:txBody>
      </p:sp>
    </p:spTree>
    <p:extLst>
      <p:ext uri="{BB962C8B-B14F-4D97-AF65-F5344CB8AC3E}">
        <p14:creationId xmlns:p14="http://schemas.microsoft.com/office/powerpoint/2010/main" val="62512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1376" y="681335"/>
            <a:ext cx="153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Road signs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399" y="5276671"/>
            <a:ext cx="75438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</a:rPr>
              <a:t>We find road signs are often triangular in shape. These are warning signs indicated to the driver about the possible hazard ahead on the road.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454" y="1600200"/>
            <a:ext cx="5096146" cy="3376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743200" y="242792"/>
            <a:ext cx="4020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Triangles Around Us</a:t>
            </a:r>
          </a:p>
        </p:txBody>
      </p:sp>
    </p:spTree>
    <p:extLst>
      <p:ext uri="{BB962C8B-B14F-4D97-AF65-F5344CB8AC3E}">
        <p14:creationId xmlns:p14="http://schemas.microsoft.com/office/powerpoint/2010/main" val="151038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907702"/>
            <a:ext cx="237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Design of articles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6015335"/>
            <a:ext cx="8262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Many products are designed in triangular shape for aesthetics.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90" y="1600200"/>
            <a:ext cx="40005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39740"/>
            <a:ext cx="4012891" cy="2675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43200" y="253425"/>
            <a:ext cx="4020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Triangles Around Us</a:t>
            </a:r>
          </a:p>
        </p:txBody>
      </p:sp>
    </p:spTree>
    <p:extLst>
      <p:ext uri="{BB962C8B-B14F-4D97-AF65-F5344CB8AC3E}">
        <p14:creationId xmlns:p14="http://schemas.microsoft.com/office/powerpoint/2010/main" val="227767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287821"/>
              </p:ext>
            </p:extLst>
          </p:nvPr>
        </p:nvGraphicFramePr>
        <p:xfrm>
          <a:off x="457200" y="1397001"/>
          <a:ext cx="8229600" cy="5109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https://pixabay.com/en/railway-bridge-truss-bridge-bridge-1594192/</a:t>
                      </a:r>
                      <a:r>
                        <a:rPr lang="en-US" sz="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8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https://pixabay.com/en/city-roofs-house-roofs-architecture-3632286/</a:t>
                      </a:r>
                      <a:r>
                        <a:rPr lang="en-US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b="1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https://pixabay.com/en/snow-winter-mountains-the-alps-3137271/</a:t>
                      </a:r>
                      <a:r>
                        <a:rPr lang="en-IN" sz="800" b="1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https://pixabay.com/en/signs-turn-right-road-signs-2761122/</a:t>
                      </a:r>
                      <a:endParaRPr lang="en-US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https://pixabay.com/en/billiards-game-3d-balls-play-1167221/</a:t>
                      </a:r>
                      <a:r>
                        <a:rPr lang="en-US" sz="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https://pixabay.com/en/samosa-fast-food-sri-lanka-indian-165850/</a:t>
                      </a:r>
                      <a:r>
                        <a:rPr lang="en-IN" sz="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https://pixabay.com/en/clothes-hanger-traditional-429279/</a:t>
                      </a:r>
                      <a:r>
                        <a:rPr lang="en-US" sz="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674" y="5295378"/>
            <a:ext cx="800100" cy="5334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943600"/>
            <a:ext cx="762000" cy="508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648200"/>
            <a:ext cx="953563" cy="5334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32470"/>
            <a:ext cx="762000" cy="50483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19400"/>
            <a:ext cx="766317" cy="41987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377852"/>
            <a:ext cx="762000" cy="508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33600"/>
            <a:ext cx="762000" cy="508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345</Words>
  <Application>Microsoft Office PowerPoint</Application>
  <PresentationFormat>On-screen Show (4:3)</PresentationFormat>
  <Paragraphs>61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GIRIDHAR BALACHANDRAN 170905056</cp:lastModifiedBy>
  <cp:revision>23</cp:revision>
  <dcterms:created xsi:type="dcterms:W3CDTF">2019-01-20T06:42:01Z</dcterms:created>
  <dcterms:modified xsi:type="dcterms:W3CDTF">2021-03-12T12:07:40Z</dcterms:modified>
</cp:coreProperties>
</file>