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9379" autoAdjust="0"/>
  </p:normalViewPr>
  <p:slideViewPr>
    <p:cSldViewPr>
      <p:cViewPr varScale="1">
        <p:scale>
          <a:sx n="39" d="100"/>
          <a:sy n="39" d="100"/>
        </p:scale>
        <p:origin x="117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</a:t>
            </a:r>
            <a:r>
              <a:rPr lang="en-US" sz="12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</a:t>
            </a:r>
            <a:r>
              <a:rPr lang="en-US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 one click for slide.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Wall: https://pixabay.com/photos/hallway-empty-office-quiet-95771/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Ladder – using PPT shapes</a:t>
            </a:r>
          </a:p>
          <a:p>
            <a:pPr marL="228600" indent="-228600">
              <a:buAutoNum type="arabicPeriod"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None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 1 click anywhere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in the slide to work.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None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 1 click anywhere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in the slide for steps to work.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 2 click anywhere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in the slide to work.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pixabay.com/photos/hallway-empty-office-quiet-9577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9973" y="2133600"/>
            <a:ext cx="754405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Construction of Triangles-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RHS Criterion</a:t>
            </a:r>
            <a:endParaRPr lang="en-IN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5257800" y="1447800"/>
            <a:ext cx="3124200" cy="3581400"/>
            <a:chOff x="3733800" y="2133600"/>
            <a:chExt cx="2438400" cy="2921000"/>
          </a:xfrm>
        </p:grpSpPr>
        <p:pic>
          <p:nvPicPr>
            <p:cNvPr id="3076" name="Picture 4" descr="Hallway, Empty, Office, Quiet, Building, Corridor"/>
            <p:cNvPicPr>
              <a:picLocks noChangeAspect="1" noChangeArrowheads="1"/>
            </p:cNvPicPr>
            <p:nvPr/>
          </p:nvPicPr>
          <p:blipFill>
            <a:blip r:embed="rId3" cstate="print"/>
            <a:srcRect l="32121" t="39015"/>
            <a:stretch>
              <a:fillRect/>
            </a:stretch>
          </p:blipFill>
          <p:spPr bwMode="auto">
            <a:xfrm>
              <a:off x="3733800" y="2133600"/>
              <a:ext cx="2438400" cy="2921000"/>
            </a:xfrm>
            <a:prstGeom prst="rect">
              <a:avLst/>
            </a:prstGeom>
            <a:noFill/>
          </p:spPr>
        </p:pic>
        <p:grpSp>
          <p:nvGrpSpPr>
            <p:cNvPr id="33" name="Group 32"/>
            <p:cNvGrpSpPr/>
            <p:nvPr/>
          </p:nvGrpSpPr>
          <p:grpSpPr>
            <a:xfrm>
              <a:off x="4114800" y="2514600"/>
              <a:ext cx="1752600" cy="2209800"/>
              <a:chOff x="381000" y="1905000"/>
              <a:chExt cx="1752600" cy="22098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381000" y="1905000"/>
                <a:ext cx="1600200" cy="19050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533400" y="2209800"/>
                <a:ext cx="1600200" cy="19050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857294" y="2052759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700253" y="2233653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524000" y="2438400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339796" y="2674951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158902" y="2875057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998551" y="3063902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838200" y="3276600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649355" y="3481347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481053" y="3686094"/>
                <a:ext cx="152400" cy="304800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/>
            <p:cNvGrpSpPr/>
            <p:nvPr/>
          </p:nvGrpSpPr>
          <p:grpSpPr>
            <a:xfrm>
              <a:off x="4283101" y="2847894"/>
              <a:ext cx="1600201" cy="1905000"/>
              <a:chOff x="533399" y="1676400"/>
              <a:chExt cx="1600201" cy="1905000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2133600" y="1676400"/>
                <a:ext cx="0" cy="190500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533399" y="1676400"/>
                <a:ext cx="1600200" cy="190500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533400" y="3581400"/>
                <a:ext cx="1600200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1905000" y="3429000"/>
                <a:ext cx="228600" cy="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1905000" y="3429000"/>
                <a:ext cx="0" cy="152400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TextBox 46"/>
          <p:cNvSpPr txBox="1"/>
          <p:nvPr/>
        </p:nvSpPr>
        <p:spPr>
          <a:xfrm>
            <a:off x="2329901" y="76200"/>
            <a:ext cx="4528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Right – Angle Triangles</a:t>
            </a:r>
            <a:endParaRPr lang="en-IN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9601" y="1542871"/>
            <a:ext cx="441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400" dirty="0"/>
              <a:t>Ladder forming a right angled triangle when placed against the wall.</a:t>
            </a:r>
            <a:endParaRPr lang="en-IN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634766" y="3581400"/>
            <a:ext cx="4394434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400" dirty="0"/>
              <a:t>Longest side of the triangle and is called the hypotenuse.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2133600" y="76200"/>
            <a:ext cx="495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Construction of Triangles</a:t>
            </a:r>
            <a:endParaRPr lang="en-IN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1" y="838200"/>
            <a:ext cx="761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chemeClr val="accent3">
                    <a:lumMod val="50000"/>
                  </a:schemeClr>
                </a:solidFill>
              </a:rPr>
              <a:t>Construct a right angled triangle XYZ such that </a:t>
            </a:r>
          </a:p>
          <a:p>
            <a:pPr algn="ctr"/>
            <a:r>
              <a:rPr lang="en-SG" sz="2400" b="1" dirty="0">
                <a:solidFill>
                  <a:schemeClr val="accent3">
                    <a:lumMod val="50000"/>
                  </a:schemeClr>
                </a:solidFill>
              </a:rPr>
              <a:t> ∠Y = 90˚, YZ = 4 cm and XZ = 4.5 </a:t>
            </a:r>
            <a:r>
              <a:rPr lang="en-SG" sz="2400" b="1" dirty="0" err="1">
                <a:solidFill>
                  <a:schemeClr val="accent3">
                    <a:lumMod val="50000"/>
                  </a:schemeClr>
                </a:solidFill>
              </a:rPr>
              <a:t>cms</a:t>
            </a:r>
            <a:r>
              <a:rPr lang="en-SG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IN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4724400"/>
            <a:ext cx="4870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Step-2</a:t>
            </a:r>
            <a:r>
              <a:rPr lang="en-IN" sz="2400" dirty="0"/>
              <a:t>:  </a:t>
            </a:r>
            <a:r>
              <a:rPr lang="en-SG" sz="2400" dirty="0"/>
              <a:t>Draw line segment YZ = 4 cm.</a:t>
            </a:r>
            <a:endParaRPr lang="en-IN" sz="2400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2362200" y="5629275"/>
            <a:ext cx="3657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133600" y="562927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</a:t>
            </a:r>
            <a:endParaRPr lang="en-IN" sz="2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943600" y="5553075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Z</a:t>
            </a:r>
            <a:endParaRPr lang="en-IN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87811" y="562927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4 cm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43992" y="1744055"/>
            <a:ext cx="5887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Step-1</a:t>
            </a:r>
            <a:r>
              <a:rPr lang="en-IN" sz="2400" dirty="0"/>
              <a:t>:  </a:t>
            </a:r>
            <a:r>
              <a:rPr lang="en-SG" sz="2400" dirty="0"/>
              <a:t>Draw a rough diagram of the triangle.</a:t>
            </a:r>
            <a:endParaRPr lang="en-IN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728933" y="2189091"/>
            <a:ext cx="2317637" cy="2526416"/>
            <a:chOff x="2728933" y="2189091"/>
            <a:chExt cx="2317637" cy="2526416"/>
          </a:xfrm>
        </p:grpSpPr>
        <p:grpSp>
          <p:nvGrpSpPr>
            <p:cNvPr id="2" name="Group 1"/>
            <p:cNvGrpSpPr/>
            <p:nvPr/>
          </p:nvGrpSpPr>
          <p:grpSpPr>
            <a:xfrm>
              <a:off x="2728933" y="2189091"/>
              <a:ext cx="2317637" cy="2526416"/>
              <a:chOff x="2728933" y="2189091"/>
              <a:chExt cx="2317637" cy="2526416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914210" y="4308864"/>
                <a:ext cx="181770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 flipH="1">
                <a:off x="4606882" y="4272645"/>
                <a:ext cx="4396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Z</a:t>
                </a:r>
                <a:endParaRPr lang="en-IN" sz="2000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367531" y="4315397"/>
                <a:ext cx="8237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4 cm</a:t>
                </a:r>
                <a:endParaRPr lang="en-IN" sz="200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28933" y="2189091"/>
                <a:ext cx="325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X</a:t>
                </a:r>
                <a:endParaRPr lang="en-IN" sz="2000" b="1" dirty="0"/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2914210" y="4115564"/>
                <a:ext cx="1905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3104710" y="4100997"/>
                <a:ext cx="0" cy="20786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2914210" y="2556264"/>
                <a:ext cx="0" cy="175260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920788" y="2563392"/>
                <a:ext cx="1811128" cy="174547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 rot="2637448">
                <a:off x="3581081" y="3232508"/>
                <a:ext cx="10314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4.5 cm</a:t>
                </a:r>
                <a:endParaRPr lang="en-IN" sz="20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flipH="1">
                <a:off x="2789616" y="4301059"/>
                <a:ext cx="4396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Y</a:t>
                </a:r>
                <a:endParaRPr lang="en-IN" sz="2000" b="1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2986884" y="3697734"/>
              <a:ext cx="5998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90°</a:t>
              </a:r>
              <a:endParaRPr lang="en-IN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35" grpId="0"/>
      <p:bldP spid="3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/>
          <p:cNvCxnSpPr/>
          <p:nvPr/>
        </p:nvCxnSpPr>
        <p:spPr>
          <a:xfrm flipH="1" flipV="1">
            <a:off x="2819400" y="2514600"/>
            <a:ext cx="0" cy="2667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33600" y="76200"/>
            <a:ext cx="495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Construction of Triangles</a:t>
            </a:r>
            <a:endParaRPr lang="en-IN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954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33513" indent="-1379538"/>
            <a:r>
              <a:rPr lang="en-SG" sz="2400" dirty="0"/>
              <a:t>Step – 2:  Place the protractor on Y and draw ray YW so that ∠Y = 90˚</a:t>
            </a:r>
            <a:endParaRPr lang="en-IN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5181600"/>
            <a:ext cx="30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90800" y="51816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5181600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Z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5011" y="518160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4 cm</a:t>
            </a:r>
            <a:endParaRPr lang="en-IN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653352" y="2324964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.</a:t>
            </a:r>
            <a:endParaRPr lang="en-IN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2355812" y="2694296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</a:t>
            </a:r>
            <a:endParaRPr lang="en-IN" sz="24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2819400" y="4800600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0400" y="4800600"/>
            <a:ext cx="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24200" y="4389824"/>
            <a:ext cx="599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90°</a:t>
            </a:r>
            <a:endParaRPr lang="en-I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8" grpId="0"/>
      <p:bldP spid="1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76200"/>
            <a:ext cx="495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Construction of Triangles</a:t>
            </a:r>
            <a:endParaRPr lang="en-IN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914401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5713" indent="-1201738"/>
            <a:r>
              <a:rPr lang="en-SG" sz="2400" dirty="0"/>
              <a:t>Step – 3:  Place the compass at Z and with radius = hypotenuse (4.5 cm). </a:t>
            </a:r>
          </a:p>
          <a:p>
            <a:pPr marL="1255713"/>
            <a:r>
              <a:rPr lang="en-SG" sz="2400" dirty="0"/>
              <a:t>Draw an arc to cut ray YW at X.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1208" y="2381536"/>
            <a:ext cx="5783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Step – 4:  Join points X and Z to get the ∆XYZ.</a:t>
            </a:r>
            <a:endParaRPr lang="en-IN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24200" y="6091534"/>
            <a:ext cx="27432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95600" y="6091535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5943600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Z</a:t>
            </a:r>
            <a:endParaRPr lang="en-IN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61900" y="604296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4 cm</a:t>
            </a:r>
            <a:endParaRPr lang="en-IN" sz="24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124200" y="3124200"/>
            <a:ext cx="0" cy="29673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54121" y="3234214"/>
            <a:ext cx="3401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.</a:t>
            </a:r>
            <a:endParaRPr lang="en-IN" sz="4800" dirty="0"/>
          </a:p>
        </p:txBody>
      </p:sp>
      <p:sp>
        <p:nvSpPr>
          <p:cNvPr id="14" name="TextBox 13"/>
          <p:cNvSpPr txBox="1"/>
          <p:nvPr/>
        </p:nvSpPr>
        <p:spPr>
          <a:xfrm>
            <a:off x="2508212" y="3429000"/>
            <a:ext cx="46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</a:t>
            </a:r>
            <a:endParaRPr lang="en-IN" sz="24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124200" y="5710535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05200" y="5710535"/>
            <a:ext cx="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1"/>
          </p:cNvCxnSpPr>
          <p:nvPr/>
        </p:nvCxnSpPr>
        <p:spPr>
          <a:xfrm>
            <a:off x="2954121" y="3649713"/>
            <a:ext cx="2913279" cy="2441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flipH="1">
            <a:off x="2948043" y="3687633"/>
            <a:ext cx="1143000" cy="990600"/>
          </a:xfrm>
          <a:prstGeom prst="arc">
            <a:avLst>
              <a:gd name="adj1" fmla="val 16200000"/>
              <a:gd name="adj2" fmla="val 2072867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2751147" y="4031902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sp>
        <p:nvSpPr>
          <p:cNvPr id="23" name="TextBox 22"/>
          <p:cNvSpPr txBox="1"/>
          <p:nvPr/>
        </p:nvSpPr>
        <p:spPr>
          <a:xfrm rot="2340150">
            <a:off x="4337777" y="4666953"/>
            <a:ext cx="101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4.5 cm</a:t>
            </a:r>
            <a:endParaRPr lang="en-IN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491237" y="5500925"/>
            <a:ext cx="599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90°</a:t>
            </a:r>
            <a:endParaRPr lang="en-I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  <p:bldP spid="9" grpId="0"/>
      <p:bldP spid="10" grpId="0"/>
      <p:bldP spid="11" grpId="0"/>
      <p:bldP spid="13" grpId="0"/>
      <p:bldP spid="14" grpId="0"/>
      <p:bldP spid="21" grpId="0" animBg="1"/>
      <p:bldP spid="22" grpId="0"/>
      <p:bldP spid="23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165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37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https://pixabay.com/photos/hallway-empty-office-quiet-95771/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4" descr="Hallway, Empty, Office, Quiet, Building, Corridor"/>
          <p:cNvPicPr>
            <a:picLocks noChangeAspect="1" noChangeArrowheads="1"/>
          </p:cNvPicPr>
          <p:nvPr/>
        </p:nvPicPr>
        <p:blipFill>
          <a:blip r:embed="rId3" cstate="print"/>
          <a:srcRect l="32121" t="39015"/>
          <a:stretch>
            <a:fillRect/>
          </a:stretch>
        </p:blipFill>
        <p:spPr bwMode="auto">
          <a:xfrm>
            <a:off x="1600200" y="2133600"/>
            <a:ext cx="685800" cy="786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411</Words>
  <Application>Microsoft Office PowerPoint</Application>
  <PresentationFormat>On-screen Show (4:3)</PresentationFormat>
  <Paragraphs>73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51</cp:revision>
  <dcterms:created xsi:type="dcterms:W3CDTF">2018-12-16T04:20:25Z</dcterms:created>
  <dcterms:modified xsi:type="dcterms:W3CDTF">2021-03-07T09:44:40Z</dcterms:modified>
</cp:coreProperties>
</file>