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63" r:id="rId4"/>
    <p:sldId id="260" r:id="rId5"/>
    <p:sldId id="264" r:id="rId6"/>
    <p:sldId id="261" r:id="rId7"/>
    <p:sldId id="265" r:id="rId8"/>
    <p:sldId id="262" r:id="rId9"/>
    <p:sldId id="266" r:id="rId10"/>
    <p:sldId id="25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FF"/>
    <a:srgbClr val="9900CC"/>
    <a:srgbClr val="333300"/>
    <a:srgbClr val="0033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2" autoAdjust="0"/>
    <p:restoredTop sz="55870" autoAdjust="0"/>
  </p:normalViewPr>
  <p:slideViewPr>
    <p:cSldViewPr>
      <p:cViewPr varScale="1">
        <p:scale>
          <a:sx n="37" d="100"/>
          <a:sy n="37" d="100"/>
        </p:scale>
        <p:origin x="2412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07-03-2021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triangles- PPT shapes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0"/>
            <a:ext cx="7772400" cy="1603375"/>
          </a:xfrm>
        </p:spPr>
        <p:txBody>
          <a:bodyPr/>
          <a:lstStyle/>
          <a:p>
            <a:r>
              <a:rPr lang="en-IN" b="1" dirty="0">
                <a:solidFill>
                  <a:srgbClr val="002060"/>
                </a:solidFill>
              </a:rPr>
              <a:t>Assessment On </a:t>
            </a:r>
            <a:br>
              <a:rPr lang="en-IN" b="1" dirty="0"/>
            </a:br>
            <a:r>
              <a:rPr lang="en-IN" b="1" dirty="0"/>
              <a:t>Construction Of Triangles</a:t>
            </a:r>
            <a:endParaRPr lang="en-IN" dirty="0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6598AFFD-46E0-4169-A007-5970632AEF30}"/>
              </a:ext>
            </a:extLst>
          </p:cNvPr>
          <p:cNvSpPr/>
          <p:nvPr/>
        </p:nvSpPr>
        <p:spPr>
          <a:xfrm>
            <a:off x="2860186" y="824754"/>
            <a:ext cx="2112088" cy="1789112"/>
          </a:xfrm>
          <a:prstGeom prst="triangle">
            <a:avLst>
              <a:gd name="adj" fmla="val 67804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FE1E0287-DB51-47DD-A77A-6B3C402D66A8}"/>
              </a:ext>
            </a:extLst>
          </p:cNvPr>
          <p:cNvSpPr/>
          <p:nvPr/>
        </p:nvSpPr>
        <p:spPr>
          <a:xfrm rot="18244379">
            <a:off x="4246784" y="622809"/>
            <a:ext cx="1992000" cy="1448727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069" y="0"/>
            <a:ext cx="7010400" cy="762000"/>
          </a:xfrm>
        </p:spPr>
        <p:txBody>
          <a:bodyPr/>
          <a:lstStyle/>
          <a:p>
            <a:r>
              <a:rPr lang="en-US" b="1" dirty="0"/>
              <a:t>Construct the Triangles</a:t>
            </a:r>
            <a:endParaRPr lang="en-IN" dirty="0"/>
          </a:p>
        </p:txBody>
      </p:sp>
      <p:sp>
        <p:nvSpPr>
          <p:cNvPr id="16" name="Rectangle 15"/>
          <p:cNvSpPr/>
          <p:nvPr/>
        </p:nvSpPr>
        <p:spPr>
          <a:xfrm>
            <a:off x="578423" y="5003100"/>
            <a:ext cx="43051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solidFill>
                  <a:srgbClr val="0000CC"/>
                </a:solidFill>
              </a:rPr>
              <a:t>1.Draw a rough diagram indicating the given values.</a:t>
            </a:r>
            <a:endParaRPr lang="en-US" sz="2400" dirty="0">
              <a:solidFill>
                <a:srgbClr val="0000CC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62567" y="2991000"/>
            <a:ext cx="14253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Solution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87634" y="3816153"/>
            <a:ext cx="32658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Steps of construction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067629" y="2934493"/>
            <a:ext cx="3542971" cy="2741739"/>
            <a:chOff x="4832273" y="1761116"/>
            <a:chExt cx="3542971" cy="2741739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5154269" y="3975381"/>
              <a:ext cx="2766781" cy="17696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2"/>
            <p:cNvGrpSpPr/>
            <p:nvPr/>
          </p:nvGrpSpPr>
          <p:grpSpPr>
            <a:xfrm>
              <a:off x="4832273" y="1761116"/>
              <a:ext cx="3542971" cy="2741739"/>
              <a:chOff x="4832273" y="1761116"/>
              <a:chExt cx="3542971" cy="2741739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4832273" y="3773161"/>
                <a:ext cx="405494" cy="404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>
                    <a:solidFill>
                      <a:srgbClr val="0000CC"/>
                    </a:solidFill>
                  </a:rPr>
                  <a:t>P</a:t>
                </a:r>
                <a:endParaRPr lang="en-US" sz="2400" dirty="0">
                  <a:solidFill>
                    <a:srgbClr val="0000CC"/>
                  </a:solidFill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969750" y="3746781"/>
                <a:ext cx="4054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>
                    <a:solidFill>
                      <a:srgbClr val="0000CC"/>
                    </a:solidFill>
                  </a:rPr>
                  <a:t>Q</a:t>
                </a:r>
                <a:endParaRPr lang="en-US" sz="2400" dirty="0">
                  <a:solidFill>
                    <a:srgbClr val="0000CC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237767" y="3627503"/>
                <a:ext cx="740407" cy="404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>
                    <a:solidFill>
                      <a:srgbClr val="9900CC"/>
                    </a:solidFill>
                  </a:rPr>
                  <a:t>40°</a:t>
                </a:r>
                <a:endParaRPr lang="en-US" sz="2400" dirty="0">
                  <a:solidFill>
                    <a:srgbClr val="9900CC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7176027" y="3618528"/>
                <a:ext cx="8737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>
                    <a:solidFill>
                      <a:srgbClr val="9900CC"/>
                    </a:solidFill>
                  </a:rPr>
                  <a:t>50°</a:t>
                </a:r>
                <a:endParaRPr lang="en-US" sz="2400" dirty="0">
                  <a:solidFill>
                    <a:srgbClr val="9900CC"/>
                  </a:solidFill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 flipV="1">
                <a:off x="5148246" y="2298981"/>
                <a:ext cx="1225035" cy="1685250"/>
              </a:xfrm>
              <a:prstGeom prst="line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H="1" flipV="1">
                <a:off x="6373281" y="2298981"/>
                <a:ext cx="1525504" cy="1707246"/>
              </a:xfrm>
              <a:prstGeom prst="line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Arc 50"/>
              <p:cNvSpPr/>
              <p:nvPr/>
            </p:nvSpPr>
            <p:spPr>
              <a:xfrm rot="810598">
                <a:off x="4950563" y="3561028"/>
                <a:ext cx="972682" cy="941827"/>
              </a:xfrm>
              <a:prstGeom prst="arc">
                <a:avLst>
                  <a:gd name="adj1" fmla="val 15627975"/>
                  <a:gd name="adj2" fmla="val 20353354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Arc 51"/>
              <p:cNvSpPr/>
              <p:nvPr/>
            </p:nvSpPr>
            <p:spPr>
              <a:xfrm rot="17277554">
                <a:off x="7186379" y="3577543"/>
                <a:ext cx="756927" cy="831855"/>
              </a:xfrm>
              <a:prstGeom prst="arc">
                <a:avLst>
                  <a:gd name="adj1" fmla="val 15072718"/>
                  <a:gd name="adj2" fmla="val 20353354"/>
                </a:avLst>
              </a:prstGeom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6002888" y="3984229"/>
                <a:ext cx="900858" cy="404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>
                    <a:solidFill>
                      <a:srgbClr val="9900CC"/>
                    </a:solidFill>
                  </a:rPr>
                  <a:t>6cm</a:t>
                </a:r>
                <a:endParaRPr lang="en-US" sz="2400" dirty="0">
                  <a:solidFill>
                    <a:srgbClr val="9900CC"/>
                  </a:solidFill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6194654" y="1761116"/>
                <a:ext cx="517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>
                    <a:solidFill>
                      <a:srgbClr val="9900CC"/>
                    </a:solidFill>
                  </a:rPr>
                  <a:t>R</a:t>
                </a:r>
                <a:endParaRPr lang="en-US" sz="2400" dirty="0">
                  <a:solidFill>
                    <a:srgbClr val="9900CC"/>
                  </a:solidFill>
                </a:endParaRPr>
              </a:p>
            </p:txBody>
          </p:sp>
        </p:grpSp>
      </p:grpSp>
      <p:sp>
        <p:nvSpPr>
          <p:cNvPr id="55" name="Rectangle 54"/>
          <p:cNvSpPr/>
          <p:nvPr/>
        </p:nvSpPr>
        <p:spPr>
          <a:xfrm>
            <a:off x="594746" y="1828800"/>
            <a:ext cx="74130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en-IN" sz="2400" dirty="0"/>
              <a:t>∆PQR with PQ = 6 cm, ∠PQR = 50° and ∠QPR=40°.</a:t>
            </a:r>
          </a:p>
          <a:p>
            <a:r>
              <a:rPr lang="en-IN" sz="2400" dirty="0"/>
              <a:t>      Find the measure of ∠PRQ.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740698-FAF4-4579-9A98-9F1DB26C5378}"/>
              </a:ext>
            </a:extLst>
          </p:cNvPr>
          <p:cNvSpPr txBox="1"/>
          <p:nvPr/>
        </p:nvSpPr>
        <p:spPr>
          <a:xfrm>
            <a:off x="1926976" y="716247"/>
            <a:ext cx="52325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Construct each of the following triangles</a:t>
            </a:r>
            <a:endParaRPr lang="en-US" sz="24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DD912ED-3C19-4520-967A-26408CBAC29D}"/>
              </a:ext>
            </a:extLst>
          </p:cNvPr>
          <p:cNvCxnSpPr/>
          <p:nvPr/>
        </p:nvCxnSpPr>
        <p:spPr>
          <a:xfrm>
            <a:off x="1524000" y="685800"/>
            <a:ext cx="5887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75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allAtOnce"/>
      <p:bldP spid="17" grpId="0"/>
      <p:bldP spid="24" grpId="0"/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069" y="0"/>
            <a:ext cx="7010400" cy="762000"/>
          </a:xfrm>
        </p:spPr>
        <p:txBody>
          <a:bodyPr/>
          <a:lstStyle/>
          <a:p>
            <a:r>
              <a:rPr lang="en-US" b="1" dirty="0"/>
              <a:t>Construct the Triangles</a:t>
            </a:r>
            <a:endParaRPr lang="en-IN" dirty="0"/>
          </a:p>
        </p:txBody>
      </p:sp>
      <p:sp>
        <p:nvSpPr>
          <p:cNvPr id="17" name="Rectangle 16"/>
          <p:cNvSpPr/>
          <p:nvPr/>
        </p:nvSpPr>
        <p:spPr>
          <a:xfrm>
            <a:off x="427211" y="1468728"/>
            <a:ext cx="14253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Solution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4371" y="2780328"/>
            <a:ext cx="43652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>
                <a:solidFill>
                  <a:srgbClr val="9900CC"/>
                </a:solidFill>
              </a:rPr>
              <a:t>2.Draw a line segment PQ = 6 cm.</a:t>
            </a:r>
            <a:endParaRPr lang="en-US" sz="2400" dirty="0">
              <a:solidFill>
                <a:srgbClr val="9900CC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84371" y="3388619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2400" dirty="0">
                <a:solidFill>
                  <a:srgbClr val="0000CC"/>
                </a:solidFill>
              </a:rPr>
              <a:t>3.Using the protractor draw an angle 40° at point P.</a:t>
            </a:r>
            <a:endParaRPr lang="en-US" sz="2400" dirty="0">
              <a:solidFill>
                <a:srgbClr val="0000CC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34892" y="422514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2400" dirty="0">
                <a:solidFill>
                  <a:srgbClr val="9900CC"/>
                </a:solidFill>
              </a:rPr>
              <a:t>4.Using the protractor draw an angle 50° at point Q.</a:t>
            </a:r>
            <a:endParaRPr lang="en-US" sz="2400" dirty="0">
              <a:solidFill>
                <a:srgbClr val="9900CC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34892" y="5039898"/>
            <a:ext cx="43895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solidFill>
                  <a:srgbClr val="0000CC"/>
                </a:solidFill>
              </a:rPr>
              <a:t>5.Produce the angular lines such that they meet at R. </a:t>
            </a:r>
            <a:endParaRPr lang="en-US" sz="2400" dirty="0">
              <a:solidFill>
                <a:srgbClr val="0000CC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15209" y="5881503"/>
            <a:ext cx="23897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9900CC"/>
                </a:solidFill>
              </a:rPr>
              <a:t>6.Measure ∠PRQ.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27211" y="2124322"/>
            <a:ext cx="33781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Steps of construction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154269" y="3975381"/>
            <a:ext cx="2766781" cy="17696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832273" y="3773161"/>
            <a:ext cx="405494" cy="40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0000CC"/>
                </a:solidFill>
              </a:rPr>
              <a:t>P</a:t>
            </a:r>
            <a:endParaRPr lang="en-US" sz="2400" dirty="0">
              <a:solidFill>
                <a:srgbClr val="0000CC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969750" y="3746781"/>
            <a:ext cx="405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0000CC"/>
                </a:solidFill>
              </a:rPr>
              <a:t>Q</a:t>
            </a:r>
            <a:endParaRPr lang="en-US" sz="2400" dirty="0">
              <a:solidFill>
                <a:srgbClr val="0000CC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37767" y="3627503"/>
            <a:ext cx="740407" cy="40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9900CC"/>
                </a:solidFill>
              </a:rPr>
              <a:t>40°</a:t>
            </a:r>
            <a:endParaRPr lang="en-US" sz="2400" dirty="0">
              <a:solidFill>
                <a:srgbClr val="9900CC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176027" y="3618528"/>
            <a:ext cx="722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9900CC"/>
                </a:solidFill>
              </a:rPr>
              <a:t>50°</a:t>
            </a:r>
            <a:endParaRPr lang="en-US" sz="2400" dirty="0">
              <a:solidFill>
                <a:srgbClr val="9900CC"/>
              </a:solidFill>
            </a:endParaRPr>
          </a:p>
        </p:txBody>
      </p:sp>
      <p:sp>
        <p:nvSpPr>
          <p:cNvPr id="41" name="Arc 40"/>
          <p:cNvSpPr/>
          <p:nvPr/>
        </p:nvSpPr>
        <p:spPr>
          <a:xfrm>
            <a:off x="5826335" y="2222781"/>
            <a:ext cx="714953" cy="788380"/>
          </a:xfrm>
          <a:prstGeom prst="arc">
            <a:avLst>
              <a:gd name="adj1" fmla="val 15627975"/>
              <a:gd name="adj2" fmla="val 20353354"/>
            </a:avLst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c 41"/>
          <p:cNvSpPr/>
          <p:nvPr/>
        </p:nvSpPr>
        <p:spPr>
          <a:xfrm rot="17734988">
            <a:off x="6197996" y="2222781"/>
            <a:ext cx="714953" cy="788380"/>
          </a:xfrm>
          <a:prstGeom prst="arc">
            <a:avLst>
              <a:gd name="adj1" fmla="val 15627975"/>
              <a:gd name="adj2" fmla="val 20353354"/>
            </a:avLst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/>
          <p:nvPr/>
        </p:nvCxnSpPr>
        <p:spPr>
          <a:xfrm flipV="1">
            <a:off x="5148246" y="2298981"/>
            <a:ext cx="1225035" cy="168525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 flipV="1">
            <a:off x="6373281" y="2298981"/>
            <a:ext cx="1525504" cy="1707246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rc 50"/>
          <p:cNvSpPr/>
          <p:nvPr/>
        </p:nvSpPr>
        <p:spPr>
          <a:xfrm rot="810598">
            <a:off x="4908937" y="3561028"/>
            <a:ext cx="972682" cy="941827"/>
          </a:xfrm>
          <a:prstGeom prst="arc">
            <a:avLst>
              <a:gd name="adj1" fmla="val 15627975"/>
              <a:gd name="adj2" fmla="val 20353354"/>
            </a:avLst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c 51"/>
          <p:cNvSpPr/>
          <p:nvPr/>
        </p:nvSpPr>
        <p:spPr>
          <a:xfrm rot="17277554">
            <a:off x="7158942" y="3590298"/>
            <a:ext cx="756927" cy="831855"/>
          </a:xfrm>
          <a:prstGeom prst="arc">
            <a:avLst>
              <a:gd name="adj1" fmla="val 15072718"/>
              <a:gd name="adj2" fmla="val 20353354"/>
            </a:avLst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6002888" y="3984229"/>
            <a:ext cx="900858" cy="404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9900CC"/>
                </a:solidFill>
              </a:rPr>
              <a:t>6cm</a:t>
            </a:r>
            <a:endParaRPr lang="en-US" sz="2400" dirty="0">
              <a:solidFill>
                <a:srgbClr val="9900CC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94654" y="1761116"/>
            <a:ext cx="517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9900CC"/>
                </a:solidFill>
              </a:rPr>
              <a:t>R</a:t>
            </a:r>
            <a:endParaRPr lang="en-US" sz="2400" dirty="0">
              <a:solidFill>
                <a:srgbClr val="9900CC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59390" y="655423"/>
            <a:ext cx="74130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en-IN" sz="2400" dirty="0"/>
              <a:t>∆PQR with PQ = 6 cm, ∠PQR = 50° and ∠QPR=40°.</a:t>
            </a:r>
          </a:p>
          <a:p>
            <a:r>
              <a:rPr lang="en-IN" sz="2400" dirty="0"/>
              <a:t>      Find the measure of ∠PRQ.</a:t>
            </a:r>
            <a:endParaRPr lang="en-US" sz="24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94A453E-16C0-4B7A-B566-1ADD078799C5}"/>
              </a:ext>
            </a:extLst>
          </p:cNvPr>
          <p:cNvCxnSpPr/>
          <p:nvPr/>
        </p:nvCxnSpPr>
        <p:spPr>
          <a:xfrm>
            <a:off x="1808817" y="609600"/>
            <a:ext cx="5887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248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4" grpId="0"/>
      <p:bldP spid="36" grpId="0"/>
      <p:bldP spid="36" grpId="1"/>
      <p:bldP spid="37" grpId="0"/>
      <p:bldP spid="37" grpId="1"/>
      <p:bldP spid="39" grpId="0"/>
      <p:bldP spid="40" grpId="0"/>
      <p:bldP spid="41" grpId="0" animBg="1"/>
      <p:bldP spid="42" grpId="0" animBg="1"/>
      <p:bldP spid="51" grpId="0" animBg="1"/>
      <p:bldP spid="52" grpId="0" animBg="1"/>
      <p:bldP spid="53" grpId="0"/>
      <p:bldP spid="53" grpId="1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66800" y="38100"/>
            <a:ext cx="7010400" cy="715962"/>
          </a:xfrm>
        </p:spPr>
        <p:txBody>
          <a:bodyPr/>
          <a:lstStyle/>
          <a:p>
            <a:r>
              <a:rPr lang="en-US" b="1" dirty="0"/>
              <a:t>   Construct the Triangles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353358" y="989748"/>
            <a:ext cx="7924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/>
              <a:t>2) </a:t>
            </a:r>
            <a:r>
              <a:rPr lang="en-IN" sz="2800" dirty="0"/>
              <a:t>∆ABC with AB = 5 cm, ∠BAC = 85° and AC = 7 cm.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314328" y="1934173"/>
            <a:ext cx="14253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Solution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340348" y="3035246"/>
            <a:ext cx="33781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Steps of construction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6778" y="3792144"/>
            <a:ext cx="51272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srgbClr val="FF00FF"/>
                </a:solidFill>
              </a:rPr>
              <a:t>1.Draw a rough diagram indicating the given measurements.</a:t>
            </a:r>
            <a:endParaRPr lang="en-US" sz="2800" dirty="0">
              <a:solidFill>
                <a:srgbClr val="FF00FF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476875" y="1734118"/>
            <a:ext cx="3799635" cy="3144409"/>
            <a:chOff x="5476875" y="1734118"/>
            <a:chExt cx="3799635" cy="3144409"/>
          </a:xfrm>
        </p:grpSpPr>
        <p:cxnSp>
          <p:nvCxnSpPr>
            <p:cNvPr id="27" name="Straight Connector 26"/>
            <p:cNvCxnSpPr>
              <a:stCxn id="19" idx="1"/>
            </p:cNvCxnSpPr>
            <p:nvPr/>
          </p:nvCxnSpPr>
          <p:spPr>
            <a:xfrm flipH="1" flipV="1">
              <a:off x="6362700" y="2250312"/>
              <a:ext cx="2095500" cy="2093088"/>
            </a:xfrm>
            <a:prstGeom prst="line">
              <a:avLst/>
            </a:prstGeom>
            <a:ln w="2857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oup 1"/>
            <p:cNvGrpSpPr/>
            <p:nvPr/>
          </p:nvGrpSpPr>
          <p:grpSpPr>
            <a:xfrm>
              <a:off x="5476875" y="1734118"/>
              <a:ext cx="3799635" cy="3144409"/>
              <a:chOff x="5476875" y="1734118"/>
              <a:chExt cx="3799635" cy="3144409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5924550" y="4343400"/>
                <a:ext cx="2533650" cy="0"/>
              </a:xfrm>
              <a:prstGeom prst="line">
                <a:avLst/>
              </a:prstGeom>
              <a:ln w="28575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5476875" y="4038600"/>
                <a:ext cx="818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/>
                  <a:t>A</a:t>
                </a:r>
                <a:endParaRPr lang="en-US" sz="24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8458200" y="4112567"/>
                <a:ext cx="818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/>
                  <a:t>B</a:t>
                </a:r>
                <a:endParaRPr lang="en-US" sz="2400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6867524" y="4416862"/>
                <a:ext cx="12096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/>
                  <a:t>5cm</a:t>
                </a:r>
                <a:endParaRPr lang="en-US" sz="2400" dirty="0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6262687" y="2116839"/>
                <a:ext cx="200025" cy="212351"/>
              </a:xfrm>
              <a:prstGeom prst="ellipse">
                <a:avLst/>
              </a:prstGeom>
              <a:solidFill>
                <a:srgbClr val="0000CC"/>
              </a:solidFill>
              <a:ln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" name="Straight Connector 23"/>
              <p:cNvCxnSpPr>
                <a:endCxn id="21" idx="4"/>
              </p:cNvCxnSpPr>
              <p:nvPr/>
            </p:nvCxnSpPr>
            <p:spPr>
              <a:xfrm flipV="1">
                <a:off x="5924550" y="2329190"/>
                <a:ext cx="438150" cy="2014210"/>
              </a:xfrm>
              <a:prstGeom prst="line">
                <a:avLst/>
              </a:prstGeom>
              <a:ln w="28575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Arc 32"/>
              <p:cNvSpPr/>
              <p:nvPr/>
            </p:nvSpPr>
            <p:spPr>
              <a:xfrm rot="1259386">
                <a:off x="5531956" y="3966746"/>
                <a:ext cx="1114425" cy="753308"/>
              </a:xfrm>
              <a:prstGeom prst="arc">
                <a:avLst>
                  <a:gd name="adj1" fmla="val 14335841"/>
                  <a:gd name="adj2" fmla="val 20335663"/>
                </a:avLst>
              </a:prstGeom>
              <a:ln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6362700" y="3842036"/>
                <a:ext cx="118126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/>
                  <a:t>85° </a:t>
                </a:r>
                <a:endParaRPr lang="en-US" sz="2400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6172200" y="1734118"/>
                <a:ext cx="5091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/>
                  <a:t>C</a:t>
                </a:r>
                <a:endParaRPr lang="en-US" sz="2400" dirty="0"/>
              </a:p>
            </p:txBody>
          </p:sp>
        </p:grp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66FE437-1B28-40E7-BA24-CB8376CA3251}"/>
              </a:ext>
            </a:extLst>
          </p:cNvPr>
          <p:cNvCxnSpPr/>
          <p:nvPr/>
        </p:nvCxnSpPr>
        <p:spPr>
          <a:xfrm>
            <a:off x="1524000" y="685800"/>
            <a:ext cx="5887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75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66800" y="38100"/>
            <a:ext cx="7010400" cy="715962"/>
          </a:xfrm>
        </p:spPr>
        <p:txBody>
          <a:bodyPr/>
          <a:lstStyle/>
          <a:p>
            <a:r>
              <a:rPr lang="en-US" b="1" dirty="0"/>
              <a:t>   Construct the Triangles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533400" y="989748"/>
            <a:ext cx="7924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/>
              <a:t>2) </a:t>
            </a:r>
            <a:r>
              <a:rPr lang="en-IN" sz="2800" dirty="0"/>
              <a:t>∆ABC with AB = 5 cm, ∠BAC = 85° and AC = 7 cm.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428077" y="1699794"/>
            <a:ext cx="14253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Solution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359166" y="2329190"/>
            <a:ext cx="33781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Steps of construction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0334" y="3105462"/>
            <a:ext cx="43443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>
                <a:solidFill>
                  <a:srgbClr val="C00000"/>
                </a:solidFill>
              </a:rPr>
              <a:t>2. Draw a line segment AB= 5 cm.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924550" y="4343400"/>
            <a:ext cx="2533650" cy="0"/>
          </a:xfrm>
          <a:prstGeom prst="line">
            <a:avLst/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476875" y="4038600"/>
            <a:ext cx="818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A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458200" y="4112567"/>
            <a:ext cx="818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B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867524" y="4416862"/>
            <a:ext cx="1209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5cm</a:t>
            </a:r>
            <a:endParaRPr lang="en-US" sz="2400" dirty="0"/>
          </a:p>
        </p:txBody>
      </p:sp>
      <p:sp>
        <p:nvSpPr>
          <p:cNvPr id="18" name="Arc 17"/>
          <p:cNvSpPr/>
          <p:nvPr/>
        </p:nvSpPr>
        <p:spPr>
          <a:xfrm rot="19532386">
            <a:off x="5905500" y="2214146"/>
            <a:ext cx="1114425" cy="753308"/>
          </a:xfrm>
          <a:prstGeom prst="arc">
            <a:avLst>
              <a:gd name="adj1" fmla="val 15002761"/>
              <a:gd name="adj2" fmla="val 0"/>
            </a:avLst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262687" y="2116839"/>
            <a:ext cx="200025" cy="212351"/>
          </a:xfrm>
          <a:prstGeom prst="ellipse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>
            <a:endCxn id="21" idx="4"/>
          </p:cNvCxnSpPr>
          <p:nvPr/>
        </p:nvCxnSpPr>
        <p:spPr>
          <a:xfrm flipV="1">
            <a:off x="5924550" y="2329190"/>
            <a:ext cx="438150" cy="2014210"/>
          </a:xfrm>
          <a:prstGeom prst="line">
            <a:avLst/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9" idx="1"/>
          </p:cNvCxnSpPr>
          <p:nvPr/>
        </p:nvCxnSpPr>
        <p:spPr>
          <a:xfrm flipH="1" flipV="1">
            <a:off x="6362700" y="2250312"/>
            <a:ext cx="2095500" cy="2093088"/>
          </a:xfrm>
          <a:prstGeom prst="line">
            <a:avLst/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Arc 32"/>
          <p:cNvSpPr/>
          <p:nvPr/>
        </p:nvSpPr>
        <p:spPr>
          <a:xfrm rot="1259386">
            <a:off x="5531956" y="3966746"/>
            <a:ext cx="1114425" cy="753308"/>
          </a:xfrm>
          <a:prstGeom prst="arc">
            <a:avLst>
              <a:gd name="adj1" fmla="val 14335841"/>
              <a:gd name="adj2" fmla="val 20335663"/>
            </a:avLst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6362700" y="3842036"/>
            <a:ext cx="1181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85° </a:t>
            </a:r>
            <a:endParaRPr lang="en-US" sz="2400" dirty="0"/>
          </a:p>
        </p:txBody>
      </p:sp>
      <p:sp>
        <p:nvSpPr>
          <p:cNvPr id="39" name="Rectangle 38"/>
          <p:cNvSpPr/>
          <p:nvPr/>
        </p:nvSpPr>
        <p:spPr>
          <a:xfrm>
            <a:off x="230932" y="3697069"/>
            <a:ext cx="5258876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IN" sz="2400" dirty="0">
                <a:solidFill>
                  <a:srgbClr val="FF00FF"/>
                </a:solidFill>
              </a:rPr>
              <a:t>3. With A as centre draw an angle of 85°.</a:t>
            </a:r>
            <a:endParaRPr lang="en-US" sz="2400" dirty="0">
              <a:solidFill>
                <a:srgbClr val="FF00FF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97502" y="4500265"/>
            <a:ext cx="54926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>
                <a:solidFill>
                  <a:srgbClr val="C00000"/>
                </a:solidFill>
              </a:rPr>
              <a:t>4. With A as centre and a radius of 7cm draw an arc cutting the angular line at C.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32814" y="5486400"/>
            <a:ext cx="1523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FF"/>
                </a:solidFill>
              </a:rPr>
              <a:t>5. Join BC.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172200" y="1734118"/>
            <a:ext cx="509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C</a:t>
            </a:r>
            <a:endParaRPr lang="en-US" sz="24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81D22EA-7EE8-489D-AE33-E2CCD2A828FA}"/>
              </a:ext>
            </a:extLst>
          </p:cNvPr>
          <p:cNvCxnSpPr/>
          <p:nvPr/>
        </p:nvCxnSpPr>
        <p:spPr>
          <a:xfrm>
            <a:off x="1524000" y="685800"/>
            <a:ext cx="5887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92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2" grpId="0"/>
      <p:bldP spid="17" grpId="0"/>
      <p:bldP spid="17" grpId="1"/>
      <p:bldP spid="17" grpId="2"/>
      <p:bldP spid="17" grpId="3"/>
      <p:bldP spid="19" grpId="0"/>
      <p:bldP spid="20" grpId="0"/>
      <p:bldP spid="18" grpId="0" animBg="1"/>
      <p:bldP spid="21" grpId="0" animBg="1"/>
      <p:bldP spid="33" grpId="0" animBg="1"/>
      <p:bldP spid="34" grpId="0"/>
      <p:bldP spid="39" grpId="0"/>
      <p:bldP spid="40" grpId="0"/>
      <p:bldP spid="41" grpId="0"/>
      <p:bldP spid="44" grpId="0"/>
      <p:bldP spid="4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40362" y="924580"/>
            <a:ext cx="71796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/>
              <a:t>3</a:t>
            </a:r>
            <a:r>
              <a:rPr lang="en-IN" sz="2800" dirty="0"/>
              <a:t>)  An equilateral triangle XYZ in which XY = 5cm</a:t>
            </a:r>
            <a:endParaRPr lang="en-US" sz="28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66800" y="38100"/>
            <a:ext cx="7010400" cy="715962"/>
          </a:xfrm>
        </p:spPr>
        <p:txBody>
          <a:bodyPr/>
          <a:lstStyle/>
          <a:p>
            <a:r>
              <a:rPr lang="en-US" b="1" dirty="0"/>
              <a:t>   Construct the Triangles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370523" y="4101405"/>
            <a:ext cx="46586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/>
              <a:t>1.Draw a rough figure of the ∆ XYZ and mark the given measurements on it.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633491" y="2355578"/>
            <a:ext cx="14253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Solution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523" y="3293730"/>
            <a:ext cx="33781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Steps of construction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289272" y="2582030"/>
            <a:ext cx="3238503" cy="2675770"/>
            <a:chOff x="5772146" y="1503562"/>
            <a:chExt cx="3238503" cy="267577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6191248" y="3708232"/>
              <a:ext cx="2438400" cy="0"/>
            </a:xfrm>
            <a:prstGeom prst="line">
              <a:avLst/>
            </a:prstGeom>
            <a:ln w="2857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72146" y="3440668"/>
              <a:ext cx="3810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X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629648" y="3440668"/>
              <a:ext cx="3810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Y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010396" y="3810000"/>
              <a:ext cx="8001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5cm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054711" y="1503562"/>
              <a:ext cx="3810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Z</a:t>
              </a:r>
              <a:endParaRPr lang="en-US" dirty="0"/>
            </a:p>
          </p:txBody>
        </p:sp>
        <p:cxnSp>
          <p:nvCxnSpPr>
            <p:cNvPr id="26" name="Straight Connector 25"/>
            <p:cNvCxnSpPr/>
            <p:nvPr/>
          </p:nvCxnSpPr>
          <p:spPr>
            <a:xfrm flipV="1">
              <a:off x="6191248" y="1925632"/>
              <a:ext cx="1123952" cy="1782600"/>
            </a:xfrm>
            <a:prstGeom prst="line">
              <a:avLst/>
            </a:prstGeom>
            <a:ln w="2857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 flipV="1">
              <a:off x="7315200" y="1925632"/>
              <a:ext cx="1314448" cy="1782600"/>
            </a:xfrm>
            <a:prstGeom prst="line">
              <a:avLst/>
            </a:prstGeom>
            <a:ln w="2857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 rot="18090193">
              <a:off x="6090907" y="2617689"/>
              <a:ext cx="8001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5cm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 rot="3053359">
              <a:off x="7806096" y="2607007"/>
              <a:ext cx="8001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5cm</a:t>
              </a:r>
              <a:endParaRPr lang="en-US" dirty="0"/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46B910F-E489-4975-9B1B-AADB094A66BB}"/>
              </a:ext>
            </a:extLst>
          </p:cNvPr>
          <p:cNvCxnSpPr/>
          <p:nvPr/>
        </p:nvCxnSpPr>
        <p:spPr>
          <a:xfrm>
            <a:off x="1524000" y="685800"/>
            <a:ext cx="5887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75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40362" y="772180"/>
            <a:ext cx="71796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/>
              <a:t>3</a:t>
            </a:r>
            <a:r>
              <a:rPr lang="en-IN" sz="2800" dirty="0"/>
              <a:t>)  An equilateral triangle XYZ in which XY = 5cm</a:t>
            </a:r>
            <a:endParaRPr lang="en-US" sz="28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66800" y="38100"/>
            <a:ext cx="7010400" cy="715962"/>
          </a:xfrm>
        </p:spPr>
        <p:txBody>
          <a:bodyPr/>
          <a:lstStyle/>
          <a:p>
            <a:r>
              <a:rPr lang="en-US" b="1" dirty="0"/>
              <a:t>   Construct the Triangles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440361" y="5800761"/>
            <a:ext cx="7103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6.Thus the required triangle XYZ is constructed.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362" y="1282750"/>
            <a:ext cx="14253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Solution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0362" y="1841550"/>
            <a:ext cx="33781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Steps of construction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2664" y="2430572"/>
            <a:ext cx="46080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/>
              <a:t>2.Draw a line XY= 5cm using a ruler.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7408" y="3025169"/>
            <a:ext cx="5058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3.With X as centre and radius 5cm draw an arc.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0362" y="3974893"/>
            <a:ext cx="49707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4.With Y as centre and radius 5cm draw an arc cutting the previous one at the point Z.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0362" y="5194995"/>
            <a:ext cx="22651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/>
              <a:t>5.Join XZ and YZ.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6191248" y="3708232"/>
            <a:ext cx="2438400" cy="0"/>
          </a:xfrm>
          <a:prstGeom prst="line">
            <a:avLst/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772146" y="3440668"/>
            <a:ext cx="38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X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629648" y="3440668"/>
            <a:ext cx="38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Y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010396" y="3810000"/>
            <a:ext cx="800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5cm</a:t>
            </a:r>
            <a:endParaRPr lang="en-US" dirty="0"/>
          </a:p>
        </p:txBody>
      </p:sp>
      <p:sp>
        <p:nvSpPr>
          <p:cNvPr id="21" name="Arc 20"/>
          <p:cNvSpPr/>
          <p:nvPr/>
        </p:nvSpPr>
        <p:spPr>
          <a:xfrm>
            <a:off x="6581772" y="1887595"/>
            <a:ext cx="857247" cy="261610"/>
          </a:xfrm>
          <a:prstGeom prst="arc">
            <a:avLst/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/>
          <p:cNvSpPr/>
          <p:nvPr/>
        </p:nvSpPr>
        <p:spPr>
          <a:xfrm rot="19043569">
            <a:off x="6921365" y="1993490"/>
            <a:ext cx="647695" cy="240268"/>
          </a:xfrm>
          <a:prstGeom prst="arc">
            <a:avLst/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054711" y="1503562"/>
            <a:ext cx="381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Z</a:t>
            </a:r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6191248" y="1925632"/>
            <a:ext cx="1123952" cy="1782600"/>
          </a:xfrm>
          <a:prstGeom prst="line">
            <a:avLst/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7315200" y="1925632"/>
            <a:ext cx="1314448" cy="1782600"/>
          </a:xfrm>
          <a:prstGeom prst="line">
            <a:avLst/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rot="18090193">
            <a:off x="6090907" y="2617689"/>
            <a:ext cx="800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5cm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 rot="3053359">
            <a:off x="7806096" y="2607007"/>
            <a:ext cx="800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5cm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919B1E1-64E6-4168-B163-5E281C748C7D}"/>
              </a:ext>
            </a:extLst>
          </p:cNvPr>
          <p:cNvCxnSpPr/>
          <p:nvPr/>
        </p:nvCxnSpPr>
        <p:spPr>
          <a:xfrm>
            <a:off x="1524000" y="685800"/>
            <a:ext cx="5887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07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8" grpId="0"/>
      <p:bldP spid="18" grpId="1"/>
      <p:bldP spid="19" grpId="0"/>
      <p:bldP spid="19" grpId="1"/>
      <p:bldP spid="20" grpId="0"/>
      <p:bldP spid="21" grpId="0" animBg="1"/>
      <p:bldP spid="23" grpId="0" animBg="1"/>
      <p:bldP spid="24" grpId="0"/>
      <p:bldP spid="24" grpId="1"/>
      <p:bldP spid="22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838200"/>
            <a:ext cx="7848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/>
              <a:t>4)</a:t>
            </a:r>
            <a:r>
              <a:rPr lang="en-IN" sz="2800" dirty="0"/>
              <a:t> ∆ ABC with BC = 5.5 cm, AB = 6.5 cm and ∠C =90°.</a:t>
            </a:r>
            <a:endParaRPr lang="en-US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66800" y="38100"/>
            <a:ext cx="7010400" cy="715962"/>
          </a:xfrm>
        </p:spPr>
        <p:txBody>
          <a:bodyPr/>
          <a:lstStyle/>
          <a:p>
            <a:r>
              <a:rPr lang="en-US" b="1" dirty="0"/>
              <a:t>   Construct the Triangles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381000" y="3766108"/>
            <a:ext cx="4152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1) Draw a rough diagram indicating the values in it.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533400" y="1797075"/>
            <a:ext cx="14253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Solution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362" y="2652313"/>
            <a:ext cx="33781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Steps of construction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364960" y="2264555"/>
            <a:ext cx="2819400" cy="2700039"/>
            <a:chOff x="5364960" y="2264555"/>
            <a:chExt cx="2819400" cy="2700039"/>
          </a:xfrm>
        </p:grpSpPr>
        <p:grpSp>
          <p:nvGrpSpPr>
            <p:cNvPr id="2" name="Group 1"/>
            <p:cNvGrpSpPr/>
            <p:nvPr/>
          </p:nvGrpSpPr>
          <p:grpSpPr>
            <a:xfrm>
              <a:off x="5364960" y="2264555"/>
              <a:ext cx="2819400" cy="2700039"/>
              <a:chOff x="5715000" y="1917525"/>
              <a:chExt cx="2819400" cy="2700039"/>
            </a:xfrm>
          </p:grpSpPr>
          <p:cxnSp>
            <p:nvCxnSpPr>
              <p:cNvPr id="14" name="Straight Connector 13"/>
              <p:cNvCxnSpPr>
                <a:endCxn id="17" idx="2"/>
              </p:cNvCxnSpPr>
              <p:nvPr/>
            </p:nvCxnSpPr>
            <p:spPr>
              <a:xfrm>
                <a:off x="6019800" y="4084724"/>
                <a:ext cx="2362200" cy="50716"/>
              </a:xfrm>
              <a:prstGeom prst="line">
                <a:avLst/>
              </a:prstGeom>
              <a:ln w="28575">
                <a:solidFill>
                  <a:srgbClr val="99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5715000" y="3773058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C</a:t>
                </a:r>
                <a:endParaRPr lang="en-US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8229600" y="3766108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B</a:t>
                </a:r>
                <a:endParaRPr lang="en-US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705600" y="4217454"/>
                <a:ext cx="1244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dirty="0"/>
                  <a:t>5.5cm</a:t>
                </a:r>
                <a:endParaRPr lang="en-US" sz="2000" dirty="0"/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6019800" y="2320295"/>
                <a:ext cx="0" cy="1745312"/>
              </a:xfrm>
              <a:prstGeom prst="line">
                <a:avLst/>
              </a:prstGeom>
              <a:ln w="28575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5884333" y="1917525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dirty="0"/>
                  <a:t>A</a:t>
                </a:r>
                <a:endParaRPr lang="en-US" dirty="0"/>
              </a:p>
            </p:txBody>
          </p:sp>
          <p:cxnSp>
            <p:nvCxnSpPr>
              <p:cNvPr id="30" name="Straight Connector 29"/>
              <p:cNvCxnSpPr>
                <a:endCxn id="17" idx="2"/>
              </p:cNvCxnSpPr>
              <p:nvPr/>
            </p:nvCxnSpPr>
            <p:spPr>
              <a:xfrm>
                <a:off x="6049433" y="2320295"/>
                <a:ext cx="2332567" cy="1815145"/>
              </a:xfrm>
              <a:prstGeom prst="line">
                <a:avLst/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Group 21"/>
              <p:cNvGrpSpPr/>
              <p:nvPr/>
            </p:nvGrpSpPr>
            <p:grpSpPr>
              <a:xfrm>
                <a:off x="6019800" y="3773058"/>
                <a:ext cx="314069" cy="311666"/>
                <a:chOff x="6019800" y="3773058"/>
                <a:chExt cx="314069" cy="311666"/>
              </a:xfrm>
            </p:grpSpPr>
            <p:cxnSp>
              <p:nvCxnSpPr>
                <p:cNvPr id="3" name="Straight Connector 2"/>
                <p:cNvCxnSpPr/>
                <p:nvPr/>
              </p:nvCxnSpPr>
              <p:spPr>
                <a:xfrm>
                  <a:off x="6019800" y="3773058"/>
                  <a:ext cx="314069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 flipV="1">
                  <a:off x="6333869" y="3773058"/>
                  <a:ext cx="0" cy="311666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8" name="TextBox 27"/>
              <p:cNvSpPr txBox="1"/>
              <p:nvPr/>
            </p:nvSpPr>
            <p:spPr>
              <a:xfrm>
                <a:off x="6176832" y="3365998"/>
                <a:ext cx="62350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dirty="0"/>
                  <a:t>90˚</a:t>
                </a:r>
                <a:endParaRPr lang="en-US" sz="2000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 rot="2278747">
                <a:off x="6983616" y="2911747"/>
                <a:ext cx="9808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dirty="0"/>
                  <a:t>6.5cm</a:t>
                </a:r>
                <a:endParaRPr lang="en-US" sz="2000" dirty="0"/>
              </a:p>
            </p:txBody>
          </p:sp>
        </p:grpSp>
        <p:sp>
          <p:nvSpPr>
            <p:cNvPr id="31" name="Flowchart: Connector 30"/>
            <p:cNvSpPr/>
            <p:nvPr/>
          </p:nvSpPr>
          <p:spPr>
            <a:xfrm flipV="1">
              <a:off x="5614865" y="2598743"/>
              <a:ext cx="109790" cy="45719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2E67A93-7B11-448C-B2DB-C55EC05BD20B}"/>
              </a:ext>
            </a:extLst>
          </p:cNvPr>
          <p:cNvCxnSpPr/>
          <p:nvPr/>
        </p:nvCxnSpPr>
        <p:spPr>
          <a:xfrm>
            <a:off x="1524000" y="685800"/>
            <a:ext cx="5887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75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838200"/>
            <a:ext cx="7848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/>
              <a:t>4)</a:t>
            </a:r>
            <a:r>
              <a:rPr lang="en-IN" sz="2800" dirty="0"/>
              <a:t> ∆ ABC with BC = 5.5 cm, AB = 6.5 cm and ∠C =90°.</a:t>
            </a:r>
            <a:endParaRPr lang="en-US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66800" y="38100"/>
            <a:ext cx="7010400" cy="715962"/>
          </a:xfrm>
        </p:spPr>
        <p:txBody>
          <a:bodyPr/>
          <a:lstStyle/>
          <a:p>
            <a:r>
              <a:rPr lang="en-US" b="1" dirty="0"/>
              <a:t>   Construct the Triangles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533400" y="1394665"/>
            <a:ext cx="14253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Solution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362" y="2016069"/>
            <a:ext cx="33781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Steps of construction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419918" y="2753517"/>
            <a:ext cx="47195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2) Draw line segment CB =5.5 cm.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422351" y="3375479"/>
            <a:ext cx="46830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3)Place the protractor on C and draw an angle of 90˚.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440362" y="4255519"/>
            <a:ext cx="49155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4) Place the compass at B and with radius = hypotenuse (6.5 cm), draw an arc to cut the angular line at A.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469273" y="5545753"/>
            <a:ext cx="49700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/>
              <a:t>5) Join points A and B to get the ∆ACB.</a:t>
            </a:r>
            <a:endParaRPr lang="en-US" sz="2400" dirty="0"/>
          </a:p>
        </p:txBody>
      </p:sp>
      <p:cxnSp>
        <p:nvCxnSpPr>
          <p:cNvPr id="14" name="Straight Connector 13"/>
          <p:cNvCxnSpPr>
            <a:endCxn id="17" idx="2"/>
          </p:cNvCxnSpPr>
          <p:nvPr/>
        </p:nvCxnSpPr>
        <p:spPr>
          <a:xfrm>
            <a:off x="6019800" y="4084724"/>
            <a:ext cx="2362200" cy="50716"/>
          </a:xfrm>
          <a:prstGeom prst="line">
            <a:avLst/>
          </a:prstGeom>
          <a:ln w="28575">
            <a:solidFill>
              <a:srgbClr val="99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715000" y="377305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229600" y="376610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B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705600" y="4217454"/>
            <a:ext cx="124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5.5cm</a:t>
            </a:r>
            <a:endParaRPr lang="en-US" sz="2000" dirty="0"/>
          </a:p>
        </p:txBody>
      </p:sp>
      <p:sp>
        <p:nvSpPr>
          <p:cNvPr id="19" name="Arc 18"/>
          <p:cNvSpPr/>
          <p:nvPr/>
        </p:nvSpPr>
        <p:spPr>
          <a:xfrm rot="11292568" flipV="1">
            <a:off x="5890508" y="2267853"/>
            <a:ext cx="886722" cy="387294"/>
          </a:xfrm>
          <a:prstGeom prst="arc">
            <a:avLst/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6019800" y="2320295"/>
            <a:ext cx="0" cy="1745312"/>
          </a:xfrm>
          <a:prstGeom prst="line">
            <a:avLst/>
          </a:prstGeom>
          <a:ln w="28575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lowchart: Connector 25"/>
          <p:cNvSpPr/>
          <p:nvPr/>
        </p:nvSpPr>
        <p:spPr>
          <a:xfrm flipH="1">
            <a:off x="5981700" y="2272015"/>
            <a:ext cx="76200" cy="88950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884333" y="1917525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</a:t>
            </a:r>
            <a:endParaRPr lang="en-US" dirty="0"/>
          </a:p>
        </p:txBody>
      </p:sp>
      <p:cxnSp>
        <p:nvCxnSpPr>
          <p:cNvPr id="30" name="Straight Connector 29"/>
          <p:cNvCxnSpPr>
            <a:endCxn id="17" idx="2"/>
          </p:cNvCxnSpPr>
          <p:nvPr/>
        </p:nvCxnSpPr>
        <p:spPr>
          <a:xfrm>
            <a:off x="6049433" y="2320295"/>
            <a:ext cx="2332567" cy="1815145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6019800" y="3773058"/>
            <a:ext cx="314069" cy="311666"/>
            <a:chOff x="6019800" y="3773058"/>
            <a:chExt cx="314069" cy="311666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6019800" y="3773058"/>
              <a:ext cx="314069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6333869" y="3773058"/>
              <a:ext cx="0" cy="31166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6176832" y="3365998"/>
            <a:ext cx="623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90˚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 rot="2278747">
            <a:off x="6983616" y="2911747"/>
            <a:ext cx="9808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6.5cm</a:t>
            </a:r>
            <a:endParaRPr lang="en-US" sz="2000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58A3187-4E88-43A8-A4FB-110F9546080C}"/>
              </a:ext>
            </a:extLst>
          </p:cNvPr>
          <p:cNvCxnSpPr/>
          <p:nvPr/>
        </p:nvCxnSpPr>
        <p:spPr>
          <a:xfrm>
            <a:off x="1524000" y="685800"/>
            <a:ext cx="5887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62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6" grpId="0"/>
      <p:bldP spid="16" grpId="1"/>
      <p:bldP spid="17" grpId="0"/>
      <p:bldP spid="17" grpId="1"/>
      <p:bldP spid="18" grpId="0"/>
      <p:bldP spid="19" grpId="0" animBg="1"/>
      <p:bldP spid="26" grpId="0" animBg="1"/>
      <p:bldP spid="27" grpId="0"/>
      <p:bldP spid="27" grpId="1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234509"/>
              </p:ext>
            </p:extLst>
          </p:nvPr>
        </p:nvGraphicFramePr>
        <p:xfrm>
          <a:off x="457200" y="1397001"/>
          <a:ext cx="82296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1405</TotalTime>
  <Words>1145</Words>
  <Application>Microsoft Office PowerPoint</Application>
  <PresentationFormat>On-screen Show (4:3)</PresentationFormat>
  <Paragraphs>162</Paragraphs>
  <Slides>10</Slides>
  <Notes>9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Assessment On  Construction Of Triangles</vt:lpstr>
      <vt:lpstr>Construct the Triangles</vt:lpstr>
      <vt:lpstr>Construct the Triangles</vt:lpstr>
      <vt:lpstr>   Construct the Triangles</vt:lpstr>
      <vt:lpstr>   Construct the Triangles</vt:lpstr>
      <vt:lpstr>   Construct the Triangles</vt:lpstr>
      <vt:lpstr>   Construct the Triangles</vt:lpstr>
      <vt:lpstr>   Construct the Triangles</vt:lpstr>
      <vt:lpstr>   Construct the Triangles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67</cp:revision>
  <dcterms:created xsi:type="dcterms:W3CDTF">2018-12-16T04:20:25Z</dcterms:created>
  <dcterms:modified xsi:type="dcterms:W3CDTF">2021-03-07T09:46:58Z</dcterms:modified>
</cp:coreProperties>
</file>