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9" r:id="rId3"/>
    <p:sldId id="260" r:id="rId4"/>
    <p:sldId id="261" r:id="rId5"/>
    <p:sldId id="262" r:id="rId6"/>
    <p:sldId id="263" r:id="rId7"/>
    <p:sldId id="264" r:id="rId8"/>
    <p:sldId id="271" r:id="rId9"/>
    <p:sldId id="272" r:id="rId10"/>
    <p:sldId id="265" r:id="rId11"/>
    <p:sldId id="266" r:id="rId12"/>
    <p:sldId id="267" r:id="rId13"/>
    <p:sldId id="258"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6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06" autoAdjust="0"/>
    <p:restoredTop sz="92713" autoAdjust="0"/>
  </p:normalViewPr>
  <p:slideViewPr>
    <p:cSldViewPr>
      <p:cViewPr>
        <p:scale>
          <a:sx n="57" d="100"/>
          <a:sy n="57" d="100"/>
        </p:scale>
        <p:origin x="296" y="1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07-03-2021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latin typeface="+mn-lt"/>
                <a:ea typeface="+mn-ea"/>
                <a:cs typeface="+mn-cs"/>
              </a:rPr>
              <a:t>Students will also be able to </a:t>
            </a:r>
            <a:r>
              <a:rPr lang="en-IN" sz="1200" b="1" kern="1200" dirty="0">
                <a:solidFill>
                  <a:schemeClr val="tx1"/>
                </a:solidFill>
                <a:latin typeface="+mn-lt"/>
                <a:ea typeface="+mn-ea"/>
                <a:cs typeface="+mn-cs"/>
              </a:rPr>
              <a:t>appreciate the need to maintain a healthy </a:t>
            </a:r>
            <a:r>
              <a:rPr lang="en-IN" sz="1200" b="1" kern="1200" dirty="0" err="1">
                <a:solidFill>
                  <a:schemeClr val="tx1"/>
                </a:solidFill>
                <a:latin typeface="+mn-lt"/>
                <a:ea typeface="+mn-ea"/>
                <a:cs typeface="+mn-cs"/>
              </a:rPr>
              <a:t>balancein</a:t>
            </a:r>
            <a:r>
              <a:rPr lang="en-IN" sz="1200" b="1" kern="1200" dirty="0">
                <a:solidFill>
                  <a:schemeClr val="tx1"/>
                </a:solidFill>
                <a:latin typeface="+mn-lt"/>
                <a:ea typeface="+mn-ea"/>
                <a:cs typeface="+mn-cs"/>
              </a:rPr>
              <a:t> our attitude</a:t>
            </a:r>
            <a:r>
              <a:rPr lang="en-IN" sz="1200" kern="1200" dirty="0">
                <a:solidFill>
                  <a:schemeClr val="tx1"/>
                </a:solidFill>
                <a:latin typeface="+mn-lt"/>
                <a:ea typeface="+mn-ea"/>
                <a:cs typeface="+mn-cs"/>
              </a:rPr>
              <a:t> towards life. </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Value – Peace</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Sub Value – Inner silence</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IN" sz="1200" b="1" kern="1200" dirty="0">
                <a:solidFill>
                  <a:schemeClr val="tx1"/>
                </a:solidFill>
                <a:latin typeface="+mn-lt"/>
                <a:ea typeface="+mn-ea"/>
                <a:cs typeface="+mn-cs"/>
              </a:rPr>
              <a:t>CBSE Sub value – Optimism, </a:t>
            </a:r>
            <a:r>
              <a:rPr lang="en-US" sz="1200" b="1" kern="1200" dirty="0">
                <a:solidFill>
                  <a:schemeClr val="tx1"/>
                </a:solidFill>
                <a:latin typeface="+mn-lt"/>
                <a:ea typeface="+mn-ea"/>
                <a:cs typeface="+mn-cs"/>
              </a:rPr>
              <a:t>Patience poise and calmness</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latin typeface="+mn-lt"/>
                <a:ea typeface="+mn-ea"/>
                <a:cs typeface="+mn-cs"/>
              </a:rPr>
              <a:t>Value Content:</a:t>
            </a:r>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 triangle is basically the strongest construction with a strong base. Similarly, we need to have a strong mental base in life. We should not allow any event, good or bad in our lives, to upset our mental balance and peace.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teacher gives a situation: </a:t>
            </a:r>
          </a:p>
          <a:p>
            <a:pPr lvl="0"/>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Your </a:t>
            </a:r>
            <a:r>
              <a:rPr lang="en-US" sz="1200" kern="1200" dirty="0" err="1">
                <a:solidFill>
                  <a:schemeClr val="tx1"/>
                </a:solidFill>
                <a:latin typeface="+mn-lt"/>
                <a:ea typeface="+mn-ea"/>
                <a:cs typeface="+mn-cs"/>
              </a:rPr>
              <a:t>Maths</a:t>
            </a:r>
            <a:r>
              <a:rPr lang="en-US" sz="1200" kern="1200" dirty="0">
                <a:solidFill>
                  <a:schemeClr val="tx1"/>
                </a:solidFill>
                <a:latin typeface="+mn-lt"/>
                <a:ea typeface="+mn-ea"/>
                <a:cs typeface="+mn-cs"/>
              </a:rPr>
              <a:t> teacher returns your test papers and you find that you have not fared well and got less grades. </a:t>
            </a:r>
            <a:r>
              <a:rPr lang="en-US" sz="1200" kern="1200" dirty="0" err="1">
                <a:solidFill>
                  <a:schemeClr val="tx1"/>
                </a:solidFill>
                <a:latin typeface="+mn-lt"/>
                <a:ea typeface="+mn-ea"/>
                <a:cs typeface="+mn-cs"/>
              </a:rPr>
              <a:t>Maths</a:t>
            </a:r>
            <a:r>
              <a:rPr lang="en-US" sz="1200" kern="1200" dirty="0">
                <a:solidFill>
                  <a:schemeClr val="tx1"/>
                </a:solidFill>
                <a:latin typeface="+mn-lt"/>
                <a:ea typeface="+mn-ea"/>
                <a:cs typeface="+mn-cs"/>
              </a:rPr>
              <a:t> is your </a:t>
            </a:r>
            <a:r>
              <a:rPr lang="en-US" sz="1200" kern="1200" dirty="0" err="1">
                <a:solidFill>
                  <a:schemeClr val="tx1"/>
                </a:solidFill>
                <a:latin typeface="+mn-lt"/>
                <a:ea typeface="+mn-ea"/>
                <a:cs typeface="+mn-cs"/>
              </a:rPr>
              <a:t>favourite</a:t>
            </a:r>
            <a:r>
              <a:rPr lang="en-US" sz="1200" kern="1200" dirty="0">
                <a:solidFill>
                  <a:schemeClr val="tx1"/>
                </a:solidFill>
                <a:latin typeface="+mn-lt"/>
                <a:ea typeface="+mn-ea"/>
                <a:cs typeface="+mn-cs"/>
              </a:rPr>
              <a:t> subject. You normally top the class. How would you feel?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Let children come out with their views.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a:solidFill>
                  <a:schemeClr val="tx1"/>
                </a:solidFill>
                <a:latin typeface="+mn-lt"/>
                <a:ea typeface="+mn-ea"/>
                <a:cs typeface="+mn-cs"/>
              </a:rPr>
              <a:t>The next day </a:t>
            </a:r>
          </a:p>
          <a:p>
            <a:pPr lvl="0"/>
            <a:r>
              <a:rPr lang="en-US" sz="1200" kern="1200" dirty="0">
                <a:solidFill>
                  <a:schemeClr val="tx1"/>
                </a:solidFill>
                <a:latin typeface="+mn-lt"/>
                <a:ea typeface="+mn-ea"/>
                <a:cs typeface="+mn-cs"/>
              </a:rPr>
              <a:t>Your Chemistry teacher returns your test paper. You have always had an aversion for Chemistry. Surprisingly, you find you have topped the class in this. How would you feel? </a:t>
            </a:r>
          </a:p>
          <a:p>
            <a:r>
              <a:rPr lang="en-US" sz="1200" kern="1200" dirty="0">
                <a:solidFill>
                  <a:schemeClr val="tx1"/>
                </a:solidFill>
                <a:latin typeface="+mn-lt"/>
                <a:ea typeface="+mn-ea"/>
                <a:cs typeface="+mn-cs"/>
              </a:rPr>
              <a:t>Let children come out with answers</a:t>
            </a:r>
          </a:p>
          <a:p>
            <a:r>
              <a:rPr lang="en-US" sz="1200" kern="1200" dirty="0">
                <a:solidFill>
                  <a:schemeClr val="tx1"/>
                </a:solidFill>
                <a:latin typeface="+mn-lt"/>
                <a:ea typeface="+mn-ea"/>
                <a:cs typeface="+mn-cs"/>
              </a:rPr>
              <a:t>The suggested answer:</a:t>
            </a:r>
          </a:p>
          <a:p>
            <a:r>
              <a:rPr lang="en-US" sz="1200" kern="1200" dirty="0">
                <a:solidFill>
                  <a:schemeClr val="tx1"/>
                </a:solidFill>
                <a:latin typeface="+mn-lt"/>
                <a:ea typeface="+mn-ea"/>
                <a:cs typeface="+mn-cs"/>
              </a:rPr>
              <a:t>It is quite natural to feel sad when you score less marks and delighted when you top the class. </a:t>
            </a:r>
            <a:r>
              <a:rPr lang="en-IN" sz="1200" kern="1200" dirty="0">
                <a:solidFill>
                  <a:schemeClr val="tx1"/>
                </a:solidFill>
                <a:latin typeface="+mn-lt"/>
                <a:ea typeface="+mn-ea"/>
                <a:cs typeface="+mn-cs"/>
              </a:rPr>
              <a:t>We all have 2 sides of us. A very happy side and a downhearted one. When we are not very overjoyed during happy moments and not very depressed during sad moments, we are said be in equanimity.</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Here is a story to prove this.</a:t>
            </a:r>
          </a:p>
          <a:p>
            <a:endParaRPr lang="en-IN" sz="1200" kern="1200" dirty="0">
              <a:solidFill>
                <a:schemeClr val="tx1"/>
              </a:solidFill>
              <a:latin typeface="+mn-lt"/>
              <a:ea typeface="+mn-ea"/>
              <a:cs typeface="+mn-cs"/>
            </a:endParaRPr>
          </a:p>
          <a:p>
            <a:r>
              <a:rPr lang="en-IN" sz="1200" kern="1200" dirty="0">
                <a:solidFill>
                  <a:schemeClr val="tx1"/>
                </a:solidFill>
                <a:latin typeface="+mn-lt"/>
                <a:ea typeface="+mn-ea"/>
                <a:cs typeface="+mn-cs"/>
              </a:rPr>
              <a:t>Once upon a time there was a farmer in a central region of China.</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He didn't have much money, and instead of a tractor he used an old horse to plough his field.</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One afternoon, while working in the field, the horse dropped dead.</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Everyone in the village said, "Oh, what a horrible thing to happen." The farmer said simply, "We'll see."</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He was so at peace and so calm that everyone in the village got together, and, admiring his attitude, gave him a new horse as a gift.</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Everyone's reaction now was, "What a lucky man." But the farmer said, "We'll see."</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A couple of days later, the new horse jumped a fence and ran away.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8</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Everyone in the village shook their heads sadly and said, "What a poor fellow."</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The farmer smiled and said, "We'll see."</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Eventually, the horse found his way home, and everyone again said happily, "What a fortunate man."</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Again, the farmer said, "We'll see."</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9</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Later in the year, the farmer's young boy went out riding on the horse and fell and broke his leg. Everyone in the village said, "What a shame for the poor boy."</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The farmer said, "We'll see."</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10</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sz="1200" kern="1200" dirty="0">
                <a:solidFill>
                  <a:schemeClr val="tx1"/>
                </a:solidFill>
                <a:latin typeface="+mn-lt"/>
                <a:ea typeface="+mn-ea"/>
                <a:cs typeface="+mn-cs"/>
              </a:rPr>
              <a:t>Two days later, the army came into the village to draft new recruits. When they saw that the farmer's son had a broken leg, they decided not to take him.</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Everyone said, "What a fortunate young man."</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The farmer smiled again and said, "We'll see."</a:t>
            </a:r>
            <a:endParaRPr lang="en-US" sz="1200" kern="1200" dirty="0">
              <a:solidFill>
                <a:schemeClr val="tx1"/>
              </a:solidFill>
              <a:latin typeface="+mn-lt"/>
              <a:ea typeface="+mn-ea"/>
              <a:cs typeface="+mn-cs"/>
            </a:endParaRPr>
          </a:p>
          <a:p>
            <a:r>
              <a:rPr lang="en-IN" sz="1200" kern="1200" dirty="0">
                <a:solidFill>
                  <a:schemeClr val="tx1"/>
                </a:solidFill>
                <a:latin typeface="+mn-lt"/>
                <a:ea typeface="+mn-ea"/>
                <a:cs typeface="+mn-cs"/>
              </a:rPr>
              <a:t>The farmer never lost his equilibrium in spite of the events that befell him. He did not become overly ecstatic or terribly upset. He maintained equanimity.</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4D701E-2B11-4C64-8620-9E97557E8B0E}" type="slidenum">
              <a:rPr lang="en-IN" smtClean="0"/>
              <a:pPr/>
              <a:t>11</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mn-lt"/>
                <a:ea typeface="+mn-ea"/>
                <a:cs typeface="+mn-cs"/>
              </a:rPr>
              <a:t>Chilldren</a:t>
            </a:r>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You felt sad when you received less marks in </a:t>
            </a:r>
            <a:r>
              <a:rPr lang="en-US" sz="1200" kern="1200" dirty="0" err="1">
                <a:solidFill>
                  <a:schemeClr val="tx1"/>
                </a:solidFill>
                <a:latin typeface="+mn-lt"/>
                <a:ea typeface="+mn-ea"/>
                <a:cs typeface="+mn-cs"/>
              </a:rPr>
              <a:t>Maths</a:t>
            </a:r>
            <a:r>
              <a:rPr lang="en-US" sz="1200" kern="1200" dirty="0">
                <a:solidFill>
                  <a:schemeClr val="tx1"/>
                </a:solidFill>
                <a:latin typeface="+mn-lt"/>
                <a:ea typeface="+mn-ea"/>
                <a:cs typeface="+mn-cs"/>
              </a:rPr>
              <a:t> and felt happy when you topped the class in Chemistry. Now that you learnt about Equanimity, how could you have reacted?</a:t>
            </a:r>
          </a:p>
          <a:p>
            <a:r>
              <a:rPr lang="en-US" sz="1200" kern="1200" dirty="0">
                <a:solidFill>
                  <a:schemeClr val="tx1"/>
                </a:solidFill>
                <a:latin typeface="+mn-lt"/>
                <a:ea typeface="+mn-ea"/>
                <a:cs typeface="+mn-cs"/>
              </a:rPr>
              <a:t>(let children come out with their ideas). </a:t>
            </a:r>
          </a:p>
          <a:p>
            <a:r>
              <a:rPr lang="en-US" sz="1200" kern="1200" dirty="0">
                <a:solidFill>
                  <a:schemeClr val="tx1"/>
                </a:solidFill>
                <a:latin typeface="+mn-lt"/>
                <a:ea typeface="+mn-ea"/>
                <a:cs typeface="+mn-cs"/>
              </a:rPr>
              <a:t>The teacher can add: </a:t>
            </a:r>
          </a:p>
          <a:p>
            <a:r>
              <a:rPr lang="en-US" sz="1200" kern="1200" dirty="0">
                <a:solidFill>
                  <a:schemeClr val="tx1"/>
                </a:solidFill>
                <a:latin typeface="+mn-lt"/>
                <a:ea typeface="+mn-ea"/>
                <a:cs typeface="+mn-cs"/>
              </a:rPr>
              <a:t>In the case of </a:t>
            </a:r>
            <a:r>
              <a:rPr lang="en-US" sz="1200" kern="1200" dirty="0" err="1">
                <a:solidFill>
                  <a:schemeClr val="tx1"/>
                </a:solidFill>
                <a:latin typeface="+mn-lt"/>
                <a:ea typeface="+mn-ea"/>
                <a:cs typeface="+mn-cs"/>
              </a:rPr>
              <a:t>Maths</a:t>
            </a:r>
            <a:r>
              <a:rPr lang="en-US" sz="1200" kern="1200" dirty="0">
                <a:solidFill>
                  <a:schemeClr val="tx1"/>
                </a:solidFill>
                <a:latin typeface="+mn-lt"/>
                <a:ea typeface="+mn-ea"/>
                <a:cs typeface="+mn-cs"/>
              </a:rPr>
              <a:t> paper where you got less marks, you can resolve to put in more hard work and do better next time and not to worry too much. </a:t>
            </a:r>
          </a:p>
          <a:p>
            <a:r>
              <a:rPr lang="en-US" sz="1200" kern="1200" dirty="0">
                <a:solidFill>
                  <a:schemeClr val="tx1"/>
                </a:solidFill>
                <a:latin typeface="+mn-lt"/>
                <a:ea typeface="+mn-ea"/>
                <a:cs typeface="+mn-cs"/>
              </a:rPr>
              <a:t>In the case of topping the class in science, you can resolve not to allow the success to go to your head so that you work less and get less marks next time.</a:t>
            </a:r>
          </a:p>
        </p:txBody>
      </p:sp>
      <p:sp>
        <p:nvSpPr>
          <p:cNvPr id="4" name="Slide Number Placeholder 3"/>
          <p:cNvSpPr>
            <a:spLocks noGrp="1"/>
          </p:cNvSpPr>
          <p:nvPr>
            <p:ph type="sldNum" sz="quarter" idx="10"/>
          </p:nvPr>
        </p:nvSpPr>
        <p:spPr/>
        <p:txBody>
          <a:bodyPr/>
          <a:lstStyle/>
          <a:p>
            <a:fld id="{154D701E-2B11-4C64-8620-9E97557E8B0E}" type="slidenum">
              <a:rPr lang="en-IN" smtClean="0"/>
              <a:pPr/>
              <a:t>12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8" name="Table 7"/>
          <p:cNvGraphicFramePr>
            <a:graphicFrameLocks noGrp="1"/>
          </p:cNvGraphicFramePr>
          <p:nvPr userDrawn="1">
            <p:extLst>
              <p:ext uri="{D42A27DB-BD31-4B8C-83A1-F6EECF244321}">
                <p14:modId xmlns:p14="http://schemas.microsoft.com/office/powerpoint/2010/main" val="1145411247"/>
              </p:ext>
            </p:extLst>
          </p:nvPr>
        </p:nvGraphicFramePr>
        <p:xfrm>
          <a:off x="457200" y="1397000"/>
          <a:ext cx="8229600" cy="485139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93057">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3057">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106920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hyperlink" Target="http://www.srisathyasaividyavahini.org/" TargetMode="Externa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6"/>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3.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hyperlink" Target="https://pixabay.com/illustrations/farmer-caw-boy-work-vector-clipart-2306373/" TargetMode="External"/><Relationship Id="rId7" Type="http://schemas.openxmlformats.org/officeDocument/2006/relationships/image" Target="../media/image23.jpeg"/><Relationship Id="rId12" Type="http://schemas.openxmlformats.org/officeDocument/2006/relationships/image" Target="../media/image28.jpeg"/><Relationship Id="rId2" Type="http://schemas.openxmlformats.org/officeDocument/2006/relationships/hyperlink" Target="https://pixabay.com/illustrations/map-china-borders-country-1027655/" TargetMode="Externa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jpe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706440"/>
            <a:ext cx="8153400" cy="1066799"/>
          </a:xfrm>
        </p:spPr>
        <p:txBody>
          <a:bodyPr/>
          <a:lstStyle/>
          <a:p>
            <a:r>
              <a:rPr lang="en-US" b="1" i="0" u="none" strike="noStrike" baseline="0" dirty="0">
                <a:solidFill>
                  <a:srgbClr val="000000"/>
                </a:solidFill>
                <a:latin typeface="Calibri" panose="020F0502020204030204" pitchFamily="34" charset="0"/>
              </a:rPr>
              <a:t>Maintaining a healthy balance in our attitude </a:t>
            </a:r>
            <a:endParaRPr lang="en-IN" i="1" dirty="0">
              <a:solidFill>
                <a:srgbClr val="C00000"/>
              </a:solidFill>
            </a:endParaRPr>
          </a:p>
        </p:txBody>
      </p:sp>
      <p:sp>
        <p:nvSpPr>
          <p:cNvPr id="6" name="Rectangle 5"/>
          <p:cNvSpPr/>
          <p:nvPr/>
        </p:nvSpPr>
        <p:spPr>
          <a:xfrm>
            <a:off x="533400" y="2667000"/>
            <a:ext cx="7848600" cy="2286000"/>
          </a:xfrm>
          <a:prstGeom prst="rect">
            <a:avLst/>
          </a:prstGeom>
          <a:noFill/>
          <a:ln w="508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6" descr="Farmer, Caw Boy, Work, Vector, Clipart"/>
          <p:cNvPicPr>
            <a:picLocks noChangeAspect="1" noChangeArrowheads="1"/>
          </p:cNvPicPr>
          <p:nvPr/>
        </p:nvPicPr>
        <p:blipFill>
          <a:blip r:embed="rId3" cstate="print">
            <a:clrChange>
              <a:clrFrom>
                <a:srgbClr val="67D488"/>
              </a:clrFrom>
              <a:clrTo>
                <a:srgbClr val="67D488">
                  <a:alpha val="0"/>
                </a:srgbClr>
              </a:clrTo>
            </a:clrChange>
          </a:blip>
          <a:srcRect/>
          <a:stretch>
            <a:fillRect/>
          </a:stretch>
        </p:blipFill>
        <p:spPr bwMode="auto">
          <a:xfrm>
            <a:off x="1143000" y="771144"/>
            <a:ext cx="1981200" cy="1981200"/>
          </a:xfrm>
          <a:prstGeom prst="rect">
            <a:avLst/>
          </a:prstGeom>
          <a:noFill/>
        </p:spPr>
      </p:pic>
      <p:pic>
        <p:nvPicPr>
          <p:cNvPr id="11" name="Picture 3" descr="C:\Users\USER\Desktop\3.png"/>
          <p:cNvPicPr>
            <a:picLocks noChangeAspect="1" noChangeArrowheads="1"/>
          </p:cNvPicPr>
          <p:nvPr/>
        </p:nvPicPr>
        <p:blipFill>
          <a:blip r:embed="rId4">
            <a:clrChange>
              <a:clrFrom>
                <a:srgbClr val="FFFFFF"/>
              </a:clrFrom>
              <a:clrTo>
                <a:srgbClr val="FFFFFF">
                  <a:alpha val="0"/>
                </a:srgbClr>
              </a:clrTo>
            </a:clrChange>
          </a:blip>
          <a:srcRect l="10000" t="26667" r="8889" b="10000"/>
          <a:stretch>
            <a:fillRect/>
          </a:stretch>
        </p:blipFill>
        <p:spPr bwMode="auto">
          <a:xfrm flipH="1">
            <a:off x="6144491" y="3962400"/>
            <a:ext cx="2999509" cy="2199640"/>
          </a:xfrm>
          <a:prstGeom prst="rect">
            <a:avLst/>
          </a:prstGeom>
          <a:noFill/>
        </p:spPr>
      </p:pic>
    </p:spTree>
    <p:extLst>
      <p:ext uri="{BB962C8B-B14F-4D97-AF65-F5344CB8AC3E}">
        <p14:creationId xmlns:p14="http://schemas.microsoft.com/office/powerpoint/2010/main" val="225073138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026" name="Picture 2"/>
          <p:cNvPicPr>
            <a:picLocks noChangeAspect="1" noChangeArrowheads="1"/>
          </p:cNvPicPr>
          <p:nvPr/>
        </p:nvPicPr>
        <p:blipFill>
          <a:blip r:embed="rId3">
            <a:clrChange>
              <a:clrFrom>
                <a:srgbClr val="FFFFFF"/>
              </a:clrFrom>
              <a:clrTo>
                <a:srgbClr val="FFFFFF">
                  <a:alpha val="0"/>
                </a:srgbClr>
              </a:clrTo>
            </a:clrChange>
          </a:blip>
          <a:srcRect l="5932" t="10949" r="4237" b="9051"/>
          <a:stretch>
            <a:fillRect/>
          </a:stretch>
        </p:blipFill>
        <p:spPr bwMode="auto">
          <a:xfrm>
            <a:off x="0" y="838200"/>
            <a:ext cx="9144000" cy="5486400"/>
          </a:xfrm>
          <a:prstGeom prst="rect">
            <a:avLst/>
          </a:prstGeom>
          <a:noFill/>
          <a:ln w="9525">
            <a:noFill/>
            <a:miter lim="800000"/>
            <a:headEnd/>
            <a:tailEnd/>
          </a:ln>
          <a:effectLst/>
        </p:spPr>
      </p:pic>
      <p:sp>
        <p:nvSpPr>
          <p:cNvPr id="11" name="Isosceles Triangle 10"/>
          <p:cNvSpPr/>
          <p:nvPr/>
        </p:nvSpPr>
        <p:spPr>
          <a:xfrm rot="10800000" flipV="1">
            <a:off x="5181600" y="1600200"/>
            <a:ext cx="2514600" cy="2209800"/>
          </a:xfrm>
          <a:prstGeom prst="triangle">
            <a:avLst/>
          </a:prstGeom>
          <a:noFill/>
          <a:ln w="88900">
            <a:solidFill>
              <a:schemeClr val="bg1"/>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2" name="Rectangle 11"/>
          <p:cNvSpPr/>
          <p:nvPr/>
        </p:nvSpPr>
        <p:spPr>
          <a:xfrm>
            <a:off x="3276600" y="1792069"/>
            <a:ext cx="1893852" cy="646331"/>
          </a:xfrm>
          <a:prstGeom prst="rect">
            <a:avLst/>
          </a:prstGeom>
        </p:spPr>
        <p:txBody>
          <a:bodyPr wrap="none">
            <a:spAutoFit/>
          </a:bodyPr>
          <a:lstStyle/>
          <a:p>
            <a:pPr lvl="0" algn="ctr">
              <a:spcBef>
                <a:spcPct val="0"/>
              </a:spcBef>
              <a:defRPr/>
            </a:pPr>
            <a:r>
              <a:rPr lang="en-IN" sz="3600" b="1" dirty="0">
                <a:solidFill>
                  <a:schemeClr val="bg1"/>
                </a:solidFill>
              </a:rPr>
              <a:t>Triangles</a:t>
            </a:r>
            <a:endParaRPr lang="en-IN" sz="3600" i="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800"/>
                            </p:stCondLst>
                            <p:childTnLst>
                              <p:par>
                                <p:cTn id="12" presetID="23" presetClass="entr" presetSubtype="16"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2050" name="Picture 2" descr="C:\Users\USER\Desktop\a4.png"/>
          <p:cNvPicPr>
            <a:picLocks noChangeAspect="1" noChangeArrowheads="1"/>
          </p:cNvPicPr>
          <p:nvPr/>
        </p:nvPicPr>
        <p:blipFill>
          <a:blip r:embed="rId3"/>
          <a:srcRect/>
          <a:stretch>
            <a:fillRect/>
          </a:stretch>
        </p:blipFill>
        <p:spPr bwMode="auto">
          <a:xfrm>
            <a:off x="1204912" y="914400"/>
            <a:ext cx="6719888" cy="5479411"/>
          </a:xfrm>
          <a:prstGeom prst="rect">
            <a:avLst/>
          </a:prstGeom>
          <a:noFill/>
        </p:spPr>
      </p:pic>
      <p:grpSp>
        <p:nvGrpSpPr>
          <p:cNvPr id="12" name="Group 11"/>
          <p:cNvGrpSpPr/>
          <p:nvPr/>
        </p:nvGrpSpPr>
        <p:grpSpPr>
          <a:xfrm>
            <a:off x="3733800" y="3657600"/>
            <a:ext cx="1600200" cy="2938522"/>
            <a:chOff x="3733800" y="3657600"/>
            <a:chExt cx="1600200" cy="2938522"/>
          </a:xfrm>
        </p:grpSpPr>
        <p:sp>
          <p:nvSpPr>
            <p:cNvPr id="9" name="Rectangle 8"/>
            <p:cNvSpPr/>
            <p:nvPr/>
          </p:nvSpPr>
          <p:spPr>
            <a:xfrm>
              <a:off x="3810000" y="3733800"/>
              <a:ext cx="1505656" cy="2862322"/>
            </a:xfrm>
            <a:prstGeom prst="rect">
              <a:avLst/>
            </a:prstGeom>
          </p:spPr>
          <p:txBody>
            <a:bodyPr wrap="square">
              <a:spAutoFit/>
            </a:bodyPr>
            <a:lstStyle/>
            <a:p>
              <a:pPr algn="ctr"/>
              <a:r>
                <a:rPr lang="en-IN" sz="6000" b="1" u="sng" dirty="0">
                  <a:solidFill>
                    <a:srgbClr val="C00000"/>
                  </a:solidFill>
                </a:rPr>
                <a:t>49</a:t>
              </a:r>
            </a:p>
            <a:p>
              <a:pPr algn="ctr"/>
              <a:r>
                <a:rPr lang="en-IN" sz="6000" b="1" dirty="0">
                  <a:solidFill>
                    <a:srgbClr val="C00000"/>
                  </a:solidFill>
                </a:rPr>
                <a:t>100</a:t>
              </a:r>
            </a:p>
            <a:p>
              <a:pPr algn="ctr"/>
              <a:endParaRPr lang="en-US" sz="6000" dirty="0"/>
            </a:p>
          </p:txBody>
        </p:sp>
        <p:sp>
          <p:nvSpPr>
            <p:cNvPr id="11" name="Oval 10"/>
            <p:cNvSpPr/>
            <p:nvPr/>
          </p:nvSpPr>
          <p:spPr>
            <a:xfrm>
              <a:off x="3733800" y="3657600"/>
              <a:ext cx="1600200" cy="2133600"/>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ssolve">
                                      <p:cBhvr>
                                        <p:cTn id="7" dur="500"/>
                                        <p:tgtEl>
                                          <p:spTgt spid="2050"/>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style.rotation</p:attrName>
                                        </p:attrNameLst>
                                      </p:cBhvr>
                                      <p:tavLst>
                                        <p:tav tm="0">
                                          <p:val>
                                            <p:fltVal val="720"/>
                                          </p:val>
                                        </p:tav>
                                        <p:tav tm="100000">
                                          <p:val>
                                            <p:fltVal val="0"/>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3074" name="Picture 2" descr="C:\Users\USER\Desktop\a5.png"/>
          <p:cNvPicPr>
            <a:picLocks noChangeAspect="1" noChangeArrowheads="1"/>
          </p:cNvPicPr>
          <p:nvPr/>
        </p:nvPicPr>
        <p:blipFill>
          <a:blip r:embed="rId3"/>
          <a:srcRect t="16667" b="11111"/>
          <a:stretch>
            <a:fillRect/>
          </a:stretch>
        </p:blipFill>
        <p:spPr bwMode="auto">
          <a:xfrm>
            <a:off x="1143000" y="1143000"/>
            <a:ext cx="6858000" cy="4953000"/>
          </a:xfrm>
          <a:prstGeom prst="rect">
            <a:avLst/>
          </a:prstGeom>
          <a:noFill/>
        </p:spPr>
      </p:pic>
      <p:grpSp>
        <p:nvGrpSpPr>
          <p:cNvPr id="4" name="Group 3"/>
          <p:cNvGrpSpPr/>
          <p:nvPr/>
        </p:nvGrpSpPr>
        <p:grpSpPr>
          <a:xfrm>
            <a:off x="1828800" y="2243078"/>
            <a:ext cx="1600200" cy="2938522"/>
            <a:chOff x="3733800" y="3657600"/>
            <a:chExt cx="1600200" cy="2938522"/>
          </a:xfrm>
          <a:scene3d>
            <a:camera prst="isometricOffAxis1Right"/>
            <a:lightRig rig="threePt" dir="t"/>
          </a:scene3d>
        </p:grpSpPr>
        <p:sp>
          <p:nvSpPr>
            <p:cNvPr id="5" name="Rectangle 4"/>
            <p:cNvSpPr/>
            <p:nvPr/>
          </p:nvSpPr>
          <p:spPr>
            <a:xfrm>
              <a:off x="3810000" y="3733800"/>
              <a:ext cx="1505656" cy="2862322"/>
            </a:xfrm>
            <a:prstGeom prst="rect">
              <a:avLst/>
            </a:prstGeom>
          </p:spPr>
          <p:txBody>
            <a:bodyPr wrap="square">
              <a:spAutoFit/>
            </a:bodyPr>
            <a:lstStyle/>
            <a:p>
              <a:pPr algn="ctr"/>
              <a:r>
                <a:rPr lang="en-IN" sz="6000" b="1" u="sng" dirty="0">
                  <a:solidFill>
                    <a:srgbClr val="C00000"/>
                  </a:solidFill>
                </a:rPr>
                <a:t>97</a:t>
              </a:r>
            </a:p>
            <a:p>
              <a:pPr algn="ctr"/>
              <a:r>
                <a:rPr lang="en-IN" sz="6000" b="1" dirty="0">
                  <a:solidFill>
                    <a:srgbClr val="C00000"/>
                  </a:solidFill>
                </a:rPr>
                <a:t>100</a:t>
              </a:r>
            </a:p>
            <a:p>
              <a:pPr algn="ctr"/>
              <a:endParaRPr lang="en-US" sz="6000" dirty="0"/>
            </a:p>
          </p:txBody>
        </p:sp>
        <p:sp>
          <p:nvSpPr>
            <p:cNvPr id="6" name="Oval 5"/>
            <p:cNvSpPr/>
            <p:nvPr/>
          </p:nvSpPr>
          <p:spPr>
            <a:xfrm>
              <a:off x="3733800" y="3657600"/>
              <a:ext cx="1600200" cy="2133600"/>
            </a:xfrm>
            <a:prstGeom prst="ellipse">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 calcmode="lin" valueType="num">
                                      <p:cBhvr>
                                        <p:cTn id="9" dur="500" fill="hold"/>
                                        <p:tgtEl>
                                          <p:spTgt spid="3074"/>
                                        </p:tgtEl>
                                        <p:attrNameLst>
                                          <p:attrName>style.rotation</p:attrName>
                                        </p:attrNameLst>
                                      </p:cBhvr>
                                      <p:tavLst>
                                        <p:tav tm="0">
                                          <p:val>
                                            <p:fltVal val="90"/>
                                          </p:val>
                                        </p:tav>
                                        <p:tav tm="100000">
                                          <p:val>
                                            <p:fltVal val="0"/>
                                          </p:val>
                                        </p:tav>
                                      </p:tavLst>
                                    </p:anim>
                                    <p:animEffect transition="in" filter="fade">
                                      <p:cBhvr>
                                        <p:cTn id="10" dur="500"/>
                                        <p:tgtEl>
                                          <p:spTgt spid="3074"/>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9460" name="Picture 4" descr="Map, China, Borders, Country, States Of America"/>
          <p:cNvPicPr>
            <a:picLocks noChangeAspect="1" noChangeArrowheads="1"/>
          </p:cNvPicPr>
          <p:nvPr/>
        </p:nvPicPr>
        <p:blipFill>
          <a:blip r:embed="rId3">
            <a:clrChange>
              <a:clrFrom>
                <a:srgbClr val="FFFFFF"/>
              </a:clrFrom>
              <a:clrTo>
                <a:srgbClr val="FFFFFF">
                  <a:alpha val="0"/>
                </a:srgbClr>
              </a:clrTo>
            </a:clrChange>
          </a:blip>
          <a:srcRect t="34444" b="33334"/>
          <a:stretch>
            <a:fillRect/>
          </a:stretch>
        </p:blipFill>
        <p:spPr bwMode="auto">
          <a:xfrm>
            <a:off x="-304800" y="2667000"/>
            <a:ext cx="5791200" cy="2209800"/>
          </a:xfrm>
          <a:prstGeom prst="rect">
            <a:avLst/>
          </a:prstGeom>
          <a:noFill/>
        </p:spPr>
      </p:pic>
      <p:pic>
        <p:nvPicPr>
          <p:cNvPr id="19462" name="Picture 6" descr="Farmer, Caw Boy, Work, Vector, Clipart"/>
          <p:cNvPicPr>
            <a:picLocks noChangeAspect="1" noChangeArrowheads="1"/>
          </p:cNvPicPr>
          <p:nvPr/>
        </p:nvPicPr>
        <p:blipFill>
          <a:blip r:embed="rId4">
            <a:clrChange>
              <a:clrFrom>
                <a:srgbClr val="67D488"/>
              </a:clrFrom>
              <a:clrTo>
                <a:srgbClr val="67D488">
                  <a:alpha val="0"/>
                </a:srgbClr>
              </a:clrTo>
            </a:clrChange>
          </a:blip>
          <a:srcRect/>
          <a:stretch>
            <a:fillRect/>
          </a:stretch>
        </p:blipFill>
        <p:spPr bwMode="auto">
          <a:xfrm>
            <a:off x="5029200" y="1676400"/>
            <a:ext cx="4038600" cy="4038601"/>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dissolve">
                                      <p:cBhvr>
                                        <p:cTn id="7" dur="500"/>
                                        <p:tgtEl>
                                          <p:spTgt spid="19460"/>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9462"/>
                                        </p:tgtEl>
                                        <p:attrNameLst>
                                          <p:attrName>style.visibility</p:attrName>
                                        </p:attrNameLst>
                                      </p:cBhvr>
                                      <p:to>
                                        <p:strVal val="visible"/>
                                      </p:to>
                                    </p:set>
                                    <p:animScale>
                                      <p:cBhvr>
                                        <p:cTn id="11" dur="1000" decel="50000" fill="hold">
                                          <p:stCondLst>
                                            <p:cond delay="0"/>
                                          </p:stCondLst>
                                        </p:cTn>
                                        <p:tgtEl>
                                          <p:spTgt spid="194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9462"/>
                                        </p:tgtEl>
                                        <p:attrNameLst>
                                          <p:attrName>ppt_x</p:attrName>
                                          <p:attrName>ppt_y</p:attrName>
                                        </p:attrNameLst>
                                      </p:cBhvr>
                                    </p:animMotion>
                                    <p:animEffect transition="in" filter="fade">
                                      <p:cBhvr>
                                        <p:cTn id="13" dur="10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7410" name="Picture 2" descr="C:\Users\USER\Desktop\2.jpg"/>
          <p:cNvPicPr>
            <a:picLocks noChangeAspect="1" noChangeArrowheads="1"/>
          </p:cNvPicPr>
          <p:nvPr/>
        </p:nvPicPr>
        <p:blipFill>
          <a:blip r:embed="rId3" cstate="print"/>
          <a:srcRect/>
          <a:stretch>
            <a:fillRect/>
          </a:stretch>
        </p:blipFill>
        <p:spPr bwMode="auto">
          <a:xfrm>
            <a:off x="6019800" y="1371600"/>
            <a:ext cx="2861971" cy="1904999"/>
          </a:xfrm>
          <a:prstGeom prst="ellipse">
            <a:avLst/>
          </a:prstGeom>
          <a:ln>
            <a:noFill/>
          </a:ln>
          <a:effectLst>
            <a:softEdge rad="112500"/>
          </a:effectLst>
        </p:spPr>
      </p:pic>
      <p:pic>
        <p:nvPicPr>
          <p:cNvPr id="17412" name="Picture 4" descr="C:\Users\USER\Desktop\a3.png"/>
          <p:cNvPicPr>
            <a:picLocks noChangeAspect="1" noChangeArrowheads="1"/>
          </p:cNvPicPr>
          <p:nvPr/>
        </p:nvPicPr>
        <p:blipFill>
          <a:blip r:embed="rId4">
            <a:clrChange>
              <a:clrFrom>
                <a:srgbClr val="FFFFFF"/>
              </a:clrFrom>
              <a:clrTo>
                <a:srgbClr val="FFFFFF">
                  <a:alpha val="0"/>
                </a:srgbClr>
              </a:clrTo>
            </a:clrChange>
            <a:duotone>
              <a:schemeClr val="accent1">
                <a:shade val="45000"/>
                <a:satMod val="135000"/>
              </a:schemeClr>
              <a:prstClr val="white"/>
            </a:duotone>
            <a:lum bright="-20000" contrast="30000"/>
          </a:blip>
          <a:srcRect/>
          <a:stretch>
            <a:fillRect/>
          </a:stretch>
        </p:blipFill>
        <p:spPr bwMode="auto">
          <a:xfrm>
            <a:off x="1219200" y="2063115"/>
            <a:ext cx="7260393" cy="4794885"/>
          </a:xfrm>
          <a:prstGeom prst="rect">
            <a:avLst/>
          </a:prstGeom>
          <a:noFill/>
        </p:spPr>
      </p:pic>
      <p:pic>
        <p:nvPicPr>
          <p:cNvPr id="7" name="Picture 3" descr="C:\Users\USER\Desktop\3.png"/>
          <p:cNvPicPr>
            <a:picLocks noChangeAspect="1" noChangeArrowheads="1"/>
          </p:cNvPicPr>
          <p:nvPr/>
        </p:nvPicPr>
        <p:blipFill>
          <a:blip r:embed="rId5">
            <a:clrChange>
              <a:clrFrom>
                <a:srgbClr val="FFFFFF"/>
              </a:clrFrom>
              <a:clrTo>
                <a:srgbClr val="FFFFFF">
                  <a:alpha val="0"/>
                </a:srgbClr>
              </a:clrTo>
            </a:clrChange>
          </a:blip>
          <a:srcRect l="10000" t="26667" r="8889" b="10000"/>
          <a:stretch>
            <a:fillRect/>
          </a:stretch>
        </p:blipFill>
        <p:spPr bwMode="auto">
          <a:xfrm flipH="1">
            <a:off x="0" y="762000"/>
            <a:ext cx="3886200" cy="3429000"/>
          </a:xfrm>
          <a:prstGeom prst="rect">
            <a:avLst/>
          </a:prstGeom>
          <a:noFill/>
          <a:scene3d>
            <a:camera prst="isometricOffAxis2Top"/>
            <a:lightRig rig="threePt" dir="t"/>
          </a:scene3d>
        </p:spPr>
      </p:pic>
      <p:pic>
        <p:nvPicPr>
          <p:cNvPr id="8" name="Picture 3" descr="C:\Users\USER\Desktop\3.png"/>
          <p:cNvPicPr>
            <a:picLocks noChangeAspect="1" noChangeArrowheads="1"/>
          </p:cNvPicPr>
          <p:nvPr/>
        </p:nvPicPr>
        <p:blipFill>
          <a:blip r:embed="rId5">
            <a:clrChange>
              <a:clrFrom>
                <a:srgbClr val="FFFFFF"/>
              </a:clrFrom>
              <a:clrTo>
                <a:srgbClr val="FFFFFF">
                  <a:alpha val="0"/>
                </a:srgbClr>
              </a:clrTo>
            </a:clrChange>
          </a:blip>
          <a:srcRect l="10000" t="26667" r="8889" b="10000"/>
          <a:stretch>
            <a:fillRect/>
          </a:stretch>
        </p:blipFill>
        <p:spPr bwMode="auto">
          <a:xfrm flipH="1">
            <a:off x="76200" y="838200"/>
            <a:ext cx="5029200" cy="34290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80">
                                          <p:stCondLst>
                                            <p:cond delay="0"/>
                                          </p:stCondLst>
                                        </p:cTn>
                                        <p:tgtEl>
                                          <p:spTgt spid="8"/>
                                        </p:tgtEl>
                                      </p:cBhvr>
                                    </p:animEffect>
                                    <p:anim calcmode="lin" valueType="num">
                                      <p:cBhvr>
                                        <p:cTn id="1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0" dur="26">
                                          <p:stCondLst>
                                            <p:cond delay="650"/>
                                          </p:stCondLst>
                                        </p:cTn>
                                        <p:tgtEl>
                                          <p:spTgt spid="8"/>
                                        </p:tgtEl>
                                      </p:cBhvr>
                                      <p:to x="100000" y="60000"/>
                                    </p:animScale>
                                    <p:animScale>
                                      <p:cBhvr>
                                        <p:cTn id="21" dur="166" decel="50000">
                                          <p:stCondLst>
                                            <p:cond delay="676"/>
                                          </p:stCondLst>
                                        </p:cTn>
                                        <p:tgtEl>
                                          <p:spTgt spid="8"/>
                                        </p:tgtEl>
                                      </p:cBhvr>
                                      <p:to x="100000" y="100000"/>
                                    </p:animScale>
                                    <p:animScale>
                                      <p:cBhvr>
                                        <p:cTn id="22" dur="26">
                                          <p:stCondLst>
                                            <p:cond delay="1312"/>
                                          </p:stCondLst>
                                        </p:cTn>
                                        <p:tgtEl>
                                          <p:spTgt spid="8"/>
                                        </p:tgtEl>
                                      </p:cBhvr>
                                      <p:to x="100000" y="80000"/>
                                    </p:animScale>
                                    <p:animScale>
                                      <p:cBhvr>
                                        <p:cTn id="23" dur="166" decel="50000">
                                          <p:stCondLst>
                                            <p:cond delay="1338"/>
                                          </p:stCondLst>
                                        </p:cTn>
                                        <p:tgtEl>
                                          <p:spTgt spid="8"/>
                                        </p:tgtEl>
                                      </p:cBhvr>
                                      <p:to x="100000" y="100000"/>
                                    </p:animScale>
                                    <p:animScale>
                                      <p:cBhvr>
                                        <p:cTn id="24" dur="26">
                                          <p:stCondLst>
                                            <p:cond delay="1642"/>
                                          </p:stCondLst>
                                        </p:cTn>
                                        <p:tgtEl>
                                          <p:spTgt spid="8"/>
                                        </p:tgtEl>
                                      </p:cBhvr>
                                      <p:to x="100000" y="90000"/>
                                    </p:animScale>
                                    <p:animScale>
                                      <p:cBhvr>
                                        <p:cTn id="25" dur="166" decel="50000">
                                          <p:stCondLst>
                                            <p:cond delay="1668"/>
                                          </p:stCondLst>
                                        </p:cTn>
                                        <p:tgtEl>
                                          <p:spTgt spid="8"/>
                                        </p:tgtEl>
                                      </p:cBhvr>
                                      <p:to x="100000" y="100000"/>
                                    </p:animScale>
                                    <p:animScale>
                                      <p:cBhvr>
                                        <p:cTn id="26" dur="26">
                                          <p:stCondLst>
                                            <p:cond delay="1808"/>
                                          </p:stCondLst>
                                        </p:cTn>
                                        <p:tgtEl>
                                          <p:spTgt spid="8"/>
                                        </p:tgtEl>
                                      </p:cBhvr>
                                      <p:to x="100000" y="95000"/>
                                    </p:animScale>
                                    <p:animScale>
                                      <p:cBhvr>
                                        <p:cTn id="27" dur="166" decel="50000">
                                          <p:stCondLst>
                                            <p:cond delay="1834"/>
                                          </p:stCondLst>
                                        </p:cTn>
                                        <p:tgtEl>
                                          <p:spTgt spid="8"/>
                                        </p:tgtEl>
                                      </p:cBhvr>
                                      <p:to x="100000" y="100000"/>
                                    </p:animScale>
                                  </p:childTnLst>
                                </p:cTn>
                              </p:par>
                            </p:childTnLst>
                          </p:cTn>
                        </p:par>
                        <p:par>
                          <p:cTn id="28" fill="hold">
                            <p:stCondLst>
                              <p:cond delay="2000"/>
                            </p:stCondLst>
                            <p:childTnLst>
                              <p:par>
                                <p:cTn id="29" presetID="3" presetClass="exit" presetSubtype="10" fill="hold" nodeType="afterEffect">
                                  <p:stCondLst>
                                    <p:cond delay="0"/>
                                  </p:stCondLst>
                                  <p:childTnLst>
                                    <p:animEffect transition="out" filter="blinds(horizontal)">
                                      <p:cBhvr>
                                        <p:cTn id="30" dur="500"/>
                                        <p:tgtEl>
                                          <p:spTgt spid="17410"/>
                                        </p:tgtEl>
                                      </p:cBhvr>
                                    </p:animEffect>
                                    <p:set>
                                      <p:cBhvr>
                                        <p:cTn id="31" dur="1" fill="hold">
                                          <p:stCondLst>
                                            <p:cond delay="499"/>
                                          </p:stCondLst>
                                        </p:cTn>
                                        <p:tgtEl>
                                          <p:spTgt spid="174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2000"/>
                                        <p:tgtEl>
                                          <p:spTgt spid="8"/>
                                        </p:tgtEl>
                                      </p:cBhvr>
                                    </p:animEffect>
                                    <p:set>
                                      <p:cBhvr>
                                        <p:cTn id="36" dur="1" fill="hold">
                                          <p:stCondLst>
                                            <p:cond delay="1999"/>
                                          </p:stCondLst>
                                        </p:cTn>
                                        <p:tgtEl>
                                          <p:spTgt spid="8"/>
                                        </p:tgtEl>
                                        <p:attrNameLst>
                                          <p:attrName>style.visibility</p:attrName>
                                        </p:attrNameLst>
                                      </p:cBhvr>
                                      <p:to>
                                        <p:strVal val="hidden"/>
                                      </p:to>
                                    </p:set>
                                  </p:childTnLst>
                                </p:cTn>
                              </p:par>
                              <p:par>
                                <p:cTn id="37" presetID="9"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dissolve">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xit" presetSubtype="4" fill="hold" nodeType="clickEffect">
                                  <p:stCondLst>
                                    <p:cond delay="0"/>
                                  </p:stCondLst>
                                  <p:childTnLst>
                                    <p:animEffect transition="out" filter="slide(fromBottom)">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par>
                                <p:cTn id="45" presetID="53" presetClass="entr" presetSubtype="0" fill="hold" nodeType="withEffect">
                                  <p:stCondLst>
                                    <p:cond delay="0"/>
                                  </p:stCondLst>
                                  <p:childTnLst>
                                    <p:set>
                                      <p:cBhvr>
                                        <p:cTn id="46" dur="1" fill="hold">
                                          <p:stCondLst>
                                            <p:cond delay="0"/>
                                          </p:stCondLst>
                                        </p:cTn>
                                        <p:tgtEl>
                                          <p:spTgt spid="17412"/>
                                        </p:tgtEl>
                                        <p:attrNameLst>
                                          <p:attrName>style.visibility</p:attrName>
                                        </p:attrNameLst>
                                      </p:cBhvr>
                                      <p:to>
                                        <p:strVal val="visible"/>
                                      </p:to>
                                    </p:set>
                                    <p:anim calcmode="lin" valueType="num">
                                      <p:cBhvr>
                                        <p:cTn id="47" dur="500" fill="hold"/>
                                        <p:tgtEl>
                                          <p:spTgt spid="17412"/>
                                        </p:tgtEl>
                                        <p:attrNameLst>
                                          <p:attrName>ppt_w</p:attrName>
                                        </p:attrNameLst>
                                      </p:cBhvr>
                                      <p:tavLst>
                                        <p:tav tm="0">
                                          <p:val>
                                            <p:fltVal val="0"/>
                                          </p:val>
                                        </p:tav>
                                        <p:tav tm="100000">
                                          <p:val>
                                            <p:strVal val="#ppt_w"/>
                                          </p:val>
                                        </p:tav>
                                      </p:tavLst>
                                    </p:anim>
                                    <p:anim calcmode="lin" valueType="num">
                                      <p:cBhvr>
                                        <p:cTn id="48" dur="500" fill="hold"/>
                                        <p:tgtEl>
                                          <p:spTgt spid="17412"/>
                                        </p:tgtEl>
                                        <p:attrNameLst>
                                          <p:attrName>ppt_h</p:attrName>
                                        </p:attrNameLst>
                                      </p:cBhvr>
                                      <p:tavLst>
                                        <p:tav tm="0">
                                          <p:val>
                                            <p:fltVal val="0"/>
                                          </p:val>
                                        </p:tav>
                                        <p:tav tm="100000">
                                          <p:val>
                                            <p:strVal val="#ppt_h"/>
                                          </p:val>
                                        </p:tav>
                                      </p:tavLst>
                                    </p:anim>
                                    <p:animEffect transition="in" filter="fade">
                                      <p:cBhvr>
                                        <p:cTn id="49"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5361" name="Picture 1" descr="C:\Users\USER\Desktop\6.jpg"/>
          <p:cNvPicPr>
            <a:picLocks noChangeAspect="1" noChangeArrowheads="1"/>
          </p:cNvPicPr>
          <p:nvPr/>
        </p:nvPicPr>
        <p:blipFill>
          <a:blip r:embed="rId3"/>
          <a:srcRect t="29554"/>
          <a:stretch>
            <a:fillRect/>
          </a:stretch>
        </p:blipFill>
        <p:spPr bwMode="auto">
          <a:xfrm>
            <a:off x="381001" y="2544763"/>
            <a:ext cx="3276600" cy="2789237"/>
          </a:xfrm>
          <a:prstGeom prst="ellipse">
            <a:avLst/>
          </a:prstGeom>
          <a:ln>
            <a:noFill/>
          </a:ln>
          <a:effectLst>
            <a:softEdge rad="112500"/>
          </a:effectLst>
        </p:spPr>
      </p:pic>
      <p:sp>
        <p:nvSpPr>
          <p:cNvPr id="4" name="Oval Callout 3"/>
          <p:cNvSpPr/>
          <p:nvPr/>
        </p:nvSpPr>
        <p:spPr>
          <a:xfrm>
            <a:off x="381000" y="835152"/>
            <a:ext cx="2895600" cy="1527048"/>
          </a:xfrm>
          <a:prstGeom prst="wedgeEllipseCallout">
            <a:avLst>
              <a:gd name="adj1" fmla="val -6750"/>
              <a:gd name="adj2" fmla="val 82571"/>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400" dirty="0">
                <a:solidFill>
                  <a:srgbClr val="C00000"/>
                </a:solidFill>
              </a:rPr>
              <a:t>Oh, what a horrible thing to happen</a:t>
            </a:r>
            <a:endParaRPr lang="en-US" sz="2400" dirty="0">
              <a:solidFill>
                <a:srgbClr val="C00000"/>
              </a:solidFill>
            </a:endParaRPr>
          </a:p>
        </p:txBody>
      </p:sp>
      <p:pic>
        <p:nvPicPr>
          <p:cNvPr id="5" name="Picture 3" descr="C:\Users\USER\Desktop\8.png"/>
          <p:cNvPicPr>
            <a:picLocks noChangeAspect="1" noChangeArrowheads="1"/>
          </p:cNvPicPr>
          <p:nvPr/>
        </p:nvPicPr>
        <p:blipFill>
          <a:blip r:embed="rId4"/>
          <a:srcRect l="36666" t="51481" r="34167"/>
          <a:stretch>
            <a:fillRect/>
          </a:stretch>
        </p:blipFill>
        <p:spPr bwMode="auto">
          <a:xfrm>
            <a:off x="6477000" y="1752600"/>
            <a:ext cx="2667000" cy="2495550"/>
          </a:xfrm>
          <a:prstGeom prst="ellipse">
            <a:avLst/>
          </a:prstGeom>
          <a:ln>
            <a:noFill/>
          </a:ln>
          <a:effectLst>
            <a:softEdge rad="112500"/>
          </a:effectLst>
        </p:spPr>
      </p:pic>
      <p:sp>
        <p:nvSpPr>
          <p:cNvPr id="6" name="Oval Callout 5"/>
          <p:cNvSpPr/>
          <p:nvPr/>
        </p:nvSpPr>
        <p:spPr>
          <a:xfrm>
            <a:off x="5410200" y="1066800"/>
            <a:ext cx="1524000" cy="1298448"/>
          </a:xfrm>
          <a:prstGeom prst="wedgeEllipseCallout">
            <a:avLst>
              <a:gd name="adj1" fmla="val 38296"/>
              <a:gd name="adj2" fmla="val 90496"/>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800" dirty="0">
                <a:solidFill>
                  <a:srgbClr val="002060"/>
                </a:solidFill>
              </a:rPr>
              <a:t>We'll see.</a:t>
            </a:r>
            <a:endParaRPr lang="en-US" sz="2800" dirty="0">
              <a:solidFill>
                <a:srgbClr val="002060"/>
              </a:solidFill>
            </a:endParaRPr>
          </a:p>
        </p:txBody>
      </p:sp>
      <p:pic>
        <p:nvPicPr>
          <p:cNvPr id="15362" name="Picture 2" descr="C:\Users\USER\Desktop\4.png"/>
          <p:cNvPicPr>
            <a:picLocks noChangeAspect="1" noChangeArrowheads="1"/>
          </p:cNvPicPr>
          <p:nvPr/>
        </p:nvPicPr>
        <p:blipFill>
          <a:blip r:embed="rId5">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a:off x="3542775" y="2819400"/>
            <a:ext cx="5601225" cy="3810000"/>
          </a:xfrm>
          <a:prstGeom prst="rect">
            <a:avLst/>
          </a:prstGeom>
          <a:noFill/>
          <a:ln>
            <a:noFill/>
          </a:ln>
          <a:effectLst>
            <a:outerShdw blurRad="76200" dir="13500000" sy="23000" kx="1200000" algn="br" rotWithShape="0">
              <a:prstClr val="black">
                <a:alpha val="2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361"/>
                                        </p:tgtEl>
                                        <p:attrNameLst>
                                          <p:attrName>style.visibility</p:attrName>
                                        </p:attrNameLst>
                                      </p:cBhvr>
                                      <p:to>
                                        <p:strVal val="visible"/>
                                      </p:to>
                                    </p:set>
                                    <p:animEffect transition="in" filter="dissolve">
                                      <p:cBhvr>
                                        <p:cTn id="7" dur="500"/>
                                        <p:tgtEl>
                                          <p:spTgt spid="15361"/>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par>
                          <p:cTn id="20" fill="hold">
                            <p:stCondLst>
                              <p:cond delay="500"/>
                            </p:stCondLst>
                            <p:childTnLst>
                              <p:par>
                                <p:cTn id="21" presetID="53"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nodeType="clickEffect">
                                  <p:stCondLst>
                                    <p:cond delay="0"/>
                                  </p:stCondLst>
                                  <p:childTnLst>
                                    <p:set>
                                      <p:cBhvr>
                                        <p:cTn id="29" dur="1" fill="hold">
                                          <p:stCondLst>
                                            <p:cond delay="0"/>
                                          </p:stCondLst>
                                        </p:cTn>
                                        <p:tgtEl>
                                          <p:spTgt spid="15362"/>
                                        </p:tgtEl>
                                        <p:attrNameLst>
                                          <p:attrName>style.visibility</p:attrName>
                                        </p:attrNameLst>
                                      </p:cBhvr>
                                      <p:to>
                                        <p:strVal val="visible"/>
                                      </p:to>
                                    </p:set>
                                    <p:animEffect transition="in" filter="fade">
                                      <p:cBhvr>
                                        <p:cTn id="30" dur="800" decel="100000"/>
                                        <p:tgtEl>
                                          <p:spTgt spid="15362"/>
                                        </p:tgtEl>
                                      </p:cBhvr>
                                    </p:animEffect>
                                    <p:anim calcmode="lin" valueType="num">
                                      <p:cBhvr>
                                        <p:cTn id="31" dur="800" decel="100000" fill="hold"/>
                                        <p:tgtEl>
                                          <p:spTgt spid="15362"/>
                                        </p:tgtEl>
                                        <p:attrNameLst>
                                          <p:attrName>style.rotation</p:attrName>
                                        </p:attrNameLst>
                                      </p:cBhvr>
                                      <p:tavLst>
                                        <p:tav tm="0">
                                          <p:val>
                                            <p:fltVal val="-90"/>
                                          </p:val>
                                        </p:tav>
                                        <p:tav tm="100000">
                                          <p:val>
                                            <p:fltVal val="0"/>
                                          </p:val>
                                        </p:tav>
                                      </p:tavLst>
                                    </p:anim>
                                    <p:anim calcmode="lin" valueType="num">
                                      <p:cBhvr>
                                        <p:cTn id="32" dur="800" decel="100000" fill="hold"/>
                                        <p:tgtEl>
                                          <p:spTgt spid="15362"/>
                                        </p:tgtEl>
                                        <p:attrNameLst>
                                          <p:attrName>ppt_x</p:attrName>
                                        </p:attrNameLst>
                                      </p:cBhvr>
                                      <p:tavLst>
                                        <p:tav tm="0">
                                          <p:val>
                                            <p:strVal val="#ppt_x+0.4"/>
                                          </p:val>
                                        </p:tav>
                                        <p:tav tm="100000">
                                          <p:val>
                                            <p:strVal val="#ppt_x-0.05"/>
                                          </p:val>
                                        </p:tav>
                                      </p:tavLst>
                                    </p:anim>
                                    <p:anim calcmode="lin" valueType="num">
                                      <p:cBhvr>
                                        <p:cTn id="33" dur="800" decel="100000" fill="hold"/>
                                        <p:tgtEl>
                                          <p:spTgt spid="15362"/>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15362"/>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1536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5361" name="Picture 1" descr="C:\Users\USER\Desktop\6.jpg"/>
          <p:cNvPicPr>
            <a:picLocks noChangeAspect="1" noChangeArrowheads="1"/>
          </p:cNvPicPr>
          <p:nvPr/>
        </p:nvPicPr>
        <p:blipFill>
          <a:blip r:embed="rId3"/>
          <a:srcRect t="29554"/>
          <a:stretch>
            <a:fillRect/>
          </a:stretch>
        </p:blipFill>
        <p:spPr bwMode="auto">
          <a:xfrm>
            <a:off x="381001" y="2544763"/>
            <a:ext cx="3276600" cy="2789237"/>
          </a:xfrm>
          <a:prstGeom prst="ellipse">
            <a:avLst/>
          </a:prstGeom>
          <a:ln>
            <a:noFill/>
          </a:ln>
          <a:effectLst>
            <a:softEdge rad="112500"/>
          </a:effectLst>
        </p:spPr>
      </p:pic>
      <p:sp>
        <p:nvSpPr>
          <p:cNvPr id="4" name="Oval Callout 3"/>
          <p:cNvSpPr/>
          <p:nvPr/>
        </p:nvSpPr>
        <p:spPr>
          <a:xfrm>
            <a:off x="381000" y="835152"/>
            <a:ext cx="2895600" cy="1527048"/>
          </a:xfrm>
          <a:prstGeom prst="wedgeEllipseCallout">
            <a:avLst>
              <a:gd name="adj1" fmla="val -6750"/>
              <a:gd name="adj2" fmla="val 82571"/>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400" dirty="0">
                <a:solidFill>
                  <a:srgbClr val="C00000"/>
                </a:solidFill>
              </a:rPr>
              <a:t>What a lucky man</a:t>
            </a:r>
            <a:endParaRPr lang="en-US" sz="2400" dirty="0">
              <a:solidFill>
                <a:srgbClr val="C00000"/>
              </a:solidFill>
            </a:endParaRPr>
          </a:p>
        </p:txBody>
      </p:sp>
      <p:pic>
        <p:nvPicPr>
          <p:cNvPr id="5" name="Picture 3" descr="C:\Users\USER\Desktop\8.png"/>
          <p:cNvPicPr>
            <a:picLocks noChangeAspect="1" noChangeArrowheads="1"/>
          </p:cNvPicPr>
          <p:nvPr/>
        </p:nvPicPr>
        <p:blipFill>
          <a:blip r:embed="rId4"/>
          <a:srcRect l="36666" t="51481" r="34167"/>
          <a:stretch>
            <a:fillRect/>
          </a:stretch>
        </p:blipFill>
        <p:spPr bwMode="auto">
          <a:xfrm>
            <a:off x="6477000" y="1752600"/>
            <a:ext cx="2667000" cy="2495550"/>
          </a:xfrm>
          <a:prstGeom prst="ellipse">
            <a:avLst/>
          </a:prstGeom>
          <a:ln>
            <a:noFill/>
          </a:ln>
          <a:effectLst>
            <a:softEdge rad="112500"/>
          </a:effectLst>
        </p:spPr>
      </p:pic>
      <p:sp>
        <p:nvSpPr>
          <p:cNvPr id="6" name="Oval Callout 5"/>
          <p:cNvSpPr/>
          <p:nvPr/>
        </p:nvSpPr>
        <p:spPr>
          <a:xfrm>
            <a:off x="5410200" y="1066800"/>
            <a:ext cx="1524000" cy="1298448"/>
          </a:xfrm>
          <a:prstGeom prst="wedgeEllipseCallout">
            <a:avLst>
              <a:gd name="adj1" fmla="val 38296"/>
              <a:gd name="adj2" fmla="val 90496"/>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800" dirty="0">
                <a:solidFill>
                  <a:srgbClr val="002060"/>
                </a:solidFill>
              </a:rPr>
              <a:t>We'll see.</a:t>
            </a:r>
            <a:endParaRPr lang="en-US" sz="2800" dirty="0">
              <a:solidFill>
                <a:srgbClr val="002060"/>
              </a:solidFill>
            </a:endParaRPr>
          </a:p>
        </p:txBody>
      </p:sp>
      <p:pic>
        <p:nvPicPr>
          <p:cNvPr id="8" name="Picture 2" descr="C:\Users\USER\Desktop\4.png"/>
          <p:cNvPicPr>
            <a:picLocks noChangeAspect="1" noChangeArrowheads="1"/>
          </p:cNvPicPr>
          <p:nvPr/>
        </p:nvPicPr>
        <p:blipFill>
          <a:blip r:embed="rId5">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a:off x="4114800" y="3048000"/>
            <a:ext cx="5601225" cy="3810000"/>
          </a:xfrm>
          <a:prstGeom prst="rect">
            <a:avLst/>
          </a:prstGeom>
          <a:noFill/>
          <a:ln>
            <a:noFill/>
          </a:ln>
          <a:effectLst>
            <a:outerShdw blurRad="76200" dir="13500000" sy="23000" kx="1200000" algn="br" rotWithShape="0">
              <a:prstClr val="black">
                <a:alpha val="20000"/>
              </a:prstClr>
            </a:outerShdw>
          </a:effectLst>
        </p:spPr>
      </p:pic>
      <p:grpSp>
        <p:nvGrpSpPr>
          <p:cNvPr id="15" name="Group 14"/>
          <p:cNvGrpSpPr/>
          <p:nvPr/>
        </p:nvGrpSpPr>
        <p:grpSpPr>
          <a:xfrm>
            <a:off x="-139905" y="3962400"/>
            <a:ext cx="1727610" cy="2895600"/>
            <a:chOff x="-139905" y="3962400"/>
            <a:chExt cx="1727610" cy="2895600"/>
          </a:xfrm>
        </p:grpSpPr>
        <p:sp>
          <p:nvSpPr>
            <p:cNvPr id="9" name="Rectangle 8"/>
            <p:cNvSpPr/>
            <p:nvPr/>
          </p:nvSpPr>
          <p:spPr>
            <a:xfrm>
              <a:off x="-1" y="4648200"/>
              <a:ext cx="73151" cy="22098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3962400"/>
              <a:ext cx="76200" cy="18288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19260569">
              <a:off x="-139905" y="5348185"/>
              <a:ext cx="1727610" cy="1669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9260569">
              <a:off x="-139905" y="4563511"/>
              <a:ext cx="1727610" cy="1669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361"/>
                                        </p:tgtEl>
                                        <p:attrNameLst>
                                          <p:attrName>style.visibility</p:attrName>
                                        </p:attrNameLst>
                                      </p:cBhvr>
                                      <p:to>
                                        <p:strVal val="visible"/>
                                      </p:to>
                                    </p:set>
                                    <p:animEffect transition="in" filter="dissolve">
                                      <p:cBhvr>
                                        <p:cTn id="7" dur="500"/>
                                        <p:tgtEl>
                                          <p:spTgt spid="15361"/>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par>
                          <p:cTn id="20" fill="hold">
                            <p:stCondLst>
                              <p:cond delay="500"/>
                            </p:stCondLst>
                            <p:childTnLst>
                              <p:par>
                                <p:cTn id="21" presetID="53"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3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800" decel="100000"/>
                                        <p:tgtEl>
                                          <p:spTgt spid="8"/>
                                        </p:tgtEl>
                                      </p:cBhvr>
                                    </p:animEffect>
                                    <p:anim calcmode="lin" valueType="num">
                                      <p:cBhvr>
                                        <p:cTn id="36" dur="800" decel="100000" fill="hold"/>
                                        <p:tgtEl>
                                          <p:spTgt spid="8"/>
                                        </p:tgtEl>
                                        <p:attrNameLst>
                                          <p:attrName>style.rotation</p:attrName>
                                        </p:attrNameLst>
                                      </p:cBhvr>
                                      <p:tavLst>
                                        <p:tav tm="0">
                                          <p:val>
                                            <p:fltVal val="-90"/>
                                          </p:val>
                                        </p:tav>
                                        <p:tav tm="100000">
                                          <p:val>
                                            <p:fltVal val="0"/>
                                          </p:val>
                                        </p:tav>
                                      </p:tavLst>
                                    </p:anim>
                                    <p:anim calcmode="lin" valueType="num">
                                      <p:cBhvr>
                                        <p:cTn id="37" dur="800" decel="100000" fill="hold"/>
                                        <p:tgtEl>
                                          <p:spTgt spid="8"/>
                                        </p:tgtEl>
                                        <p:attrNameLst>
                                          <p:attrName>ppt_x</p:attrName>
                                        </p:attrNameLst>
                                      </p:cBhvr>
                                      <p:tavLst>
                                        <p:tav tm="0">
                                          <p:val>
                                            <p:strVal val="#ppt_x+0.4"/>
                                          </p:val>
                                        </p:tav>
                                        <p:tav tm="100000">
                                          <p:val>
                                            <p:strVal val="#ppt_x-0.05"/>
                                          </p:val>
                                        </p:tav>
                                      </p:tavLst>
                                    </p:anim>
                                    <p:anim calcmode="lin" valueType="num">
                                      <p:cBhvr>
                                        <p:cTn id="38" dur="800" decel="100000" fill="hold"/>
                                        <p:tgtEl>
                                          <p:spTgt spid="8"/>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1" fill="hold">
                            <p:stCondLst>
                              <p:cond delay="1500"/>
                            </p:stCondLst>
                            <p:childTnLst>
                              <p:par>
                                <p:cTn id="42" presetID="0" presetClass="path" presetSubtype="0" accel="50000" decel="50000" fill="hold" nodeType="afterEffect">
                                  <p:stCondLst>
                                    <p:cond delay="0"/>
                                  </p:stCondLst>
                                  <p:childTnLst>
                                    <p:animMotion origin="layout" path="M -0.2375 -0.05555 C -0.35139 -0.26041 -0.46493 -0.46528 -0.54705 -0.48819 C -0.62986 -0.51111 -0.64514 -0.21597 -0.73281 -0.19166 C -0.82049 -0.16782 -1.01615 -0.31875 -1.07292 -0.34421 " pathEditMode="relative" rAng="0" ptsTypes="aaaA">
                                      <p:cBhvr>
                                        <p:cTn id="43" dur="2000" fill="hold"/>
                                        <p:tgtEl>
                                          <p:spTgt spid="8"/>
                                        </p:tgtEl>
                                        <p:attrNameLst>
                                          <p:attrName>ppt_x</p:attrName>
                                          <p:attrName>ppt_y</p:attrName>
                                        </p:attrNameLst>
                                      </p:cBhvr>
                                      <p:rCtr x="-41800" y="-22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5361" name="Picture 1" descr="C:\Users\USER\Desktop\6.jpg"/>
          <p:cNvPicPr>
            <a:picLocks noChangeAspect="1" noChangeArrowheads="1"/>
          </p:cNvPicPr>
          <p:nvPr/>
        </p:nvPicPr>
        <p:blipFill>
          <a:blip r:embed="rId3"/>
          <a:srcRect t="29554"/>
          <a:stretch>
            <a:fillRect/>
          </a:stretch>
        </p:blipFill>
        <p:spPr bwMode="auto">
          <a:xfrm>
            <a:off x="381001" y="2286000"/>
            <a:ext cx="3276600" cy="2789237"/>
          </a:xfrm>
          <a:prstGeom prst="ellipse">
            <a:avLst/>
          </a:prstGeom>
          <a:ln>
            <a:noFill/>
          </a:ln>
          <a:effectLst>
            <a:softEdge rad="112500"/>
          </a:effectLst>
        </p:spPr>
      </p:pic>
      <p:sp>
        <p:nvSpPr>
          <p:cNvPr id="4" name="Oval Callout 3"/>
          <p:cNvSpPr/>
          <p:nvPr/>
        </p:nvSpPr>
        <p:spPr>
          <a:xfrm>
            <a:off x="381000" y="682752"/>
            <a:ext cx="2895600" cy="1527048"/>
          </a:xfrm>
          <a:prstGeom prst="wedgeEllipseCallout">
            <a:avLst>
              <a:gd name="adj1" fmla="val -6750"/>
              <a:gd name="adj2" fmla="val 82571"/>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400" dirty="0">
                <a:solidFill>
                  <a:srgbClr val="C00000"/>
                </a:solidFill>
              </a:rPr>
              <a:t>What a poor fellow.</a:t>
            </a:r>
            <a:endParaRPr lang="en-US" sz="2400" dirty="0">
              <a:solidFill>
                <a:srgbClr val="C00000"/>
              </a:solidFill>
            </a:endParaRPr>
          </a:p>
        </p:txBody>
      </p:sp>
      <p:pic>
        <p:nvPicPr>
          <p:cNvPr id="5" name="Picture 3" descr="C:\Users\USER\Desktop\8.png"/>
          <p:cNvPicPr>
            <a:picLocks noChangeAspect="1" noChangeArrowheads="1"/>
          </p:cNvPicPr>
          <p:nvPr/>
        </p:nvPicPr>
        <p:blipFill>
          <a:blip r:embed="rId4"/>
          <a:srcRect l="36666" t="51481" r="34167"/>
          <a:stretch>
            <a:fillRect/>
          </a:stretch>
        </p:blipFill>
        <p:spPr bwMode="auto">
          <a:xfrm>
            <a:off x="6477000" y="1752600"/>
            <a:ext cx="2667000" cy="2495550"/>
          </a:xfrm>
          <a:prstGeom prst="ellipse">
            <a:avLst/>
          </a:prstGeom>
          <a:ln>
            <a:noFill/>
          </a:ln>
          <a:effectLst>
            <a:softEdge rad="112500"/>
          </a:effectLst>
        </p:spPr>
      </p:pic>
      <p:sp>
        <p:nvSpPr>
          <p:cNvPr id="6" name="Oval Callout 5"/>
          <p:cNvSpPr/>
          <p:nvPr/>
        </p:nvSpPr>
        <p:spPr>
          <a:xfrm>
            <a:off x="5410200" y="1066800"/>
            <a:ext cx="1524000" cy="1298448"/>
          </a:xfrm>
          <a:prstGeom prst="wedgeEllipseCallout">
            <a:avLst>
              <a:gd name="adj1" fmla="val 38296"/>
              <a:gd name="adj2" fmla="val 90496"/>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800" dirty="0">
                <a:solidFill>
                  <a:srgbClr val="002060"/>
                </a:solidFill>
              </a:rPr>
              <a:t>We'll see.</a:t>
            </a:r>
            <a:endParaRPr lang="en-US" sz="2800" dirty="0">
              <a:solidFill>
                <a:srgbClr val="002060"/>
              </a:solidFill>
            </a:endParaRPr>
          </a:p>
        </p:txBody>
      </p:sp>
      <p:sp>
        <p:nvSpPr>
          <p:cNvPr id="8" name="Oval 7"/>
          <p:cNvSpPr/>
          <p:nvPr/>
        </p:nvSpPr>
        <p:spPr>
          <a:xfrm>
            <a:off x="7467600" y="3124200"/>
            <a:ext cx="457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C:\Users\USER\Desktop\4.png"/>
          <p:cNvPicPr>
            <a:picLocks noChangeAspect="1" noChangeArrowheads="1"/>
          </p:cNvPicPr>
          <p:nvPr/>
        </p:nvPicPr>
        <p:blipFill>
          <a:blip r:embed="rId5">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flipH="1">
            <a:off x="-5713250" y="2819400"/>
            <a:ext cx="5103650" cy="3607684"/>
          </a:xfrm>
          <a:prstGeom prst="rect">
            <a:avLst/>
          </a:prstGeom>
          <a:noFill/>
          <a:ln>
            <a:noFill/>
          </a:ln>
          <a:effectLst>
            <a:outerShdw blurRad="76200" dir="13500000" sy="23000" kx="1200000" algn="br" rotWithShape="0">
              <a:prstClr val="black">
                <a:alpha val="20000"/>
              </a:prstClr>
            </a:outerShdw>
          </a:effectLst>
        </p:spPr>
      </p:pic>
      <p:sp>
        <p:nvSpPr>
          <p:cNvPr id="11" name="Oval Callout 10"/>
          <p:cNvSpPr/>
          <p:nvPr/>
        </p:nvSpPr>
        <p:spPr>
          <a:xfrm>
            <a:off x="457200" y="4648200"/>
            <a:ext cx="1981200" cy="1527048"/>
          </a:xfrm>
          <a:prstGeom prst="wedgeEllipseCallout">
            <a:avLst>
              <a:gd name="adj1" fmla="val 41707"/>
              <a:gd name="adj2" fmla="val -119783"/>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400" dirty="0">
                <a:solidFill>
                  <a:srgbClr val="C00000"/>
                </a:solidFill>
              </a:rPr>
              <a:t>What a fortunate man.</a:t>
            </a:r>
            <a:endParaRPr lang="en-US" sz="2400" dirty="0">
              <a:solidFill>
                <a:srgbClr val="C00000"/>
              </a:solidFill>
            </a:endParaRPr>
          </a:p>
        </p:txBody>
      </p:sp>
      <p:sp>
        <p:nvSpPr>
          <p:cNvPr id="12" name="Oval Callout 11"/>
          <p:cNvSpPr/>
          <p:nvPr/>
        </p:nvSpPr>
        <p:spPr>
          <a:xfrm>
            <a:off x="5410200" y="1066800"/>
            <a:ext cx="1524000" cy="1298448"/>
          </a:xfrm>
          <a:prstGeom prst="wedgeEllipseCallout">
            <a:avLst>
              <a:gd name="adj1" fmla="val 38296"/>
              <a:gd name="adj2" fmla="val 90496"/>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800" dirty="0">
                <a:solidFill>
                  <a:srgbClr val="002060"/>
                </a:solidFill>
              </a:rPr>
              <a:t>We'll see.</a:t>
            </a:r>
            <a:endParaRPr lang="en-US" sz="2800" dirty="0">
              <a:solidFill>
                <a:srgbClr val="002060"/>
              </a:solidFill>
            </a:endParaRPr>
          </a:p>
        </p:txBody>
      </p:sp>
      <p:grpSp>
        <p:nvGrpSpPr>
          <p:cNvPr id="20" name="Group 19"/>
          <p:cNvGrpSpPr/>
          <p:nvPr/>
        </p:nvGrpSpPr>
        <p:grpSpPr>
          <a:xfrm>
            <a:off x="2197814" y="4419600"/>
            <a:ext cx="1892595" cy="2438400"/>
            <a:chOff x="2197814" y="4419600"/>
            <a:chExt cx="1892595" cy="2438400"/>
          </a:xfrm>
        </p:grpSpPr>
        <p:sp>
          <p:nvSpPr>
            <p:cNvPr id="16" name="Rectangle 15"/>
            <p:cNvSpPr/>
            <p:nvPr/>
          </p:nvSpPr>
          <p:spPr>
            <a:xfrm rot="19260569">
              <a:off x="2197814" y="5222420"/>
              <a:ext cx="1885037" cy="168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19260569">
              <a:off x="2205372" y="6114936"/>
              <a:ext cx="1885037" cy="16884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362201" y="5486400"/>
              <a:ext cx="76200" cy="13716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810000" y="4419600"/>
              <a:ext cx="76200" cy="1905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361"/>
                                        </p:tgtEl>
                                        <p:attrNameLst>
                                          <p:attrName>style.visibility</p:attrName>
                                        </p:attrNameLst>
                                      </p:cBhvr>
                                      <p:to>
                                        <p:strVal val="visible"/>
                                      </p:to>
                                    </p:set>
                                    <p:animEffect transition="in" filter="dissolve">
                                      <p:cBhvr>
                                        <p:cTn id="7" dur="500"/>
                                        <p:tgtEl>
                                          <p:spTgt spid="15361"/>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par>
                          <p:cTn id="20" fill="hold">
                            <p:stCondLst>
                              <p:cond delay="500"/>
                            </p:stCondLst>
                            <p:childTnLst>
                              <p:par>
                                <p:cTn id="21" presetID="53"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1000"/>
                            </p:stCondLst>
                            <p:childTnLst>
                              <p:par>
                                <p:cTn id="27" presetID="53"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xit" presetSubtype="10" fill="hold" grpId="1" nodeType="clickEffect">
                                  <p:stCondLst>
                                    <p:cond delay="0"/>
                                  </p:stCondLst>
                                  <p:childTnLst>
                                    <p:animEffect transition="out" filter="blinds(horizontal)">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0" presetClass="path" presetSubtype="0" accel="50000" decel="50000" fill="hold" nodeType="afterEffect">
                                  <p:stCondLst>
                                    <p:cond delay="0"/>
                                  </p:stCondLst>
                                  <p:childTnLst>
                                    <p:animMotion origin="layout" path="M -2.77778E-7 -0.01384 C 0.12587 -0.12918 0.25139 -0.24452 0.33351 -0.23552 C 0.41545 -0.22676 0.41458 0.05906 0.49392 0.03991 C 0.57326 0.02076 0.72326 -0.34556 0.80972 -0.34994 C 0.89601 -0.35432 0.95399 -0.1707 1.01233 0.01292 " pathEditMode="relative" rAng="0" ptsTypes="aaaaA">
                                      <p:cBhvr>
                                        <p:cTn id="45" dur="2000" fill="hold"/>
                                        <p:tgtEl>
                                          <p:spTgt spid="9"/>
                                        </p:tgtEl>
                                        <p:attrNameLst>
                                          <p:attrName>ppt_x</p:attrName>
                                          <p:attrName>ppt_y</p:attrName>
                                        </p:attrNameLst>
                                      </p:cBhvr>
                                      <p:rCtr x="50600" y="-13400"/>
                                    </p:animMotion>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900" decel="100000" fill="hold"/>
                                        <p:tgtEl>
                                          <p:spTgt spid="11"/>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53"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8"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3313" name="Picture 1" descr="C:\Users\USER\Desktop\9.jpg"/>
          <p:cNvPicPr>
            <a:picLocks noChangeAspect="1" noChangeArrowheads="1"/>
          </p:cNvPicPr>
          <p:nvPr/>
        </p:nvPicPr>
        <p:blipFill>
          <a:blip r:embed="rId3"/>
          <a:srcRect t="25688" b="11794"/>
          <a:stretch>
            <a:fillRect/>
          </a:stretch>
        </p:blipFill>
        <p:spPr bwMode="auto">
          <a:xfrm>
            <a:off x="0" y="3429000"/>
            <a:ext cx="3200400" cy="3070480"/>
          </a:xfrm>
          <a:prstGeom prst="round2DiagRect">
            <a:avLst/>
          </a:prstGeom>
          <a:ln>
            <a:noFill/>
          </a:ln>
          <a:effectLst>
            <a:softEdge rad="112500"/>
          </a:effectLst>
        </p:spPr>
      </p:pic>
      <p:pic>
        <p:nvPicPr>
          <p:cNvPr id="5" name="Picture 1" descr="C:\Users\USER\Desktop\6.jpg"/>
          <p:cNvPicPr>
            <a:picLocks noChangeAspect="1" noChangeArrowheads="1"/>
          </p:cNvPicPr>
          <p:nvPr/>
        </p:nvPicPr>
        <p:blipFill>
          <a:blip r:embed="rId4"/>
          <a:srcRect t="29554"/>
          <a:stretch>
            <a:fillRect/>
          </a:stretch>
        </p:blipFill>
        <p:spPr bwMode="auto">
          <a:xfrm>
            <a:off x="5715001" y="4835822"/>
            <a:ext cx="2285999" cy="1945978"/>
          </a:xfrm>
          <a:prstGeom prst="ellipse">
            <a:avLst/>
          </a:prstGeom>
          <a:ln>
            <a:noFill/>
          </a:ln>
          <a:effectLst>
            <a:softEdge rad="112500"/>
          </a:effectLst>
        </p:spPr>
      </p:pic>
      <p:sp>
        <p:nvSpPr>
          <p:cNvPr id="6" name="Oval Callout 5"/>
          <p:cNvSpPr/>
          <p:nvPr/>
        </p:nvSpPr>
        <p:spPr>
          <a:xfrm>
            <a:off x="3962401" y="3070581"/>
            <a:ext cx="2743201" cy="1689041"/>
          </a:xfrm>
          <a:prstGeom prst="wedgeEllipseCallout">
            <a:avLst>
              <a:gd name="adj1" fmla="val 31846"/>
              <a:gd name="adj2" fmla="val 74023"/>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solidFill>
                  <a:srgbClr val="C00000"/>
                </a:solidFill>
              </a:rPr>
              <a:t>What a shame for the poor boy</a:t>
            </a:r>
          </a:p>
        </p:txBody>
      </p:sp>
      <p:pic>
        <p:nvPicPr>
          <p:cNvPr id="8" name="Picture 3" descr="C:\Users\USER\Desktop\8.png"/>
          <p:cNvPicPr>
            <a:picLocks noChangeAspect="1" noChangeArrowheads="1"/>
          </p:cNvPicPr>
          <p:nvPr/>
        </p:nvPicPr>
        <p:blipFill>
          <a:blip r:embed="rId5"/>
          <a:srcRect l="36666" t="51481" r="34167"/>
          <a:stretch>
            <a:fillRect/>
          </a:stretch>
        </p:blipFill>
        <p:spPr bwMode="auto">
          <a:xfrm>
            <a:off x="6818447" y="2381251"/>
            <a:ext cx="2096953" cy="1962149"/>
          </a:xfrm>
          <a:prstGeom prst="ellipse">
            <a:avLst/>
          </a:prstGeom>
          <a:ln>
            <a:noFill/>
          </a:ln>
          <a:effectLst>
            <a:softEdge rad="112500"/>
          </a:effectLst>
        </p:spPr>
      </p:pic>
      <p:sp>
        <p:nvSpPr>
          <p:cNvPr id="9" name="Oval Callout 8"/>
          <p:cNvSpPr/>
          <p:nvPr/>
        </p:nvSpPr>
        <p:spPr>
          <a:xfrm>
            <a:off x="6019800" y="911352"/>
            <a:ext cx="1524000" cy="1298448"/>
          </a:xfrm>
          <a:prstGeom prst="wedgeEllipseCallout">
            <a:avLst>
              <a:gd name="adj1" fmla="val 27951"/>
              <a:gd name="adj2" fmla="val 115994"/>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800" dirty="0">
                <a:solidFill>
                  <a:srgbClr val="002060"/>
                </a:solidFill>
              </a:rPr>
              <a:t>We'll see.</a:t>
            </a:r>
            <a:endParaRPr lang="en-US" sz="2800" dirty="0">
              <a:solidFill>
                <a:srgbClr val="002060"/>
              </a:solidFill>
            </a:endParaRPr>
          </a:p>
        </p:txBody>
      </p:sp>
      <p:pic>
        <p:nvPicPr>
          <p:cNvPr id="11" name="Picture 2" descr="C:\Users\USER\Desktop\4.png"/>
          <p:cNvPicPr>
            <a:picLocks noChangeAspect="1" noChangeArrowheads="1"/>
          </p:cNvPicPr>
          <p:nvPr/>
        </p:nvPicPr>
        <p:blipFill>
          <a:blip r:embed="rId6">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a:off x="10287001" y="1371600"/>
            <a:ext cx="3886200" cy="2643426"/>
          </a:xfrm>
          <a:prstGeom prst="rect">
            <a:avLst/>
          </a:prstGeom>
          <a:noFill/>
          <a:ln>
            <a:noFill/>
          </a:ln>
          <a:effectLst>
            <a:outerShdw blurRad="76200" dir="13500000" sy="23000" kx="1200000" algn="br" rotWithShape="0">
              <a:prstClr val="black">
                <a:alpha val="2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800" decel="100000"/>
                                        <p:tgtEl>
                                          <p:spTgt spid="11"/>
                                        </p:tgtEl>
                                      </p:cBhvr>
                                    </p:animEffect>
                                    <p:anim calcmode="lin" valueType="num">
                                      <p:cBhvr>
                                        <p:cTn id="8" dur="800" decel="100000" fill="hold"/>
                                        <p:tgtEl>
                                          <p:spTgt spid="11"/>
                                        </p:tgtEl>
                                        <p:attrNameLst>
                                          <p:attrName>style.rotation</p:attrName>
                                        </p:attrNameLst>
                                      </p:cBhvr>
                                      <p:tavLst>
                                        <p:tav tm="0">
                                          <p:val>
                                            <p:fltVal val="-90"/>
                                          </p:val>
                                        </p:tav>
                                        <p:tav tm="100000">
                                          <p:val>
                                            <p:fltVal val="0"/>
                                          </p:val>
                                        </p:tav>
                                      </p:tavLst>
                                    </p:anim>
                                    <p:anim calcmode="lin" valueType="num">
                                      <p:cBhvr>
                                        <p:cTn id="9" dur="800" decel="100000" fill="hold"/>
                                        <p:tgtEl>
                                          <p:spTgt spid="11"/>
                                        </p:tgtEl>
                                        <p:attrNameLst>
                                          <p:attrName>ppt_x</p:attrName>
                                        </p:attrNameLst>
                                      </p:cBhvr>
                                      <p:tavLst>
                                        <p:tav tm="0">
                                          <p:val>
                                            <p:strVal val="#ppt_x+0.4"/>
                                          </p:val>
                                        </p:tav>
                                        <p:tav tm="100000">
                                          <p:val>
                                            <p:strVal val="#ppt_x-0.05"/>
                                          </p:val>
                                        </p:tav>
                                      </p:tavLst>
                                    </p:anim>
                                    <p:anim calcmode="lin" valueType="num">
                                      <p:cBhvr>
                                        <p:cTn id="10" dur="800" decel="100000" fill="hold"/>
                                        <p:tgtEl>
                                          <p:spTgt spid="1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0.37292 0.19583 C -0.46528 -0.0081 -0.55729 -0.21227 -0.62396 -0.23519 C -0.69098 -0.2581 -0.7033 0.03611 -0.77448 0.06042 C -0.84549 0.08403 -1.004 -0.06644 -1.05 -0.09167 " pathEditMode="relative" rAng="0" ptsTypes="aaaA">
                                      <p:cBhvr>
                                        <p:cTn id="16" dur="2000" fill="hold"/>
                                        <p:tgtEl>
                                          <p:spTgt spid="11"/>
                                        </p:tgtEl>
                                        <p:attrNameLst>
                                          <p:attrName>ppt_x</p:attrName>
                                          <p:attrName>ppt_y</p:attrName>
                                        </p:attrNameLst>
                                      </p:cBhvr>
                                      <p:rCtr x="-33900" y="-22700"/>
                                    </p:animMotion>
                                  </p:childTnLst>
                                </p:cTn>
                              </p:par>
                            </p:childTnLst>
                          </p:cTn>
                        </p:par>
                        <p:par>
                          <p:cTn id="17" fill="hold">
                            <p:stCondLst>
                              <p:cond delay="2000"/>
                            </p:stCondLst>
                            <p:childTnLst>
                              <p:par>
                                <p:cTn id="18" presetID="2" presetClass="entr" presetSubtype="1" fill="hold" nodeType="afterEffect">
                                  <p:stCondLst>
                                    <p:cond delay="0"/>
                                  </p:stCondLst>
                                  <p:childTnLst>
                                    <p:set>
                                      <p:cBhvr>
                                        <p:cTn id="19" dur="1" fill="hold">
                                          <p:stCondLst>
                                            <p:cond delay="0"/>
                                          </p:stCondLst>
                                        </p:cTn>
                                        <p:tgtEl>
                                          <p:spTgt spid="13313"/>
                                        </p:tgtEl>
                                        <p:attrNameLst>
                                          <p:attrName>style.visibility</p:attrName>
                                        </p:attrNameLst>
                                      </p:cBhvr>
                                      <p:to>
                                        <p:strVal val="visible"/>
                                      </p:to>
                                    </p:set>
                                    <p:anim calcmode="lin" valueType="num">
                                      <p:cBhvr additive="base">
                                        <p:cTn id="20" dur="500" fill="hold"/>
                                        <p:tgtEl>
                                          <p:spTgt spid="13313"/>
                                        </p:tgtEl>
                                        <p:attrNameLst>
                                          <p:attrName>ppt_x</p:attrName>
                                        </p:attrNameLst>
                                      </p:cBhvr>
                                      <p:tavLst>
                                        <p:tav tm="0">
                                          <p:val>
                                            <p:strVal val="#ppt_x"/>
                                          </p:val>
                                        </p:tav>
                                        <p:tav tm="100000">
                                          <p:val>
                                            <p:strVal val="#ppt_x"/>
                                          </p:val>
                                        </p:tav>
                                      </p:tavLst>
                                    </p:anim>
                                    <p:anim calcmode="lin" valueType="num">
                                      <p:cBhvr additive="base">
                                        <p:cTn id="21" dur="500" fill="hold"/>
                                        <p:tgtEl>
                                          <p:spTgt spid="13313"/>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9"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childTnLst>
                          </p:cTn>
                        </p:par>
                        <p:par>
                          <p:cTn id="26" fill="hold">
                            <p:stCondLst>
                              <p:cond delay="3000"/>
                            </p:stCondLst>
                            <p:childTnLst>
                              <p:par>
                                <p:cTn id="27" presetID="37"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900" decel="100000" fill="hold"/>
                                        <p:tgtEl>
                                          <p:spTgt spid="6"/>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par>
                          <p:cTn id="38" fill="hold">
                            <p:stCondLst>
                              <p:cond delay="500"/>
                            </p:stCondLst>
                            <p:childTnLst>
                              <p:par>
                                <p:cTn id="39" presetID="53"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1265" name="Picture 1" descr="C:\Users\USER\Desktop\a2.png"/>
          <p:cNvPicPr>
            <a:picLocks noChangeAspect="1" noChangeArrowheads="1"/>
          </p:cNvPicPr>
          <p:nvPr/>
        </p:nvPicPr>
        <p:blipFill>
          <a:blip r:embed="rId3">
            <a:duotone>
              <a:schemeClr val="accent1">
                <a:shade val="45000"/>
                <a:satMod val="135000"/>
              </a:schemeClr>
              <a:prstClr val="white"/>
            </a:duotone>
            <a:lum bright="-20000"/>
          </a:blip>
          <a:srcRect t="25000" b="26667"/>
          <a:stretch>
            <a:fillRect/>
          </a:stretch>
        </p:blipFill>
        <p:spPr bwMode="auto">
          <a:xfrm>
            <a:off x="0" y="914400"/>
            <a:ext cx="9144000" cy="2209800"/>
          </a:xfrm>
          <a:prstGeom prst="rect">
            <a:avLst/>
          </a:prstGeom>
          <a:noFill/>
        </p:spPr>
      </p:pic>
      <p:pic>
        <p:nvPicPr>
          <p:cNvPr id="11266" name="Picture 2" descr="C:\Users\USER\Desktop\a1.png"/>
          <p:cNvPicPr>
            <a:picLocks noChangeAspect="1" noChangeArrowheads="1"/>
          </p:cNvPicPr>
          <p:nvPr/>
        </p:nvPicPr>
        <p:blipFill>
          <a:blip r:embed="rId4">
            <a:duotone>
              <a:schemeClr val="accent3">
                <a:shade val="45000"/>
                <a:satMod val="135000"/>
              </a:schemeClr>
              <a:prstClr val="white"/>
            </a:duotone>
            <a:lum bright="-30000"/>
          </a:blip>
          <a:srcRect l="20833" r="15833"/>
          <a:stretch>
            <a:fillRect/>
          </a:stretch>
        </p:blipFill>
        <p:spPr bwMode="auto">
          <a:xfrm>
            <a:off x="0" y="3505200"/>
            <a:ext cx="3369425" cy="2743200"/>
          </a:xfrm>
          <a:prstGeom prst="rect">
            <a:avLst/>
          </a:prstGeom>
          <a:noFill/>
        </p:spPr>
      </p:pic>
      <p:sp>
        <p:nvSpPr>
          <p:cNvPr id="5" name="Oval Callout 4"/>
          <p:cNvSpPr/>
          <p:nvPr/>
        </p:nvSpPr>
        <p:spPr>
          <a:xfrm>
            <a:off x="4343400" y="3200400"/>
            <a:ext cx="2667001" cy="1308041"/>
          </a:xfrm>
          <a:prstGeom prst="wedgeEllipseCallout">
            <a:avLst>
              <a:gd name="adj1" fmla="val -10679"/>
              <a:gd name="adj2" fmla="val 93494"/>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solidFill>
                  <a:srgbClr val="C00000"/>
                </a:solidFill>
              </a:rPr>
              <a:t>What a fortunate young man</a:t>
            </a:r>
          </a:p>
        </p:txBody>
      </p:sp>
      <p:pic>
        <p:nvPicPr>
          <p:cNvPr id="6" name="Picture 3" descr="C:\Users\USER\Desktop\8.png"/>
          <p:cNvPicPr>
            <a:picLocks noChangeAspect="1" noChangeArrowheads="1"/>
          </p:cNvPicPr>
          <p:nvPr/>
        </p:nvPicPr>
        <p:blipFill>
          <a:blip r:embed="rId5"/>
          <a:srcRect l="36666" t="51481" r="34167"/>
          <a:stretch>
            <a:fillRect/>
          </a:stretch>
        </p:blipFill>
        <p:spPr bwMode="auto">
          <a:xfrm>
            <a:off x="6858000" y="5029200"/>
            <a:ext cx="1219200" cy="1140823"/>
          </a:xfrm>
          <a:prstGeom prst="ellipse">
            <a:avLst/>
          </a:prstGeom>
          <a:ln>
            <a:noFill/>
          </a:ln>
          <a:effectLst>
            <a:softEdge rad="112500"/>
          </a:effectLst>
        </p:spPr>
      </p:pic>
      <p:sp>
        <p:nvSpPr>
          <p:cNvPr id="8" name="Oval 7"/>
          <p:cNvSpPr/>
          <p:nvPr/>
        </p:nvSpPr>
        <p:spPr>
          <a:xfrm>
            <a:off x="7291390" y="5715000"/>
            <a:ext cx="228600" cy="27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Callout 8"/>
          <p:cNvSpPr/>
          <p:nvPr/>
        </p:nvSpPr>
        <p:spPr>
          <a:xfrm>
            <a:off x="7391400" y="3581400"/>
            <a:ext cx="1524000" cy="1298448"/>
          </a:xfrm>
          <a:prstGeom prst="wedgeEllipseCallout">
            <a:avLst>
              <a:gd name="adj1" fmla="val -27329"/>
              <a:gd name="adj2" fmla="val 83160"/>
            </a:avLst>
          </a:prstGeom>
          <a:solidFill>
            <a:schemeClr val="bg1">
              <a:lumMod val="95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IN" sz="2800" dirty="0">
                <a:solidFill>
                  <a:srgbClr val="002060"/>
                </a:solidFill>
              </a:rPr>
              <a:t>We'll see.</a:t>
            </a:r>
            <a:endParaRPr lang="en-US" sz="2800" dirty="0">
              <a:solidFill>
                <a:srgbClr val="002060"/>
              </a:solidFill>
            </a:endParaRPr>
          </a:p>
        </p:txBody>
      </p:sp>
      <p:pic>
        <p:nvPicPr>
          <p:cNvPr id="1026" name="Picture 2" descr="C:\Users\USER\Desktop\7.png"/>
          <p:cNvPicPr>
            <a:picLocks noChangeAspect="1" noChangeArrowheads="1"/>
          </p:cNvPicPr>
          <p:nvPr/>
        </p:nvPicPr>
        <p:blipFill>
          <a:blip r:embed="rId6" cstate="print"/>
          <a:srcRect/>
          <a:stretch>
            <a:fillRect/>
          </a:stretch>
        </p:blipFill>
        <p:spPr bwMode="auto">
          <a:xfrm>
            <a:off x="3962400" y="5029200"/>
            <a:ext cx="2362200" cy="11811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1265"/>
                                        </p:tgtEl>
                                        <p:attrNameLst>
                                          <p:attrName>style.visibility</p:attrName>
                                        </p:attrNameLst>
                                      </p:cBhvr>
                                      <p:to>
                                        <p:strVal val="visible"/>
                                      </p:to>
                                    </p:set>
                                    <p:animEffect transition="in" filter="dissolve">
                                      <p:cBhvr>
                                        <p:cTn id="7" dur="500"/>
                                        <p:tgtEl>
                                          <p:spTgt spid="11265"/>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1266"/>
                                        </p:tgtEl>
                                        <p:attrNameLst>
                                          <p:attrName>style.visibility</p:attrName>
                                        </p:attrNameLst>
                                      </p:cBhvr>
                                      <p:to>
                                        <p:strVal val="visible"/>
                                      </p:to>
                                    </p:set>
                                    <p:animEffect transition="in" filter="fade">
                                      <p:cBhvr>
                                        <p:cTn id="11" dur="1000"/>
                                        <p:tgtEl>
                                          <p:spTgt spid="11266"/>
                                        </p:tgtEl>
                                      </p:cBhvr>
                                    </p:animEffect>
                                    <p:anim calcmode="lin" valueType="num">
                                      <p:cBhvr>
                                        <p:cTn id="12" dur="1000" fill="hold"/>
                                        <p:tgtEl>
                                          <p:spTgt spid="11266"/>
                                        </p:tgtEl>
                                        <p:attrNameLst>
                                          <p:attrName>ppt_x</p:attrName>
                                        </p:attrNameLst>
                                      </p:cBhvr>
                                      <p:tavLst>
                                        <p:tav tm="0">
                                          <p:val>
                                            <p:strVal val="#ppt_x"/>
                                          </p:val>
                                        </p:tav>
                                        <p:tav tm="100000">
                                          <p:val>
                                            <p:strVal val="#ppt_x"/>
                                          </p:val>
                                        </p:tav>
                                      </p:tavLst>
                                    </p:anim>
                                    <p:anim calcmode="lin" valueType="num">
                                      <p:cBhvr>
                                        <p:cTn id="13" dur="900" decel="100000" fill="hold"/>
                                        <p:tgtEl>
                                          <p:spTgt spid="1126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1266"/>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dissolve">
                                      <p:cBhvr>
                                        <p:cTn id="19" dur="500"/>
                                        <p:tgtEl>
                                          <p:spTgt spid="1026"/>
                                        </p:tgtEl>
                                      </p:cBhvr>
                                    </p:animEffect>
                                  </p:childTnLst>
                                </p:cTn>
                              </p:par>
                            </p:childTnLst>
                          </p:cTn>
                        </p:par>
                        <p:par>
                          <p:cTn id="20" fill="hold">
                            <p:stCondLst>
                              <p:cond delay="500"/>
                            </p:stCondLst>
                            <p:childTnLst>
                              <p:par>
                                <p:cTn id="21" presetID="9"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900" decel="100000" fill="hold"/>
                                        <p:tgtEl>
                                          <p:spTgt spid="5"/>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par>
                          <p:cTn id="39" fill="hold">
                            <p:stCondLst>
                              <p:cond delay="500"/>
                            </p:stCondLst>
                            <p:childTnLst>
                              <p:par>
                                <p:cTn id="40" presetID="53"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457200" y="76200"/>
            <a:ext cx="8153400" cy="609600"/>
          </a:xfrm>
          <a:prstGeom prst="rect">
            <a:avLst/>
          </a:prstGeom>
        </p:spPr>
        <p:txBody>
          <a:bodyPr/>
          <a:lstStyle/>
          <a:p>
            <a:pPr lvl="0" algn="ctr">
              <a:spcBef>
                <a:spcPct val="0"/>
              </a:spcBef>
              <a:defRPr/>
            </a:pPr>
            <a:r>
              <a:rPr lang="en-US" sz="3600" b="1" dirty="0">
                <a:solidFill>
                  <a:srgbClr val="C00000"/>
                </a:solidFill>
                <a:latin typeface="+mj-lt"/>
                <a:ea typeface="+mj-ea"/>
                <a:cs typeface="+mj-cs"/>
              </a:rPr>
              <a:t>Strong mental base like a triangle</a:t>
            </a:r>
            <a:endParaRPr kumimoji="0" lang="en-IN" sz="3600" b="0" i="1" u="none" strike="noStrike" kern="1200" cap="none" spc="0" normalizeH="0" baseline="0" noProof="0" dirty="0">
              <a:ln>
                <a:noFill/>
              </a:ln>
              <a:solidFill>
                <a:srgbClr val="C00000"/>
              </a:solidFill>
              <a:effectLst/>
              <a:uLnTx/>
              <a:uFillTx/>
              <a:latin typeface="+mj-lt"/>
              <a:ea typeface="+mj-ea"/>
              <a:cs typeface="+mj-cs"/>
            </a:endParaRPr>
          </a:p>
        </p:txBody>
      </p:sp>
      <p:pic>
        <p:nvPicPr>
          <p:cNvPr id="10242" name="Picture 2" descr="Tux, Animal, Bird, Book, Books, Bookworm, Education"/>
          <p:cNvPicPr>
            <a:picLocks noChangeAspect="1" noChangeArrowheads="1"/>
          </p:cNvPicPr>
          <p:nvPr/>
        </p:nvPicPr>
        <p:blipFill>
          <a:blip r:embed="rId3"/>
          <a:srcRect/>
          <a:stretch>
            <a:fillRect/>
          </a:stretch>
        </p:blipFill>
        <p:spPr bwMode="auto">
          <a:xfrm>
            <a:off x="4876800" y="1752600"/>
            <a:ext cx="3576319" cy="3657600"/>
          </a:xfrm>
          <a:prstGeom prst="rect">
            <a:avLst/>
          </a:prstGeom>
          <a:noFill/>
        </p:spPr>
      </p:pic>
      <p:sp>
        <p:nvSpPr>
          <p:cNvPr id="4" name="Rectangle 3"/>
          <p:cNvSpPr/>
          <p:nvPr/>
        </p:nvSpPr>
        <p:spPr>
          <a:xfrm>
            <a:off x="689591" y="3225225"/>
            <a:ext cx="3882409" cy="584775"/>
          </a:xfrm>
          <a:prstGeom prst="rect">
            <a:avLst/>
          </a:prstGeom>
        </p:spPr>
        <p:txBody>
          <a:bodyPr wrap="none">
            <a:spAutoFit/>
          </a:bodyPr>
          <a:lstStyle/>
          <a:p>
            <a:r>
              <a:rPr lang="en-IN" sz="3200" dirty="0">
                <a:solidFill>
                  <a:srgbClr val="C00000"/>
                </a:solidFill>
              </a:rPr>
              <a:t>Maintain</a:t>
            </a:r>
            <a:r>
              <a:rPr lang="en-IN" sz="3200" dirty="0"/>
              <a:t> </a:t>
            </a:r>
            <a:r>
              <a:rPr lang="en-IN" sz="3200" dirty="0">
                <a:solidFill>
                  <a:srgbClr val="002060"/>
                </a:solidFill>
              </a:rPr>
              <a:t>Equanimity !</a:t>
            </a:r>
            <a:endParaRPr lang="en-US" sz="3200" dirty="0">
              <a:solidFill>
                <a:srgbClr val="00206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dissolve">
                                      <p:cBhvr>
                                        <p:cTn id="7" dur="500"/>
                                        <p:tgtEl>
                                          <p:spTgt spid="1024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by="(-#ppt_w*2)" calcmode="lin" valueType="num">
                                      <p:cBhvr rctx="PPT">
                                        <p:cTn id="11" dur="250" autoRev="1" fill="hold">
                                          <p:stCondLst>
                                            <p:cond delay="0"/>
                                          </p:stCondLst>
                                        </p:cTn>
                                        <p:tgtEl>
                                          <p:spTgt spid="4"/>
                                        </p:tgtEl>
                                        <p:attrNameLst>
                                          <p:attrName>ppt_w</p:attrName>
                                        </p:attrNameLst>
                                      </p:cBhvr>
                                    </p:anim>
                                    <p:anim by="(#ppt_w*0.50)" calcmode="lin" valueType="num">
                                      <p:cBhvr>
                                        <p:cTn id="12" dur="250" decel="50000" autoRev="1" fill="hold">
                                          <p:stCondLst>
                                            <p:cond delay="0"/>
                                          </p:stCondLst>
                                        </p:cTn>
                                        <p:tgtEl>
                                          <p:spTgt spid="4"/>
                                        </p:tgtEl>
                                        <p:attrNameLst>
                                          <p:attrName>ppt_x</p:attrName>
                                        </p:attrNameLst>
                                      </p:cBhvr>
                                    </p:anim>
                                    <p:anim from="(-#ppt_h/2)" to="(#ppt_y)" calcmode="lin" valueType="num">
                                      <p:cBhvr>
                                        <p:cTn id="13" dur="500" fill="hold">
                                          <p:stCondLst>
                                            <p:cond delay="0"/>
                                          </p:stCondLst>
                                        </p:cTn>
                                        <p:tgtEl>
                                          <p:spTgt spid="4"/>
                                        </p:tgtEl>
                                        <p:attrNameLst>
                                          <p:attrName>ppt_y</p:attrName>
                                        </p:attrNameLst>
                                      </p:cBhvr>
                                    </p:anim>
                                    <p:animRot by="21600000">
                                      <p:cBhvr>
                                        <p:cTn id="14" dur="5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33137" y="60082"/>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788924412"/>
              </p:ext>
            </p:extLst>
          </p:nvPr>
        </p:nvGraphicFramePr>
        <p:xfrm>
          <a:off x="433137" y="1021237"/>
          <a:ext cx="8229600" cy="4815526"/>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400598">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00598">
                <a:tc>
                  <a:txBody>
                    <a:bodyPr/>
                    <a:lstStyle/>
                    <a:p>
                      <a:r>
                        <a:rPr lang="en-IN" sz="12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https://pixabay.com/illustrations/teacher-school-university-board-1015630/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00598">
                <a:tc>
                  <a:txBody>
                    <a:bodyPr/>
                    <a:lstStyle/>
                    <a:p>
                      <a:r>
                        <a:rPr lang="en-IN" sz="12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https://pixabay.com/illustrations/moe-girls-women-manga-anime-3793863/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00598">
                <a:tc>
                  <a:txBody>
                    <a:bodyPr/>
                    <a:lstStyle/>
                    <a:p>
                      <a:r>
                        <a:rPr lang="en-IN" sz="12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https://pixabay.com/illustrations/businessman-cartoons-training-607831/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00598">
                <a:tc>
                  <a:txBody>
                    <a:bodyPr/>
                    <a:lstStyle/>
                    <a:p>
                      <a:r>
                        <a:rPr lang="en-IN" sz="12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2"/>
                        </a:rPr>
                        <a:t>https://pixabay.com/illustrations/map-china-borders-country-1027655/</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12504">
                <a:tc>
                  <a:txBody>
                    <a:bodyPr/>
                    <a:lstStyle/>
                    <a:p>
                      <a:r>
                        <a:rPr lang="en-IN" sz="12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3"/>
                        </a:rPr>
                        <a:t>https://pixabay.com/illustrations/farmer-caw-boy-work-vector-clipart-2306373/</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12504">
                <a:tc>
                  <a:txBody>
                    <a:bodyPr/>
                    <a:lstStyle/>
                    <a:p>
                      <a:r>
                        <a:rPr lang="en-IN" sz="12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https://pixabay.com/photos/currency-chinese-money-yuan-100-1954/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12504">
                <a:tc>
                  <a:txBody>
                    <a:bodyPr/>
                    <a:lstStyle/>
                    <a:p>
                      <a:r>
                        <a:rPr lang="en-IN" sz="12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https://pixabay.com/illustrations/vector-horse-chinese-zodiac-1988659/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8612669"/>
                  </a:ext>
                </a:extLst>
              </a:tr>
              <a:tr h="312504">
                <a:tc>
                  <a:txBody>
                    <a:bodyPr/>
                    <a:lstStyle/>
                    <a:p>
                      <a:r>
                        <a:rPr lang="en-IN" sz="12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https://pixabay.com/vectors/burial-cemetery-cross-dead-death-1299277/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3403700"/>
                  </a:ext>
                </a:extLst>
              </a:tr>
              <a:tr h="312504">
                <a:tc>
                  <a:txBody>
                    <a:bodyPr/>
                    <a:lstStyle/>
                    <a:p>
                      <a:r>
                        <a:rPr lang="en-IN" sz="1200" dirty="0">
                          <a:solidFill>
                            <a:schemeClr val="tx1"/>
                          </a:solidFill>
                        </a:rPr>
                        <a:t>7, 8, 9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https://pixabay.com/illustrations/crowd-human-silhouettes-personal-2045499/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5697358"/>
                  </a:ext>
                </a:extLst>
              </a:tr>
              <a:tr h="312504">
                <a:tc>
                  <a:txBody>
                    <a:bodyPr/>
                    <a:lstStyle/>
                    <a:p>
                      <a:r>
                        <a:rPr lang="en-IN" sz="1200" dirty="0">
                          <a:solidFill>
                            <a:schemeClr val="tx1"/>
                          </a:solidFill>
                        </a:rPr>
                        <a:t>7, 8,9, 11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https://pixabay.com/illustrations/avatar-clients-customers-icons-2191918/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4536731"/>
                  </a:ext>
                </a:extLst>
              </a:tr>
              <a:tr h="312504">
                <a:tc>
                  <a:txBody>
                    <a:bodyPr/>
                    <a:lstStyle/>
                    <a:p>
                      <a:r>
                        <a:rPr lang="en-IN" sz="1200" dirty="0">
                          <a:solidFill>
                            <a:schemeClr val="tx1"/>
                          </a:solidFill>
                        </a:rPr>
                        <a:t>7, 8, 9, 10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https://pixabay.com/vectors/the-horse-konik-galop-jump-animal-2798829/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0493910"/>
                  </a:ext>
                </a:extLst>
              </a:tr>
              <a:tr h="312504">
                <a:tc>
                  <a:txBody>
                    <a:bodyPr/>
                    <a:lstStyle/>
                    <a:p>
                      <a:r>
                        <a:rPr lang="en-IN" sz="12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https://pixabay.com/photos/cry-harm-accident-pain-suffering-2764845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1996710"/>
                  </a:ext>
                </a:extLst>
              </a:tr>
              <a:tr h="312504">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5563674"/>
                  </a:ext>
                </a:extLst>
              </a:tr>
            </a:tbl>
          </a:graphicData>
        </a:graphic>
      </p:graphicFrame>
      <p:pic>
        <p:nvPicPr>
          <p:cNvPr id="12" name="Picture 2"/>
          <p:cNvPicPr>
            <a:picLocks noChangeAspect="1" noChangeArrowheads="1"/>
          </p:cNvPicPr>
          <p:nvPr/>
        </p:nvPicPr>
        <p:blipFill>
          <a:blip r:embed="rId4" cstate="print">
            <a:clrChange>
              <a:clrFrom>
                <a:srgbClr val="FFFFFF"/>
              </a:clrFrom>
              <a:clrTo>
                <a:srgbClr val="FFFFFF">
                  <a:alpha val="0"/>
                </a:srgbClr>
              </a:clrTo>
            </a:clrChange>
          </a:blip>
          <a:srcRect l="5932" t="10949" r="4237" b="9051"/>
          <a:stretch>
            <a:fillRect/>
          </a:stretch>
        </p:blipFill>
        <p:spPr bwMode="auto">
          <a:xfrm>
            <a:off x="1571311" y="1392603"/>
            <a:ext cx="584245" cy="350547"/>
          </a:xfrm>
          <a:prstGeom prst="rect">
            <a:avLst/>
          </a:prstGeom>
          <a:noFill/>
          <a:ln w="9525">
            <a:noFill/>
            <a:miter lim="800000"/>
            <a:headEnd/>
            <a:tailEnd/>
          </a:ln>
          <a:effectLst/>
        </p:spPr>
      </p:pic>
      <p:pic>
        <p:nvPicPr>
          <p:cNvPr id="15" name="Picture 2" descr="C:\Users\USER\Desktop\a4.png"/>
          <p:cNvPicPr>
            <a:picLocks noChangeAspect="1" noChangeArrowheads="1"/>
          </p:cNvPicPr>
          <p:nvPr/>
        </p:nvPicPr>
        <p:blipFill>
          <a:blip r:embed="rId5" cstate="print"/>
          <a:srcRect/>
          <a:stretch>
            <a:fillRect/>
          </a:stretch>
        </p:blipFill>
        <p:spPr bwMode="auto">
          <a:xfrm>
            <a:off x="1715695" y="1874454"/>
            <a:ext cx="363762" cy="296612"/>
          </a:xfrm>
          <a:prstGeom prst="rect">
            <a:avLst/>
          </a:prstGeom>
          <a:noFill/>
        </p:spPr>
      </p:pic>
      <p:pic>
        <p:nvPicPr>
          <p:cNvPr id="16" name="Picture 2" descr="C:\Users\USER\Desktop\a5.png"/>
          <p:cNvPicPr>
            <a:picLocks noChangeAspect="1" noChangeArrowheads="1"/>
          </p:cNvPicPr>
          <p:nvPr/>
        </p:nvPicPr>
        <p:blipFill>
          <a:blip r:embed="rId6" cstate="print"/>
          <a:srcRect t="16667" b="11111"/>
          <a:stretch>
            <a:fillRect/>
          </a:stretch>
        </p:blipFill>
        <p:spPr bwMode="auto">
          <a:xfrm rot="11107793" flipV="1">
            <a:off x="1646754" y="2265574"/>
            <a:ext cx="500781" cy="361675"/>
          </a:xfrm>
          <a:prstGeom prst="rect">
            <a:avLst/>
          </a:prstGeom>
          <a:noFill/>
        </p:spPr>
      </p:pic>
      <p:pic>
        <p:nvPicPr>
          <p:cNvPr id="17" name="Picture 4" descr="Map, China, Borders, Country, States Of America"/>
          <p:cNvPicPr>
            <a:picLocks noChangeAspect="1" noChangeArrowheads="1"/>
          </p:cNvPicPr>
          <p:nvPr/>
        </p:nvPicPr>
        <p:blipFill>
          <a:blip r:embed="rId7" cstate="print"/>
          <a:srcRect t="34444" b="33334"/>
          <a:stretch>
            <a:fillRect/>
          </a:stretch>
        </p:blipFill>
        <p:spPr bwMode="auto">
          <a:xfrm>
            <a:off x="1646754" y="2688519"/>
            <a:ext cx="605831" cy="208659"/>
          </a:xfrm>
          <a:prstGeom prst="rect">
            <a:avLst/>
          </a:prstGeom>
          <a:noFill/>
        </p:spPr>
      </p:pic>
      <p:pic>
        <p:nvPicPr>
          <p:cNvPr id="18" name="Picture 6" descr="Farmer, Caw Boy, Work, Vector, Clipart"/>
          <p:cNvPicPr>
            <a:picLocks noChangeAspect="1" noChangeArrowheads="1"/>
          </p:cNvPicPr>
          <p:nvPr/>
        </p:nvPicPr>
        <p:blipFill>
          <a:blip r:embed="rId8" cstate="print">
            <a:clrChange>
              <a:clrFrom>
                <a:srgbClr val="67D488"/>
              </a:clrFrom>
              <a:clrTo>
                <a:srgbClr val="67D488">
                  <a:alpha val="0"/>
                </a:srgbClr>
              </a:clrTo>
            </a:clrChange>
          </a:blip>
          <a:srcRect/>
          <a:stretch>
            <a:fillRect/>
          </a:stretch>
        </p:blipFill>
        <p:spPr bwMode="auto">
          <a:xfrm>
            <a:off x="1803608" y="2998561"/>
            <a:ext cx="292122" cy="292122"/>
          </a:xfrm>
          <a:prstGeom prst="rect">
            <a:avLst/>
          </a:prstGeom>
          <a:noFill/>
        </p:spPr>
      </p:pic>
      <p:pic>
        <p:nvPicPr>
          <p:cNvPr id="22529" name="Picture 1" descr="C:\Users\USER\Desktop\2.jpg"/>
          <p:cNvPicPr>
            <a:picLocks noChangeAspect="1" noChangeArrowheads="1"/>
          </p:cNvPicPr>
          <p:nvPr/>
        </p:nvPicPr>
        <p:blipFill>
          <a:blip r:embed="rId9" cstate="print"/>
          <a:srcRect/>
          <a:stretch>
            <a:fillRect/>
          </a:stretch>
        </p:blipFill>
        <p:spPr bwMode="auto">
          <a:xfrm flipV="1">
            <a:off x="1779382" y="3398844"/>
            <a:ext cx="376174" cy="250391"/>
          </a:xfrm>
          <a:prstGeom prst="rect">
            <a:avLst/>
          </a:prstGeom>
          <a:noFill/>
        </p:spPr>
      </p:pic>
      <p:pic>
        <p:nvPicPr>
          <p:cNvPr id="10" name="Picture 3" descr="C:\Users\USER\Desktop\3.png">
            <a:extLst>
              <a:ext uri="{FF2B5EF4-FFF2-40B4-BE49-F238E27FC236}">
                <a16:creationId xmlns:a16="http://schemas.microsoft.com/office/drawing/2014/main" id="{57150576-3095-4482-A3BC-412AA7BE42DA}"/>
              </a:ext>
            </a:extLst>
          </p:cNvPr>
          <p:cNvPicPr>
            <a:picLocks noChangeAspect="1" noChangeArrowheads="1"/>
          </p:cNvPicPr>
          <p:nvPr/>
        </p:nvPicPr>
        <p:blipFill>
          <a:blip r:embed="rId10" cstate="print">
            <a:clrChange>
              <a:clrFrom>
                <a:srgbClr val="FFFFFF"/>
              </a:clrFrom>
              <a:clrTo>
                <a:srgbClr val="FFFFFF">
                  <a:alpha val="0"/>
                </a:srgbClr>
              </a:clrTo>
            </a:clrChange>
          </a:blip>
          <a:srcRect l="10000" t="26667" r="8889" b="10000"/>
          <a:stretch>
            <a:fillRect/>
          </a:stretch>
        </p:blipFill>
        <p:spPr bwMode="auto">
          <a:xfrm>
            <a:off x="1848755" y="3667679"/>
            <a:ext cx="230702" cy="249340"/>
          </a:xfrm>
          <a:prstGeom prst="rect">
            <a:avLst/>
          </a:prstGeom>
          <a:noFill/>
        </p:spPr>
      </p:pic>
      <p:pic>
        <p:nvPicPr>
          <p:cNvPr id="11" name="Picture 2" descr="C:\Users\USER\Desktop\a3.png">
            <a:extLst>
              <a:ext uri="{FF2B5EF4-FFF2-40B4-BE49-F238E27FC236}">
                <a16:creationId xmlns:a16="http://schemas.microsoft.com/office/drawing/2014/main" id="{37881DD7-36F1-490F-8E88-FB2A35FA67E5}"/>
              </a:ext>
            </a:extLst>
          </p:cNvPr>
          <p:cNvPicPr>
            <a:picLocks noChangeAspect="1" noChangeArrowheads="1"/>
          </p:cNvPicPr>
          <p:nvPr/>
        </p:nvPicPr>
        <p:blipFill>
          <a:blip r:embed="rId11" cstate="print"/>
          <a:srcRect/>
          <a:stretch>
            <a:fillRect/>
          </a:stretch>
        </p:blipFill>
        <p:spPr bwMode="auto">
          <a:xfrm>
            <a:off x="1803608" y="3968021"/>
            <a:ext cx="390723" cy="258040"/>
          </a:xfrm>
          <a:prstGeom prst="rect">
            <a:avLst/>
          </a:prstGeom>
          <a:noFill/>
        </p:spPr>
      </p:pic>
      <p:pic>
        <p:nvPicPr>
          <p:cNvPr id="13" name="Picture 1" descr="C:\Users\USER\Desktop\6.jpg">
            <a:extLst>
              <a:ext uri="{FF2B5EF4-FFF2-40B4-BE49-F238E27FC236}">
                <a16:creationId xmlns:a16="http://schemas.microsoft.com/office/drawing/2014/main" id="{FE2A46FC-E848-403D-AA30-FC59CAF6E2E5}"/>
              </a:ext>
            </a:extLst>
          </p:cNvPr>
          <p:cNvPicPr>
            <a:picLocks noChangeAspect="1" noChangeArrowheads="1"/>
          </p:cNvPicPr>
          <p:nvPr/>
        </p:nvPicPr>
        <p:blipFill>
          <a:blip r:embed="rId12" cstate="print"/>
          <a:srcRect t="29554"/>
          <a:stretch>
            <a:fillRect/>
          </a:stretch>
        </p:blipFill>
        <p:spPr bwMode="auto">
          <a:xfrm>
            <a:off x="1750181" y="4339866"/>
            <a:ext cx="436344" cy="204981"/>
          </a:xfrm>
          <a:prstGeom prst="rect">
            <a:avLst/>
          </a:prstGeom>
          <a:noFill/>
        </p:spPr>
      </p:pic>
      <p:pic>
        <p:nvPicPr>
          <p:cNvPr id="14" name="Picture 3" descr="C:\Users\USER\Desktop\8.png">
            <a:extLst>
              <a:ext uri="{FF2B5EF4-FFF2-40B4-BE49-F238E27FC236}">
                <a16:creationId xmlns:a16="http://schemas.microsoft.com/office/drawing/2014/main" id="{40035328-D714-4383-8B94-55ED20365212}"/>
              </a:ext>
            </a:extLst>
          </p:cNvPr>
          <p:cNvPicPr>
            <a:picLocks noChangeAspect="1" noChangeArrowheads="1"/>
          </p:cNvPicPr>
          <p:nvPr/>
        </p:nvPicPr>
        <p:blipFill>
          <a:blip r:embed="rId13" cstate="print"/>
          <a:srcRect l="36666" t="51481" r="34167"/>
          <a:stretch>
            <a:fillRect/>
          </a:stretch>
        </p:blipFill>
        <p:spPr bwMode="auto">
          <a:xfrm>
            <a:off x="1874299" y="4599535"/>
            <a:ext cx="249340" cy="233311"/>
          </a:xfrm>
          <a:prstGeom prst="rect">
            <a:avLst/>
          </a:prstGeom>
          <a:noFill/>
        </p:spPr>
      </p:pic>
      <p:pic>
        <p:nvPicPr>
          <p:cNvPr id="19" name="Picture 2" descr="C:\Users\USER\Desktop\4.png">
            <a:extLst>
              <a:ext uri="{FF2B5EF4-FFF2-40B4-BE49-F238E27FC236}">
                <a16:creationId xmlns:a16="http://schemas.microsoft.com/office/drawing/2014/main" id="{4107A3C8-6154-4A4E-9AFC-EDC136E91DEF}"/>
              </a:ext>
            </a:extLst>
          </p:cNvPr>
          <p:cNvPicPr>
            <a:picLocks noChangeAspect="1" noChangeArrowheads="1"/>
          </p:cNvPicPr>
          <p:nvPr/>
        </p:nvPicPr>
        <p:blipFill>
          <a:blip r:embed="rId14" cstate="print">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a:off x="1846379" y="5017613"/>
            <a:ext cx="249340" cy="169603"/>
          </a:xfrm>
          <a:prstGeom prst="rect">
            <a:avLst/>
          </a:prstGeom>
          <a:noFill/>
          <a:ln>
            <a:noFill/>
          </a:ln>
          <a:effectLst>
            <a:outerShdw blurRad="76200" dir="13500000" sy="23000" kx="1200000" algn="br" rotWithShape="0">
              <a:prstClr val="black">
                <a:alpha val="20000"/>
              </a:prstClr>
            </a:outerShdw>
          </a:effectLst>
        </p:spPr>
      </p:pic>
      <p:pic>
        <p:nvPicPr>
          <p:cNvPr id="20" name="Picture 3" descr="C:\Users\USER\Desktop\9.jpg">
            <a:extLst>
              <a:ext uri="{FF2B5EF4-FFF2-40B4-BE49-F238E27FC236}">
                <a16:creationId xmlns:a16="http://schemas.microsoft.com/office/drawing/2014/main" id="{E6C9696C-78F9-4B19-B26C-D9348F267F92}"/>
              </a:ext>
            </a:extLst>
          </p:cNvPr>
          <p:cNvPicPr>
            <a:picLocks noChangeAspect="1" noChangeArrowheads="1"/>
          </p:cNvPicPr>
          <p:nvPr/>
        </p:nvPicPr>
        <p:blipFill>
          <a:blip r:embed="rId15" cstate="print"/>
          <a:srcRect l="18763" t="22214" b="11795"/>
          <a:stretch>
            <a:fillRect/>
          </a:stretch>
        </p:blipFill>
        <p:spPr bwMode="auto">
          <a:xfrm>
            <a:off x="1921050" y="5264831"/>
            <a:ext cx="155837" cy="189751"/>
          </a:xfrm>
          <a:prstGeom prst="rect">
            <a:avLst/>
          </a:prstGeom>
          <a:noFill/>
        </p:spPr>
      </p:pic>
    </p:spTree>
    <p:extLst>
      <p:ext uri="{BB962C8B-B14F-4D97-AF65-F5344CB8AC3E}">
        <p14:creationId xmlns:p14="http://schemas.microsoft.com/office/powerpoint/2010/main" val="427564868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53899809"/>
              </p:ext>
            </p:extLst>
          </p:nvPr>
        </p:nvGraphicFramePr>
        <p:xfrm>
          <a:off x="457200" y="1397000"/>
          <a:ext cx="8229600" cy="3312886"/>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93057">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3057">
                <a:tc>
                  <a:txBody>
                    <a:bodyPr/>
                    <a:lstStyle/>
                    <a:p>
                      <a:r>
                        <a:rPr lang="en-IN" sz="1200"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https://pixabay.com/vectors/military-army-soldiers-walking-42352/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93057">
                <a:tc>
                  <a:txBody>
                    <a:bodyPr/>
                    <a:lstStyle/>
                    <a:p>
                      <a:r>
                        <a:rPr lang="en-IN" sz="1200"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https://pixabay.com/vectors/army-guns-soldier-platoon-war-305276/</a:t>
                      </a:r>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93057">
                <a:tc>
                  <a:txBody>
                    <a:bodyPr/>
                    <a:lstStyle/>
                    <a:p>
                      <a:r>
                        <a:rPr lang="en-IN" sz="1200"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800" dirty="0">
                          <a:solidFill>
                            <a:schemeClr val="tx1"/>
                          </a:solidFill>
                        </a:rPr>
                        <a:t>https://pixabay.com/vectors/members-group-people-team-business-42919/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40658">
                <a:tc>
                  <a:txBody>
                    <a:bodyPr/>
                    <a:lstStyle/>
                    <a:p>
                      <a:r>
                        <a:rPr lang="en-IN" sz="1200"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800" dirty="0">
                          <a:solidFill>
                            <a:schemeClr val="tx1"/>
                          </a:solidFill>
                        </a:rPr>
                        <a:t>https://pixabay.com/vectors/tux-animal-bird-book-books-161406/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12" name="Picture 1" descr="C:\Users\USER\Desktop\a2.png"/>
          <p:cNvPicPr>
            <a:picLocks noChangeAspect="1" noChangeArrowheads="1"/>
          </p:cNvPicPr>
          <p:nvPr/>
        </p:nvPicPr>
        <p:blipFill>
          <a:blip r:embed="rId2" cstate="print">
            <a:duotone>
              <a:schemeClr val="accent1">
                <a:shade val="45000"/>
                <a:satMod val="135000"/>
              </a:schemeClr>
              <a:prstClr val="white"/>
            </a:duotone>
            <a:lum bright="-20000"/>
          </a:blip>
          <a:srcRect t="25000" b="26667"/>
          <a:stretch>
            <a:fillRect/>
          </a:stretch>
        </p:blipFill>
        <p:spPr bwMode="auto">
          <a:xfrm>
            <a:off x="1524000" y="2362200"/>
            <a:ext cx="945931" cy="228600"/>
          </a:xfrm>
          <a:prstGeom prst="rect">
            <a:avLst/>
          </a:prstGeom>
          <a:noFill/>
        </p:spPr>
      </p:pic>
      <p:pic>
        <p:nvPicPr>
          <p:cNvPr id="15" name="Picture 2" descr="C:\Users\USER\Desktop\a1.png"/>
          <p:cNvPicPr>
            <a:picLocks noChangeAspect="1" noChangeArrowheads="1"/>
          </p:cNvPicPr>
          <p:nvPr/>
        </p:nvPicPr>
        <p:blipFill>
          <a:blip r:embed="rId3" cstate="print">
            <a:duotone>
              <a:schemeClr val="accent3">
                <a:shade val="45000"/>
                <a:satMod val="135000"/>
              </a:schemeClr>
              <a:prstClr val="white"/>
            </a:duotone>
            <a:lum bright="-30000"/>
          </a:blip>
          <a:srcRect l="20833" r="15833"/>
          <a:stretch>
            <a:fillRect/>
          </a:stretch>
        </p:blipFill>
        <p:spPr bwMode="auto">
          <a:xfrm>
            <a:off x="1676400" y="2819400"/>
            <a:ext cx="685800" cy="558341"/>
          </a:xfrm>
          <a:prstGeom prst="rect">
            <a:avLst/>
          </a:prstGeom>
          <a:noFill/>
        </p:spPr>
      </p:pic>
      <p:pic>
        <p:nvPicPr>
          <p:cNvPr id="7" name="Picture 2" descr="C:\Users\USER\Desktop\7.png"/>
          <p:cNvPicPr>
            <a:picLocks noChangeAspect="1" noChangeArrowheads="1"/>
          </p:cNvPicPr>
          <p:nvPr/>
        </p:nvPicPr>
        <p:blipFill>
          <a:blip r:embed="rId4" cstate="print"/>
          <a:srcRect/>
          <a:stretch>
            <a:fillRect/>
          </a:stretch>
        </p:blipFill>
        <p:spPr bwMode="auto">
          <a:xfrm>
            <a:off x="1600200" y="3657600"/>
            <a:ext cx="685800" cy="342900"/>
          </a:xfrm>
          <a:prstGeom prst="rect">
            <a:avLst/>
          </a:prstGeom>
          <a:noFill/>
        </p:spPr>
      </p:pic>
      <p:pic>
        <p:nvPicPr>
          <p:cNvPr id="8" name="Picture 2" descr="Tux, Animal, Bird, Book, Books, Bookworm, Education"/>
          <p:cNvPicPr>
            <a:picLocks noChangeAspect="1" noChangeArrowheads="1"/>
          </p:cNvPicPr>
          <p:nvPr/>
        </p:nvPicPr>
        <p:blipFill>
          <a:blip r:embed="rId5" cstate="print"/>
          <a:srcRect/>
          <a:stretch>
            <a:fillRect/>
          </a:stretch>
        </p:blipFill>
        <p:spPr bwMode="auto">
          <a:xfrm>
            <a:off x="1752601" y="4219575"/>
            <a:ext cx="457199" cy="467590"/>
          </a:xfrm>
          <a:prstGeom prst="rect">
            <a:avLst/>
          </a:prstGeom>
          <a:noFill/>
        </p:spPr>
      </p:pic>
    </p:spTree>
    <p:extLst>
      <p:ext uri="{BB962C8B-B14F-4D97-AF65-F5344CB8AC3E}">
        <p14:creationId xmlns:p14="http://schemas.microsoft.com/office/powerpoint/2010/main" val="4275648686"/>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1124</TotalTime>
  <Words>1056</Words>
  <Application>Microsoft Office PowerPoint</Application>
  <PresentationFormat>On-screen Show (4:3)</PresentationFormat>
  <Paragraphs>127</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Maintaining a healthy balance in our attitude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MM Index</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 170905056</cp:lastModifiedBy>
  <cp:revision>238</cp:revision>
  <dcterms:created xsi:type="dcterms:W3CDTF">2018-12-16T04:20:25Z</dcterms:created>
  <dcterms:modified xsi:type="dcterms:W3CDTF">2021-03-07T11:21:09Z</dcterms:modified>
</cp:coreProperties>
</file>