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2" r:id="rId4"/>
    <p:sldId id="265" r:id="rId5"/>
    <p:sldId id="263" r:id="rId6"/>
    <p:sldId id="264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4555" autoAdjust="0"/>
  </p:normalViewPr>
  <p:slideViewPr>
    <p:cSldViewPr>
      <p:cViewPr varScale="1">
        <p:scale>
          <a:sx n="50" d="100"/>
          <a:sy n="50" d="100"/>
        </p:scale>
        <p:origin x="1740" y="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17-02-2021</a:t>
            </a:fld>
            <a:endParaRPr lang="en-IN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man-artist-street-painter-painting-343674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pixabay.com/photos/august-summer-daylight-saving-time-3356763/" TargetMode="Externa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- &lt; Information for further reference or explanation &gt;</a:t>
            </a:r>
          </a:p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Suggestions: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&lt;Ideas/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Images/ Animations / Others – To make better representation of the content 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&gt;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&lt;Short Description&gt; - &lt;SOURCE URL&gt;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Notes for Teacher</a:t>
            </a:r>
            <a: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The teacher may convey about Augustus</a:t>
            </a:r>
            <a:r>
              <a:rPr lang="en-US" sz="1200" b="0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from the asset document.  </a:t>
            </a:r>
            <a:br>
              <a:rPr lang="en-US" sz="1200" b="0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SG" dirty="0">
                <a:hlinkClick r:id="rId3"/>
              </a:rPr>
              <a:t>https://pixabay.com/photos/man-artist-street-painter-painting-343674/</a:t>
            </a:r>
            <a:endParaRPr lang="en-SG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SG" dirty="0">
                <a:hlinkClick r:id="rId4"/>
              </a:rPr>
              <a:t>https://pixabay.com/photos/august-summer-daylight-saving-time-3356763/</a:t>
            </a:r>
            <a:endParaRPr lang="en-IN" sz="1200" dirty="0">
              <a:solidFill>
                <a:schemeClr val="tx1"/>
              </a:solidFill>
            </a:endParaRPr>
          </a:p>
          <a:p>
            <a:endParaRPr lang="en-SG" dirty="0"/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899078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https://pixabay.com/photos/money-laundering-crime-fighting-1963184/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5010503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607297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3143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145411247"/>
              </p:ext>
            </p:extLst>
          </p:nvPr>
        </p:nvGraphicFramePr>
        <p:xfrm>
          <a:off x="457200" y="1397000"/>
          <a:ext cx="8229600" cy="4851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3057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93057"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10692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srisathyasaividyavahini.org/" TargetMode="Externa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3" name="Rectangle 2">
            <a:hlinkClick r:id="rId6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13" Type="http://schemas.openxmlformats.org/officeDocument/2006/relationships/image" Target="../media/image15.jpeg"/><Relationship Id="rId3" Type="http://schemas.openxmlformats.org/officeDocument/2006/relationships/hyperlink" Target="https://pixabay.com/vectors/augustus-caesar-claudius-emperor-2028406/" TargetMode="External"/><Relationship Id="rId7" Type="http://schemas.openxmlformats.org/officeDocument/2006/relationships/hyperlink" Target="https://pixabay.com/photos/caesar-augustus-sculpture-roman-955274/" TargetMode="Externa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photos/tax-man-steering-wheel-captain-2789168/" TargetMode="External"/><Relationship Id="rId11" Type="http://schemas.openxmlformats.org/officeDocument/2006/relationships/image" Target="../media/image13.png"/><Relationship Id="rId5" Type="http://schemas.openxmlformats.org/officeDocument/2006/relationships/hyperlink" Target="https://pixabay.com/photos/august-summer-daylight-saving-time-3356763/" TargetMode="External"/><Relationship Id="rId10" Type="http://schemas.openxmlformats.org/officeDocument/2006/relationships/image" Target="../media/image12.jpeg"/><Relationship Id="rId4" Type="http://schemas.openxmlformats.org/officeDocument/2006/relationships/hyperlink" Target="https://pixabay.com/photos/man-artist-street-painter-painting-343674/" TargetMode="External"/><Relationship Id="rId9" Type="http://schemas.openxmlformats.org/officeDocument/2006/relationships/image" Target="../media/image1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2932112"/>
            <a:ext cx="7924800" cy="993775"/>
          </a:xfrm>
          <a:solidFill>
            <a:schemeClr val="accent3">
              <a:lumMod val="50000"/>
            </a:schemeClr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History Of Percents</a:t>
            </a:r>
            <a:br>
              <a:rPr lang="en-US" dirty="0"/>
            </a:b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34866"/>
            <a:ext cx="4572000" cy="715962"/>
          </a:xfrm>
          <a:solidFill>
            <a:schemeClr val="accent3">
              <a:lumMod val="50000"/>
            </a:schemeClr>
          </a:solidFill>
        </p:spPr>
        <p:txBody>
          <a:bodyPr/>
          <a:lstStyle/>
          <a:p>
            <a:r>
              <a:rPr lang="en-US" dirty="0">
                <a:solidFill>
                  <a:srgbClr val="FFFF00"/>
                </a:solidFill>
              </a:rPr>
              <a:t>History Of Percents</a:t>
            </a:r>
            <a:endParaRPr lang="en-IN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1295400"/>
            <a:ext cx="5715000" cy="1219200"/>
          </a:xfrm>
        </p:spPr>
        <p:txBody>
          <a:bodyPr/>
          <a:lstStyle/>
          <a:p>
            <a:pPr algn="ctr"/>
            <a:r>
              <a:rPr lang="en-US" b="1" u="sng" dirty="0"/>
              <a:t>Augustus,</a:t>
            </a:r>
          </a:p>
          <a:p>
            <a:pPr algn="ctr"/>
            <a:r>
              <a:rPr lang="en-US" b="1" u="sng" dirty="0"/>
              <a:t>The First Roman Emperor</a:t>
            </a:r>
          </a:p>
          <a:p>
            <a:endParaRPr lang="en-IN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2971800"/>
            <a:ext cx="1985963" cy="2935372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944163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752600"/>
            <a:ext cx="3701878" cy="1187007"/>
          </a:xfrm>
        </p:spPr>
        <p:txBody>
          <a:bodyPr/>
          <a:lstStyle/>
          <a:p>
            <a:pPr algn="ctr"/>
            <a:r>
              <a:rPr lang="en-SG" dirty="0"/>
              <a:t>The month of August was named after him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802" y="179749"/>
            <a:ext cx="4572396" cy="963251"/>
          </a:xfrm>
          <a:prstGeom prst="rect">
            <a:avLst/>
          </a:prstGeom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3917928"/>
            <a:ext cx="3428999" cy="2187595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9032" y="1447800"/>
            <a:ext cx="3556137" cy="2296512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058364" y="4495800"/>
            <a:ext cx="32583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Art and economy flourished</a:t>
            </a:r>
            <a:endParaRPr lang="en-SG" sz="3200" dirty="0"/>
          </a:p>
        </p:txBody>
      </p:sp>
    </p:spTree>
    <p:extLst>
      <p:ext uri="{BB962C8B-B14F-4D97-AF65-F5344CB8AC3E}">
        <p14:creationId xmlns:p14="http://schemas.microsoft.com/office/powerpoint/2010/main" val="303371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/>
              <a:t>Augustus levied a tax of </a:t>
            </a:r>
            <a:r>
              <a:rPr lang="en-US" b="1" dirty="0"/>
              <a:t>1/100</a:t>
            </a:r>
            <a:r>
              <a:rPr lang="en-US" dirty="0"/>
              <a:t> on goods sold at auction</a:t>
            </a:r>
            <a:endParaRPr lang="en-IN" dirty="0"/>
          </a:p>
          <a:p>
            <a:endParaRPr lang="en-S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5802" y="179749"/>
            <a:ext cx="4572396" cy="96325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878" y="2971800"/>
            <a:ext cx="2395300" cy="32004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39170278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As denominations of money grew, it was more common to use 100 as denominator in computations. </a:t>
            </a:r>
          </a:p>
          <a:p>
            <a:endParaRPr lang="en-US" sz="2800" dirty="0"/>
          </a:p>
          <a:p>
            <a:endParaRPr lang="en-US" sz="2800"/>
          </a:p>
          <a:p>
            <a:r>
              <a:rPr lang="en-US" sz="2800"/>
              <a:t>NOTE</a:t>
            </a:r>
            <a:r>
              <a:rPr lang="en-US" sz="2800" dirty="0"/>
              <a:t>: We know that  today</a:t>
            </a:r>
          </a:p>
          <a:p>
            <a:r>
              <a:rPr lang="en-US" sz="2800" dirty="0"/>
              <a:t>               1/100 = 1%</a:t>
            </a:r>
          </a:p>
          <a:p>
            <a:r>
              <a:rPr lang="en-US" sz="2800" dirty="0"/>
              <a:t>	   10/100 = 10%.... etc</a:t>
            </a:r>
            <a:endParaRPr lang="en-IN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5802" y="179749"/>
            <a:ext cx="4572396" cy="963251"/>
          </a:xfrm>
          <a:prstGeom prst="rect">
            <a:avLst/>
          </a:prstGeom>
        </p:spPr>
      </p:pic>
      <p:pic>
        <p:nvPicPr>
          <p:cNvPr id="1026" name="Picture 2" descr="Money Laundering, Crime Fighting, Crime Prevention">
            <a:extLst>
              <a:ext uri="{FF2B5EF4-FFF2-40B4-BE49-F238E27FC236}">
                <a16:creationId xmlns:a16="http://schemas.microsoft.com/office/drawing/2014/main" id="{8BC127BD-B476-4A7C-BB9D-B00A688DEE0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00" r="5000" b="5755"/>
          <a:stretch/>
        </p:blipFill>
        <p:spPr bwMode="auto">
          <a:xfrm>
            <a:off x="5410398" y="3124200"/>
            <a:ext cx="2895600" cy="2279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8146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38274"/>
            <a:ext cx="8229600" cy="4525963"/>
          </a:xfrm>
        </p:spPr>
        <p:txBody>
          <a:bodyPr/>
          <a:lstStyle/>
          <a:p>
            <a:pPr algn="ctr"/>
            <a:r>
              <a:rPr lang="en-US" dirty="0"/>
              <a:t>Thus, we can say that history of Percents dates back  to the early Roman period.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85802" y="179749"/>
            <a:ext cx="4572396" cy="963251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4244" y="3101974"/>
            <a:ext cx="2195512" cy="3157537"/>
          </a:xfrm>
          <a:prstGeom prst="rect">
            <a:avLst/>
          </a:prstGeom>
          <a:noFill/>
          <a:ln w="38100">
            <a:solidFill>
              <a:schemeClr val="accent3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779063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MM Index</a:t>
            </a:r>
            <a:endParaRPr lang="en-IN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5277421"/>
              </p:ext>
            </p:extLst>
          </p:nvPr>
        </p:nvGraphicFramePr>
        <p:xfrm>
          <a:off x="838200" y="1417638"/>
          <a:ext cx="7467600" cy="44718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97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324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105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       </a:t>
                      </a:r>
                    </a:p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    2</a:t>
                      </a:r>
                      <a:endParaRPr lang="en-IN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900" dirty="0">
                          <a:hlinkClick r:id="rId3"/>
                        </a:rPr>
                        <a:t>https://pixabay.com/vectors/augustus-caesar-claudius-emperor-2028406/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SG" sz="900" dirty="0">
                          <a:hlinkClick r:id="rId4"/>
                        </a:rPr>
                        <a:t>https://pixabay.com/photos/man-artist-street-painter-painting-343674/</a:t>
                      </a:r>
                      <a:endParaRPr lang="en-SG" sz="9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tx1"/>
                          </a:solidFill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SG" sz="900" dirty="0">
                          <a:hlinkClick r:id="rId5"/>
                        </a:rPr>
                        <a:t>https://pixabay.com/photos/august-summer-daylight-saving-time-3356763/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tx1"/>
                          </a:solidFill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SG" sz="900" dirty="0">
                          <a:hlinkClick r:id="rId6"/>
                        </a:rPr>
                        <a:t>https://pixabay.com/photos/tax-man-steering-wheel-captain-2789168/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tx1"/>
                          </a:solidFill>
                        </a:rPr>
                        <a:t>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SG" sz="900" dirty="0">
                          <a:hlinkClick r:id="rId7"/>
                        </a:rPr>
                        <a:t>https://pixabay.com/photos/caesar-augustus-sculpture-roman-955274/</a:t>
                      </a:r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  <a:p>
                      <a:endParaRPr lang="en-IN" sz="9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38629">
                <a:tc>
                  <a:txBody>
                    <a:bodyPr/>
                    <a:lstStyle/>
                    <a:p>
                      <a:pPr algn="ctr"/>
                      <a:r>
                        <a:rPr lang="en-IN" sz="2400" b="1" dirty="0">
                          <a:solidFill>
                            <a:schemeClr val="tx1"/>
                          </a:solidFill>
                        </a:rPr>
                        <a:t>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900" dirty="0">
                          <a:solidFill>
                            <a:schemeClr val="tx1"/>
                          </a:solidFill>
                        </a:rPr>
                        <a:t>https://pixabay.com/photos/money-laundering-crime-fighting-1963184/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1154055"/>
                  </a:ext>
                </a:extLst>
              </a:tr>
            </a:tbl>
          </a:graphicData>
        </a:graphic>
      </p:graphicFrame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5485" y="4628411"/>
            <a:ext cx="363141" cy="5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087" y="3514457"/>
            <a:ext cx="494254" cy="315319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3342" y="2849267"/>
            <a:ext cx="511315" cy="330201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563" y="4050038"/>
            <a:ext cx="291303" cy="38921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3701" y="2153096"/>
            <a:ext cx="343026" cy="507014"/>
          </a:xfrm>
          <a:prstGeom prst="rect">
            <a:avLst/>
          </a:prstGeom>
        </p:spPr>
      </p:pic>
      <p:pic>
        <p:nvPicPr>
          <p:cNvPr id="12" name="Picture 2" descr="Money Laundering, Crime Fighting, Crime Prevention">
            <a:extLst>
              <a:ext uri="{FF2B5EF4-FFF2-40B4-BE49-F238E27FC236}">
                <a16:creationId xmlns:a16="http://schemas.microsoft.com/office/drawing/2014/main" id="{908D31AA-9A02-41B9-816B-ED0655FFE8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500" r="5000" b="5755"/>
          <a:stretch/>
        </p:blipFill>
        <p:spPr bwMode="auto">
          <a:xfrm>
            <a:off x="2062575" y="5339830"/>
            <a:ext cx="572848" cy="4510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56486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</TotalTime>
  <Words>295</Words>
  <Application>Microsoft Office PowerPoint</Application>
  <PresentationFormat>On-screen Show (4:3)</PresentationFormat>
  <Paragraphs>47</Paragraphs>
  <Slides>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History Of Percents </vt:lpstr>
      <vt:lpstr>History Of Percents</vt:lpstr>
      <vt:lpstr>PowerPoint Presentation</vt:lpstr>
      <vt:lpstr>PowerPoint Presentation</vt:lpstr>
      <vt:lpstr>PowerPoint Presentation</vt:lpstr>
      <vt:lpstr>PowerPoint Presentation</vt:lpstr>
      <vt:lpstr>MM Index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GIRIDHAR BALACHANDRAN 170905056</cp:lastModifiedBy>
  <cp:revision>30</cp:revision>
  <dcterms:created xsi:type="dcterms:W3CDTF">2018-12-16T04:20:25Z</dcterms:created>
  <dcterms:modified xsi:type="dcterms:W3CDTF">2021-02-17T13:29:30Z</dcterms:modified>
</cp:coreProperties>
</file>