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1" r:id="rId1"/>
  </p:sldMasterIdLst>
  <p:notesMasterIdLst>
    <p:notesMasterId r:id="rId10"/>
  </p:notesMasterIdLst>
  <p:sldIdLst>
    <p:sldId id="256" r:id="rId2"/>
    <p:sldId id="257" r:id="rId3"/>
    <p:sldId id="268" r:id="rId4"/>
    <p:sldId id="264" r:id="rId5"/>
    <p:sldId id="273" r:id="rId6"/>
    <p:sldId id="269" r:id="rId7"/>
    <p:sldId id="270" r:id="rId8"/>
    <p:sldId id="267" r:id="rId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FE38F9-3167-4AF8-8FAA-F247FC430F68}" v="108" dt="2021-04-06T11:57:59.385"/>
  </p1510:revLst>
</p1510:revInfo>
</file>

<file path=ppt/tableStyles.xml><?xml version="1.0" encoding="utf-8"?>
<a:tblStyleLst xmlns:a="http://schemas.openxmlformats.org/drawingml/2006/main" def="{411A33ED-7042-46D6-B982-BBFAFFBC785E}">
  <a:tblStyle styleId="{411A33ED-7042-46D6-B982-BBFAFFBC785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8" autoAdjust="0"/>
    <p:restoredTop sz="70872" autoAdjust="0"/>
  </p:normalViewPr>
  <p:slideViewPr>
    <p:cSldViewPr snapToGrid="0">
      <p:cViewPr varScale="1">
        <p:scale>
          <a:sx n="51" d="100"/>
          <a:sy n="51" d="100"/>
        </p:scale>
        <p:origin x="196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bhu, Shashank" userId="434abcaa-a364-4d99-837b-dd4fc4d70a8a" providerId="ADAL" clId="{F5384F80-40C8-4E21-ADE7-F86A1D17B960}"/>
    <pc:docChg chg="modSld">
      <pc:chgData name="Prabhu, Shashank" userId="434abcaa-a364-4d99-837b-dd4fc4d70a8a" providerId="ADAL" clId="{F5384F80-40C8-4E21-ADE7-F86A1D17B960}" dt="2021-03-16T10:30:02.076" v="0" actId="729"/>
      <pc:docMkLst>
        <pc:docMk/>
      </pc:docMkLst>
      <pc:sldChg chg="mod modShow">
        <pc:chgData name="Prabhu, Shashank" userId="434abcaa-a364-4d99-837b-dd4fc4d70a8a" providerId="ADAL" clId="{F5384F80-40C8-4E21-ADE7-F86A1D17B960}" dt="2021-03-16T10:30:02.076" v="0" actId="729"/>
        <pc:sldMkLst>
          <pc:docMk/>
          <pc:sldMk cId="0" sldId="267"/>
        </pc:sldMkLst>
      </pc:sldChg>
    </pc:docChg>
  </pc:docChgLst>
  <pc:docChgLst>
    <pc:chgData name="Prabhu, Shashank" userId="434abcaa-a364-4d99-837b-dd4fc4d70a8a" providerId="ADAL" clId="{ACFE38F9-3167-4AF8-8FAA-F247FC430F68}"/>
    <pc:docChg chg="undo custSel modSld">
      <pc:chgData name="Prabhu, Shashank" userId="434abcaa-a364-4d99-837b-dd4fc4d70a8a" providerId="ADAL" clId="{ACFE38F9-3167-4AF8-8FAA-F247FC430F68}" dt="2021-04-06T11:58:06.276" v="342" actId="1076"/>
      <pc:docMkLst>
        <pc:docMk/>
      </pc:docMkLst>
      <pc:sldChg chg="addSp delSp modSp mod delAnim modAnim modNotesTx">
        <pc:chgData name="Prabhu, Shashank" userId="434abcaa-a364-4d99-837b-dd4fc4d70a8a" providerId="ADAL" clId="{ACFE38F9-3167-4AF8-8FAA-F247FC430F68}" dt="2021-04-06T11:44:59.109" v="201" actId="1076"/>
        <pc:sldMkLst>
          <pc:docMk/>
          <pc:sldMk cId="0" sldId="257"/>
        </pc:sldMkLst>
        <pc:spChg chg="add mod">
          <ac:chgData name="Prabhu, Shashank" userId="434abcaa-a364-4d99-837b-dd4fc4d70a8a" providerId="ADAL" clId="{ACFE38F9-3167-4AF8-8FAA-F247FC430F68}" dt="2021-04-06T11:35:38.356" v="53" actId="13822"/>
          <ac:spMkLst>
            <pc:docMk/>
            <pc:sldMk cId="0" sldId="257"/>
            <ac:spMk id="2" creationId="{56618E44-A70F-424C-BFD9-2D740E392B41}"/>
          </ac:spMkLst>
        </pc:spChg>
        <pc:spChg chg="add mod">
          <ac:chgData name="Prabhu, Shashank" userId="434abcaa-a364-4d99-837b-dd4fc4d70a8a" providerId="ADAL" clId="{ACFE38F9-3167-4AF8-8FAA-F247FC430F68}" dt="2021-04-06T11:44:59.109" v="201" actId="1076"/>
          <ac:spMkLst>
            <pc:docMk/>
            <pc:sldMk cId="0" sldId="257"/>
            <ac:spMk id="3" creationId="{4391EC4E-3280-4E36-860D-10CFBAD63C52}"/>
          </ac:spMkLst>
        </pc:spChg>
        <pc:spChg chg="mod">
          <ac:chgData name="Prabhu, Shashank" userId="434abcaa-a364-4d99-837b-dd4fc4d70a8a" providerId="ADAL" clId="{ACFE38F9-3167-4AF8-8FAA-F247FC430F68}" dt="2021-04-06T11:35:33.144" v="51" actId="1076"/>
          <ac:spMkLst>
            <pc:docMk/>
            <pc:sldMk cId="0" sldId="257"/>
            <ac:spMk id="40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35:30.409" v="50" actId="1076"/>
          <ac:spMkLst>
            <pc:docMk/>
            <pc:sldMk cId="0" sldId="257"/>
            <ac:spMk id="41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35:26.872" v="49" actId="1076"/>
          <ac:spMkLst>
            <pc:docMk/>
            <pc:sldMk cId="0" sldId="257"/>
            <ac:spMk id="42" creationId="{00000000-0000-0000-0000-000000000000}"/>
          </ac:spMkLst>
        </pc:spChg>
        <pc:spChg chg="del mod">
          <ac:chgData name="Prabhu, Shashank" userId="434abcaa-a364-4d99-837b-dd4fc4d70a8a" providerId="ADAL" clId="{ACFE38F9-3167-4AF8-8FAA-F247FC430F68}" dt="2021-04-06T11:38:39.084" v="85" actId="478"/>
          <ac:spMkLst>
            <pc:docMk/>
            <pc:sldMk cId="0" sldId="257"/>
            <ac:spMk id="43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35:23.533" v="48" actId="1076"/>
          <ac:spMkLst>
            <pc:docMk/>
            <pc:sldMk cId="0" sldId="257"/>
            <ac:spMk id="48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44:20.641" v="195" actId="1076"/>
          <ac:spMkLst>
            <pc:docMk/>
            <pc:sldMk cId="0" sldId="257"/>
            <ac:spMk id="64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27:48.916" v="13" actId="20577"/>
          <ac:spMkLst>
            <pc:docMk/>
            <pc:sldMk cId="0" sldId="257"/>
            <ac:spMk id="73" creationId="{00000000-0000-0000-0000-000000000000}"/>
          </ac:spMkLst>
        </pc:spChg>
        <pc:grpChg chg="mod">
          <ac:chgData name="Prabhu, Shashank" userId="434abcaa-a364-4d99-837b-dd4fc4d70a8a" providerId="ADAL" clId="{ACFE38F9-3167-4AF8-8FAA-F247FC430F68}" dt="2021-04-06T11:35:04.995" v="45" actId="14100"/>
          <ac:grpSpMkLst>
            <pc:docMk/>
            <pc:sldMk cId="0" sldId="257"/>
            <ac:grpSpMk id="44" creationId="{00000000-0000-0000-0000-000000000000}"/>
          </ac:grpSpMkLst>
        </pc:grpChg>
        <pc:grpChg chg="mod">
          <ac:chgData name="Prabhu, Shashank" userId="434abcaa-a364-4d99-837b-dd4fc4d70a8a" providerId="ADAL" clId="{ACFE38F9-3167-4AF8-8FAA-F247FC430F68}" dt="2021-04-06T11:39:33.429" v="88" actId="1038"/>
          <ac:grpSpMkLst>
            <pc:docMk/>
            <pc:sldMk cId="0" sldId="257"/>
            <ac:grpSpMk id="69" creationId="{00000000-0000-0000-0000-000000000000}"/>
          </ac:grpSpMkLst>
        </pc:grpChg>
      </pc:sldChg>
      <pc:sldChg chg="addSp delSp modSp mod delAnim modAnim modNotesTx">
        <pc:chgData name="Prabhu, Shashank" userId="434abcaa-a364-4d99-837b-dd4fc4d70a8a" providerId="ADAL" clId="{ACFE38F9-3167-4AF8-8FAA-F247FC430F68}" dt="2021-04-06T11:52:55.990" v="310" actId="478"/>
        <pc:sldMkLst>
          <pc:docMk/>
          <pc:sldMk cId="0" sldId="264"/>
        </pc:sldMkLst>
        <pc:spChg chg="add mod">
          <ac:chgData name="Prabhu, Shashank" userId="434abcaa-a364-4d99-837b-dd4fc4d70a8a" providerId="ADAL" clId="{ACFE38F9-3167-4AF8-8FAA-F247FC430F68}" dt="2021-04-06T11:52:09.346" v="307" actId="1076"/>
          <ac:spMkLst>
            <pc:docMk/>
            <pc:sldMk cId="0" sldId="264"/>
            <ac:spMk id="3" creationId="{2EDB4902-553A-4838-AA17-46332F324D3C}"/>
          </ac:spMkLst>
        </pc:spChg>
        <pc:spChg chg="del mod">
          <ac:chgData name="Prabhu, Shashank" userId="434abcaa-a364-4d99-837b-dd4fc4d70a8a" providerId="ADAL" clId="{ACFE38F9-3167-4AF8-8FAA-F247FC430F68}" dt="2021-04-06T11:52:55.990" v="310" actId="478"/>
          <ac:spMkLst>
            <pc:docMk/>
            <pc:sldMk cId="0" sldId="264"/>
            <ac:spMk id="264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44:29.267" v="197" actId="1076"/>
          <ac:spMkLst>
            <pc:docMk/>
            <pc:sldMk cId="0" sldId="264"/>
            <ac:spMk id="265" creationId="{00000000-0000-0000-0000-000000000000}"/>
          </ac:spMkLst>
        </pc:spChg>
        <pc:graphicFrameChg chg="modGraphic">
          <ac:chgData name="Prabhu, Shashank" userId="434abcaa-a364-4d99-837b-dd4fc4d70a8a" providerId="ADAL" clId="{ACFE38F9-3167-4AF8-8FAA-F247FC430F68}" dt="2021-04-06T11:51:32.656" v="301" actId="2711"/>
          <ac:graphicFrameMkLst>
            <pc:docMk/>
            <pc:sldMk cId="0" sldId="264"/>
            <ac:graphicFrameMk id="2" creationId="{00000000-0000-0000-0000-000000000000}"/>
          </ac:graphicFrameMkLst>
        </pc:graphicFrameChg>
      </pc:sldChg>
      <pc:sldChg chg="addSp delSp modSp mod delAnim modAnim modNotesTx">
        <pc:chgData name="Prabhu, Shashank" userId="434abcaa-a364-4d99-837b-dd4fc4d70a8a" providerId="ADAL" clId="{ACFE38F9-3167-4AF8-8FAA-F247FC430F68}" dt="2021-04-06T11:48:56.569" v="256" actId="1076"/>
        <pc:sldMkLst>
          <pc:docMk/>
          <pc:sldMk cId="2630721417" sldId="268"/>
        </pc:sldMkLst>
        <pc:spChg chg="mod">
          <ac:chgData name="Prabhu, Shashank" userId="434abcaa-a364-4d99-837b-dd4fc4d70a8a" providerId="ADAL" clId="{ACFE38F9-3167-4AF8-8FAA-F247FC430F68}" dt="2021-04-06T11:45:34.028" v="210" actId="1076"/>
          <ac:spMkLst>
            <pc:docMk/>
            <pc:sldMk cId="2630721417" sldId="268"/>
            <ac:spMk id="26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45:38.375" v="211" actId="1076"/>
          <ac:spMkLst>
            <pc:docMk/>
            <pc:sldMk cId="2630721417" sldId="268"/>
            <ac:spMk id="27" creationId="{00000000-0000-0000-0000-000000000000}"/>
          </ac:spMkLst>
        </pc:spChg>
        <pc:spChg chg="add mod">
          <ac:chgData name="Prabhu, Shashank" userId="434abcaa-a364-4d99-837b-dd4fc4d70a8a" providerId="ADAL" clId="{ACFE38F9-3167-4AF8-8FAA-F247FC430F68}" dt="2021-04-06T11:48:53.786" v="255" actId="1076"/>
          <ac:spMkLst>
            <pc:docMk/>
            <pc:sldMk cId="2630721417" sldId="268"/>
            <ac:spMk id="28" creationId="{3E6892BE-4A83-47C0-B80D-C1EA03F3EA18}"/>
          </ac:spMkLst>
        </pc:spChg>
        <pc:spChg chg="add mod">
          <ac:chgData name="Prabhu, Shashank" userId="434abcaa-a364-4d99-837b-dd4fc4d70a8a" providerId="ADAL" clId="{ACFE38F9-3167-4AF8-8FAA-F247FC430F68}" dt="2021-04-06T11:48:56.569" v="256" actId="1076"/>
          <ac:spMkLst>
            <pc:docMk/>
            <pc:sldMk cId="2630721417" sldId="268"/>
            <ac:spMk id="29" creationId="{A8805964-D9F9-480E-9324-AAE1B81C4207}"/>
          </ac:spMkLst>
        </pc:spChg>
        <pc:spChg chg="del mod">
          <ac:chgData name="Prabhu, Shashank" userId="434abcaa-a364-4d99-837b-dd4fc4d70a8a" providerId="ADAL" clId="{ACFE38F9-3167-4AF8-8FAA-F247FC430F68}" dt="2021-04-06T11:42:55.175" v="187" actId="478"/>
          <ac:spMkLst>
            <pc:docMk/>
            <pc:sldMk cId="2630721417" sldId="268"/>
            <ac:spMk id="43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43:00.695" v="188" actId="1076"/>
          <ac:spMkLst>
            <pc:docMk/>
            <pc:sldMk cId="2630721417" sldId="268"/>
            <ac:spMk id="51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43:05.351" v="189" actId="1076"/>
          <ac:spMkLst>
            <pc:docMk/>
            <pc:sldMk cId="2630721417" sldId="268"/>
            <ac:spMk id="63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44:15.924" v="194" actId="1076"/>
          <ac:spMkLst>
            <pc:docMk/>
            <pc:sldMk cId="2630721417" sldId="268"/>
            <ac:spMk id="64" creationId="{00000000-0000-0000-0000-000000000000}"/>
          </ac:spMkLst>
        </pc:spChg>
        <pc:grpChg chg="mod">
          <ac:chgData name="Prabhu, Shashank" userId="434abcaa-a364-4d99-837b-dd4fc4d70a8a" providerId="ADAL" clId="{ACFE38F9-3167-4AF8-8FAA-F247FC430F68}" dt="2021-04-06T11:45:13.327" v="205" actId="14100"/>
          <ac:grpSpMkLst>
            <pc:docMk/>
            <pc:sldMk cId="2630721417" sldId="268"/>
            <ac:grpSpMk id="44" creationId="{00000000-0000-0000-0000-000000000000}"/>
          </ac:grpSpMkLst>
        </pc:grpChg>
        <pc:grpChg chg="mod">
          <ac:chgData name="Prabhu, Shashank" userId="434abcaa-a364-4d99-837b-dd4fc4d70a8a" providerId="ADAL" clId="{ACFE38F9-3167-4AF8-8FAA-F247FC430F68}" dt="2021-04-06T11:45:19.801" v="206" actId="14100"/>
          <ac:grpSpMkLst>
            <pc:docMk/>
            <pc:sldMk cId="2630721417" sldId="268"/>
            <ac:grpSpMk id="69" creationId="{00000000-0000-0000-0000-000000000000}"/>
          </ac:grpSpMkLst>
        </pc:grpChg>
      </pc:sldChg>
      <pc:sldChg chg="delSp modSp mod delAnim">
        <pc:chgData name="Prabhu, Shashank" userId="434abcaa-a364-4d99-837b-dd4fc4d70a8a" providerId="ADAL" clId="{ACFE38F9-3167-4AF8-8FAA-F247FC430F68}" dt="2021-04-06T11:58:06.276" v="342" actId="1076"/>
        <pc:sldMkLst>
          <pc:docMk/>
          <pc:sldMk cId="4035692592" sldId="269"/>
        </pc:sldMkLst>
        <pc:spChg chg="del mod">
          <ac:chgData name="Prabhu, Shashank" userId="434abcaa-a364-4d99-837b-dd4fc4d70a8a" providerId="ADAL" clId="{ACFE38F9-3167-4AF8-8FAA-F247FC430F68}" dt="2021-04-06T11:54:23.526" v="317" actId="478"/>
          <ac:spMkLst>
            <pc:docMk/>
            <pc:sldMk cId="4035692592" sldId="269"/>
            <ac:spMk id="264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57:59.385" v="341" actId="20577"/>
          <ac:spMkLst>
            <pc:docMk/>
            <pc:sldMk cId="4035692592" sldId="269"/>
            <ac:spMk id="265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58:06.276" v="342" actId="1076"/>
          <ac:spMkLst>
            <pc:docMk/>
            <pc:sldMk cId="4035692592" sldId="269"/>
            <ac:spMk id="272" creationId="{00000000-0000-0000-0000-000000000000}"/>
          </ac:spMkLst>
        </pc:spChg>
      </pc:sldChg>
      <pc:sldChg chg="delSp modSp mod delAnim modAnim">
        <pc:chgData name="Prabhu, Shashank" userId="434abcaa-a364-4d99-837b-dd4fc4d70a8a" providerId="ADAL" clId="{ACFE38F9-3167-4AF8-8FAA-F247FC430F68}" dt="2021-04-06T11:57:10.565" v="338"/>
        <pc:sldMkLst>
          <pc:docMk/>
          <pc:sldMk cId="1551749911" sldId="270"/>
        </pc:sldMkLst>
        <pc:spChg chg="del mod">
          <ac:chgData name="Prabhu, Shashank" userId="434abcaa-a364-4d99-837b-dd4fc4d70a8a" providerId="ADAL" clId="{ACFE38F9-3167-4AF8-8FAA-F247FC430F68}" dt="2021-04-06T11:54:35.087" v="321" actId="478"/>
          <ac:spMkLst>
            <pc:docMk/>
            <pc:sldMk cId="1551749911" sldId="270"/>
            <ac:spMk id="264" creationId="{00000000-0000-0000-0000-000000000000}"/>
          </ac:spMkLst>
        </pc:spChg>
        <pc:spChg chg="mod">
          <ac:chgData name="Prabhu, Shashank" userId="434abcaa-a364-4d99-837b-dd4fc4d70a8a" providerId="ADAL" clId="{ACFE38F9-3167-4AF8-8FAA-F247FC430F68}" dt="2021-04-06T11:54:48.404" v="324" actId="1076"/>
          <ac:spMkLst>
            <pc:docMk/>
            <pc:sldMk cId="1551749911" sldId="270"/>
            <ac:spMk id="272" creationId="{00000000-0000-0000-0000-000000000000}"/>
          </ac:spMkLst>
        </pc:spChg>
      </pc:sldChg>
      <pc:sldChg chg="modSp mod modShow">
        <pc:chgData name="Prabhu, Shashank" userId="434abcaa-a364-4d99-837b-dd4fc4d70a8a" providerId="ADAL" clId="{ACFE38F9-3167-4AF8-8FAA-F247FC430F68}" dt="2021-04-06T11:54:08.324" v="315" actId="122"/>
        <pc:sldMkLst>
          <pc:docMk/>
          <pc:sldMk cId="0" sldId="273"/>
        </pc:sldMkLst>
        <pc:spChg chg="mod">
          <ac:chgData name="Prabhu, Shashank" userId="434abcaa-a364-4d99-837b-dd4fc4d70a8a" providerId="ADAL" clId="{ACFE38F9-3167-4AF8-8FAA-F247FC430F68}" dt="2021-04-06T11:54:08.324" v="315" actId="122"/>
          <ac:spMkLst>
            <pc:docMk/>
            <pc:sldMk cId="0" sldId="273"/>
            <ac:spMk id="3" creationId="{00000000-0000-0000-0000-000000000000}"/>
          </ac:spMkLst>
        </pc:spChg>
        <pc:graphicFrameChg chg="modGraphic">
          <ac:chgData name="Prabhu, Shashank" userId="434abcaa-a364-4d99-837b-dd4fc4d70a8a" providerId="ADAL" clId="{ACFE38F9-3167-4AF8-8FAA-F247FC430F68}" dt="2021-04-06T11:53:57.723" v="313" actId="2711"/>
          <ac:graphicFrameMkLst>
            <pc:docMk/>
            <pc:sldMk cId="0" sldId="273"/>
            <ac:graphicFrameMk id="5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87947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Click on </a:t>
            </a: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box for answer to appear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1" name="Google Shape;4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Click on </a:t>
            </a: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ANSWER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box for answer to appear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1" name="Google Shape;4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GB" sz="1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ANSWER ON THE NEXT SLIDE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2" name="Google Shape;26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9228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2" name="Google Shape;26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</p:txBody>
      </p:sp>
      <p:sp>
        <p:nvSpPr>
          <p:cNvPr id="262" name="Google Shape;26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2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2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2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aphicFrame>
        <p:nvGraphicFramePr>
          <p:cNvPr id="31" name="Google Shape;31;p4"/>
          <p:cNvGraphicFramePr/>
          <p:nvPr/>
        </p:nvGraphicFramePr>
        <p:xfrm>
          <a:off x="457200" y="139700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{411A33ED-7042-46D6-B982-BBFAFFBC785E}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>
            <a:hlinkClick r:id="rId6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ctrTitle"/>
          </p:nvPr>
        </p:nvSpPr>
        <p:spPr>
          <a:xfrm>
            <a:off x="457200" y="28194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b="1" dirty="0"/>
              <a:t>Find the </a:t>
            </a:r>
            <a:r>
              <a:rPr lang="en-US" b="1" dirty="0">
                <a:solidFill>
                  <a:srgbClr val="FF0000"/>
                </a:solidFill>
              </a:rPr>
              <a:t>Discount</a:t>
            </a:r>
            <a:endParaRPr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6"/>
          <p:cNvGrpSpPr/>
          <p:nvPr/>
        </p:nvGrpSpPr>
        <p:grpSpPr>
          <a:xfrm>
            <a:off x="688854" y="1524002"/>
            <a:ext cx="3179831" cy="4152899"/>
            <a:chOff x="304800" y="1524001"/>
            <a:chExt cx="2209800" cy="4800599"/>
          </a:xfrm>
        </p:grpSpPr>
        <p:grpSp>
          <p:nvGrpSpPr>
            <p:cNvPr id="45" name="Google Shape;45;p6"/>
            <p:cNvGrpSpPr/>
            <p:nvPr/>
          </p:nvGrpSpPr>
          <p:grpSpPr>
            <a:xfrm>
              <a:off x="304800" y="2057400"/>
              <a:ext cx="2209800" cy="4267200"/>
              <a:chOff x="304800" y="2057400"/>
              <a:chExt cx="2209800" cy="4267200"/>
            </a:xfrm>
          </p:grpSpPr>
          <p:sp>
            <p:nvSpPr>
              <p:cNvPr id="46" name="Google Shape;46;p6"/>
              <p:cNvSpPr/>
              <p:nvPr/>
            </p:nvSpPr>
            <p:spPr>
              <a:xfrm>
                <a:off x="304800" y="2057400"/>
                <a:ext cx="2209800" cy="4267200"/>
              </a:xfrm>
              <a:prstGeom prst="roundRect">
                <a:avLst>
                  <a:gd name="adj" fmla="val 16667"/>
                </a:avLst>
              </a:prstGeom>
              <a:solidFill>
                <a:srgbClr val="EF720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6"/>
              <p:cNvSpPr/>
              <p:nvPr/>
            </p:nvSpPr>
            <p:spPr>
              <a:xfrm>
                <a:off x="381000" y="2140137"/>
                <a:ext cx="2057400" cy="4096871"/>
              </a:xfrm>
              <a:prstGeom prst="roundRect">
                <a:avLst>
                  <a:gd name="adj" fmla="val 16667"/>
                </a:avLst>
              </a:prstGeom>
              <a:noFill/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6"/>
              <p:cNvSpPr txBox="1"/>
              <p:nvPr/>
            </p:nvSpPr>
            <p:spPr>
              <a:xfrm>
                <a:off x="419718" y="2269338"/>
                <a:ext cx="1905000" cy="3446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lvl="0" algn="ctr"/>
                <a:r>
                  <a:rPr lang="en-IN" sz="2400" b="1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a. A table marked at Rs. 15,000 is available for Rs. 14,400.  The discount and</a:t>
                </a:r>
              </a:p>
              <a:p>
                <a:pPr lvl="0" algn="ctr"/>
                <a:r>
                  <a:rPr lang="en-IN" sz="2400" b="1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discount percentage are respectively Rs. ______ and ______</a:t>
                </a:r>
                <a:endParaRPr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6"/>
              <p:cNvSpPr/>
              <p:nvPr/>
            </p:nvSpPr>
            <p:spPr>
              <a:xfrm>
                <a:off x="1238250" y="2105585"/>
                <a:ext cx="190500" cy="1905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" name="Google Shape;50;p6"/>
            <p:cNvSpPr/>
            <p:nvPr/>
          </p:nvSpPr>
          <p:spPr>
            <a:xfrm>
              <a:off x="1295400" y="1524001"/>
              <a:ext cx="73960" cy="650080"/>
            </a:xfrm>
            <a:prstGeom prst="roundRect">
              <a:avLst>
                <a:gd name="adj" fmla="val 16667"/>
              </a:avLst>
            </a:prstGeom>
            <a:solidFill>
              <a:srgbClr val="595959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" name="Google Shape;69;p6"/>
          <p:cNvGrpSpPr/>
          <p:nvPr/>
        </p:nvGrpSpPr>
        <p:grpSpPr>
          <a:xfrm>
            <a:off x="5281613" y="1513634"/>
            <a:ext cx="2808839" cy="4163266"/>
            <a:chOff x="304800" y="1524001"/>
            <a:chExt cx="2209800" cy="4800599"/>
          </a:xfrm>
        </p:grpSpPr>
        <p:grpSp>
          <p:nvGrpSpPr>
            <p:cNvPr id="70" name="Google Shape;70;p6"/>
            <p:cNvGrpSpPr/>
            <p:nvPr/>
          </p:nvGrpSpPr>
          <p:grpSpPr>
            <a:xfrm>
              <a:off x="304800" y="2057400"/>
              <a:ext cx="2209800" cy="4267200"/>
              <a:chOff x="304800" y="2057400"/>
              <a:chExt cx="2209800" cy="4267200"/>
            </a:xfrm>
          </p:grpSpPr>
          <p:sp>
            <p:nvSpPr>
              <p:cNvPr id="71" name="Google Shape;71;p6"/>
              <p:cNvSpPr/>
              <p:nvPr/>
            </p:nvSpPr>
            <p:spPr>
              <a:xfrm>
                <a:off x="304800" y="2057400"/>
                <a:ext cx="2209800" cy="4267200"/>
              </a:xfrm>
              <a:prstGeom prst="roundRect">
                <a:avLst>
                  <a:gd name="adj" fmla="val 16667"/>
                </a:avLst>
              </a:prstGeom>
              <a:solidFill>
                <a:srgbClr val="C45B5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6"/>
              <p:cNvSpPr/>
              <p:nvPr/>
            </p:nvSpPr>
            <p:spPr>
              <a:xfrm>
                <a:off x="381000" y="2140137"/>
                <a:ext cx="2057400" cy="4096871"/>
              </a:xfrm>
              <a:prstGeom prst="roundRect">
                <a:avLst>
                  <a:gd name="adj" fmla="val 16667"/>
                </a:avLst>
              </a:prstGeom>
              <a:noFill/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6"/>
              <p:cNvSpPr txBox="1"/>
              <p:nvPr/>
            </p:nvSpPr>
            <p:spPr>
              <a:xfrm>
                <a:off x="452720" y="2456335"/>
                <a:ext cx="1905000" cy="1446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lvl="0" algn="ctr"/>
                <a:r>
                  <a:rPr lang="en-IN" sz="2400" b="1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b. An article marked Rs. 900 is sold for Rs. 765. The percentage of discount is ______</a:t>
                </a:r>
                <a:endParaRPr sz="2400" dirty="0"/>
              </a:p>
            </p:txBody>
          </p:sp>
          <p:sp>
            <p:nvSpPr>
              <p:cNvPr id="74" name="Google Shape;74;p6"/>
              <p:cNvSpPr/>
              <p:nvPr/>
            </p:nvSpPr>
            <p:spPr>
              <a:xfrm>
                <a:off x="1238250" y="2105585"/>
                <a:ext cx="190500" cy="1905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5" name="Google Shape;75;p6"/>
            <p:cNvSpPr/>
            <p:nvPr/>
          </p:nvSpPr>
          <p:spPr>
            <a:xfrm>
              <a:off x="1295400" y="1524001"/>
              <a:ext cx="73960" cy="650080"/>
            </a:xfrm>
            <a:prstGeom prst="roundRect">
              <a:avLst>
                <a:gd name="adj" fmla="val 16667"/>
              </a:avLst>
            </a:prstGeom>
            <a:solidFill>
              <a:srgbClr val="595959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7010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b="1" dirty="0"/>
              <a:t>Find the discount</a:t>
            </a:r>
            <a:endParaRPr b="1" dirty="0"/>
          </a:p>
        </p:txBody>
      </p:sp>
      <p:sp>
        <p:nvSpPr>
          <p:cNvPr id="63" name="Google Shape;63;p6"/>
          <p:cNvSpPr/>
          <p:nvPr/>
        </p:nvSpPr>
        <p:spPr>
          <a:xfrm>
            <a:off x="0" y="1066800"/>
            <a:ext cx="9144000" cy="5334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6"/>
          <p:cNvSpPr txBox="1"/>
          <p:nvPr/>
        </p:nvSpPr>
        <p:spPr>
          <a:xfrm>
            <a:off x="2603253" y="1066800"/>
            <a:ext cx="3962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1. Fill in the blanks</a:t>
            </a:r>
            <a:endParaRPr sz="2800" b="1" i="0" u="none" strike="noStrike" cap="none" dirty="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" name="Google Shape;65;p6"/>
          <p:cNvCxnSpPr/>
          <p:nvPr/>
        </p:nvCxnSpPr>
        <p:spPr>
          <a:xfrm rot="10800000">
            <a:off x="1981200" y="1333500"/>
            <a:ext cx="11430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" name="Google Shape;66;p6"/>
          <p:cNvCxnSpPr/>
          <p:nvPr/>
        </p:nvCxnSpPr>
        <p:spPr>
          <a:xfrm rot="10800000">
            <a:off x="6248400" y="1333500"/>
            <a:ext cx="11430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" name="Google Shape;67;p6"/>
          <p:cNvSpPr/>
          <p:nvPr/>
        </p:nvSpPr>
        <p:spPr>
          <a:xfrm>
            <a:off x="6169960" y="1279710"/>
            <a:ext cx="114300" cy="1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3025590" y="1279710"/>
            <a:ext cx="114300" cy="1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8;p6"/>
          <p:cNvSpPr txBox="1"/>
          <p:nvPr/>
        </p:nvSpPr>
        <p:spPr>
          <a:xfrm>
            <a:off x="1031449" y="5034870"/>
            <a:ext cx="840406" cy="34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600</a:t>
            </a:r>
            <a:endParaRPr sz="24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8;p6"/>
          <p:cNvSpPr txBox="1"/>
          <p:nvPr/>
        </p:nvSpPr>
        <p:spPr>
          <a:xfrm>
            <a:off x="2571693" y="5069951"/>
            <a:ext cx="840406" cy="34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4%</a:t>
            </a:r>
            <a:endParaRPr sz="24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8;p6"/>
          <p:cNvSpPr txBox="1"/>
          <p:nvPr/>
        </p:nvSpPr>
        <p:spPr>
          <a:xfrm>
            <a:off x="6246883" y="4070717"/>
            <a:ext cx="840406" cy="34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24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618E44-A70F-424C-BFD9-2D740E392B41}"/>
              </a:ext>
            </a:extLst>
          </p:cNvPr>
          <p:cNvSpPr txBox="1"/>
          <p:nvPr/>
        </p:nvSpPr>
        <p:spPr>
          <a:xfrm>
            <a:off x="1454908" y="5945601"/>
            <a:ext cx="1425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Answer</a:t>
            </a:r>
            <a:r>
              <a:rPr lang="en-GB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91EC4E-3280-4E36-860D-10CFBAD63C52}"/>
              </a:ext>
            </a:extLst>
          </p:cNvPr>
          <p:cNvSpPr txBox="1"/>
          <p:nvPr/>
        </p:nvSpPr>
        <p:spPr>
          <a:xfrm>
            <a:off x="5989141" y="5920561"/>
            <a:ext cx="1442209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6"/>
          <p:cNvGrpSpPr/>
          <p:nvPr/>
        </p:nvGrpSpPr>
        <p:grpSpPr>
          <a:xfrm>
            <a:off x="688855" y="1524002"/>
            <a:ext cx="3230647" cy="4054288"/>
            <a:chOff x="304800" y="1524001"/>
            <a:chExt cx="2209800" cy="4800599"/>
          </a:xfrm>
        </p:grpSpPr>
        <p:grpSp>
          <p:nvGrpSpPr>
            <p:cNvPr id="45" name="Google Shape;45;p6"/>
            <p:cNvGrpSpPr/>
            <p:nvPr/>
          </p:nvGrpSpPr>
          <p:grpSpPr>
            <a:xfrm>
              <a:off x="304800" y="2057400"/>
              <a:ext cx="2209800" cy="4267200"/>
              <a:chOff x="304800" y="2057400"/>
              <a:chExt cx="2209800" cy="4267200"/>
            </a:xfrm>
          </p:grpSpPr>
          <p:sp>
            <p:nvSpPr>
              <p:cNvPr id="46" name="Google Shape;46;p6"/>
              <p:cNvSpPr/>
              <p:nvPr/>
            </p:nvSpPr>
            <p:spPr>
              <a:xfrm>
                <a:off x="304800" y="2057400"/>
                <a:ext cx="2209800" cy="4267200"/>
              </a:xfrm>
              <a:prstGeom prst="roundRect">
                <a:avLst>
                  <a:gd name="adj" fmla="val 16667"/>
                </a:avLst>
              </a:prstGeom>
              <a:solidFill>
                <a:srgbClr val="EF720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6"/>
              <p:cNvSpPr/>
              <p:nvPr/>
            </p:nvSpPr>
            <p:spPr>
              <a:xfrm>
                <a:off x="381000" y="2140137"/>
                <a:ext cx="2057400" cy="4096871"/>
              </a:xfrm>
              <a:prstGeom prst="roundRect">
                <a:avLst>
                  <a:gd name="adj" fmla="val 16667"/>
                </a:avLst>
              </a:prstGeom>
              <a:noFill/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6"/>
              <p:cNvSpPr txBox="1"/>
              <p:nvPr/>
            </p:nvSpPr>
            <p:spPr>
              <a:xfrm>
                <a:off x="443755" y="2486561"/>
                <a:ext cx="1905000" cy="3446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lvl="0" algn="ctr"/>
                <a:r>
                  <a:rPr lang="en-IN" sz="2400" b="1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c. An Almirah is sold at Rs. 5,225 after allowing a discount of 5%. Its Market</a:t>
                </a:r>
              </a:p>
              <a:p>
                <a:pPr lvl="0" algn="ctr"/>
                <a:r>
                  <a:rPr lang="en-IN" sz="2400" b="1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price is _______.</a:t>
                </a:r>
                <a:endParaRPr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6"/>
              <p:cNvSpPr/>
              <p:nvPr/>
            </p:nvSpPr>
            <p:spPr>
              <a:xfrm>
                <a:off x="1238250" y="2105585"/>
                <a:ext cx="190500" cy="1905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" name="Google Shape;50;p6"/>
            <p:cNvSpPr/>
            <p:nvPr/>
          </p:nvSpPr>
          <p:spPr>
            <a:xfrm>
              <a:off x="1295400" y="1524001"/>
              <a:ext cx="73960" cy="650080"/>
            </a:xfrm>
            <a:prstGeom prst="roundRect">
              <a:avLst>
                <a:gd name="adj" fmla="val 16667"/>
              </a:avLst>
            </a:prstGeom>
            <a:solidFill>
              <a:srgbClr val="595959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" name="Google Shape;69;p6"/>
          <p:cNvGrpSpPr/>
          <p:nvPr/>
        </p:nvGrpSpPr>
        <p:grpSpPr>
          <a:xfrm>
            <a:off x="5268360" y="1513633"/>
            <a:ext cx="2881727" cy="3990679"/>
            <a:chOff x="304800" y="1524001"/>
            <a:chExt cx="2209800" cy="4800599"/>
          </a:xfrm>
        </p:grpSpPr>
        <p:grpSp>
          <p:nvGrpSpPr>
            <p:cNvPr id="70" name="Google Shape;70;p6"/>
            <p:cNvGrpSpPr/>
            <p:nvPr/>
          </p:nvGrpSpPr>
          <p:grpSpPr>
            <a:xfrm>
              <a:off x="304800" y="2057400"/>
              <a:ext cx="2209800" cy="4267200"/>
              <a:chOff x="304800" y="2057400"/>
              <a:chExt cx="2209800" cy="4267200"/>
            </a:xfrm>
          </p:grpSpPr>
          <p:sp>
            <p:nvSpPr>
              <p:cNvPr id="71" name="Google Shape;71;p6"/>
              <p:cNvSpPr/>
              <p:nvPr/>
            </p:nvSpPr>
            <p:spPr>
              <a:xfrm>
                <a:off x="304800" y="2057400"/>
                <a:ext cx="2209800" cy="4267200"/>
              </a:xfrm>
              <a:prstGeom prst="roundRect">
                <a:avLst>
                  <a:gd name="adj" fmla="val 16667"/>
                </a:avLst>
              </a:prstGeom>
              <a:solidFill>
                <a:srgbClr val="C45B5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6"/>
              <p:cNvSpPr/>
              <p:nvPr/>
            </p:nvSpPr>
            <p:spPr>
              <a:xfrm>
                <a:off x="381000" y="2140137"/>
                <a:ext cx="2057400" cy="4096871"/>
              </a:xfrm>
              <a:prstGeom prst="roundRect">
                <a:avLst>
                  <a:gd name="adj" fmla="val 16667"/>
                </a:avLst>
              </a:prstGeom>
              <a:noFill/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6"/>
              <p:cNvSpPr txBox="1"/>
              <p:nvPr/>
            </p:nvSpPr>
            <p:spPr>
              <a:xfrm>
                <a:off x="452720" y="2456335"/>
                <a:ext cx="1905000" cy="1446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lvl="0" algn="ctr"/>
                <a:r>
                  <a:rPr lang="en-IN" sz="2400" b="1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d. Sonam bought a mobile phone for Rs. 5,100, after getting a discount of 15%.</a:t>
                </a:r>
              </a:p>
              <a:p>
                <a:pPr lvl="0" algn="ctr"/>
                <a:r>
                  <a:rPr lang="en-IN" sz="2400" b="1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Its Market price was _______.</a:t>
                </a:r>
              </a:p>
              <a:p>
                <a:pPr lvl="0" algn="ctr"/>
                <a:endParaRPr lang="en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 algn="ctr"/>
                <a:r>
                  <a:rPr lang="en-IN" sz="2400" b="1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endParaRPr sz="2400" dirty="0"/>
              </a:p>
            </p:txBody>
          </p:sp>
          <p:sp>
            <p:nvSpPr>
              <p:cNvPr id="74" name="Google Shape;74;p6"/>
              <p:cNvSpPr/>
              <p:nvPr/>
            </p:nvSpPr>
            <p:spPr>
              <a:xfrm>
                <a:off x="1238250" y="2105585"/>
                <a:ext cx="190500" cy="1905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5" name="Google Shape;75;p6"/>
            <p:cNvSpPr/>
            <p:nvPr/>
          </p:nvSpPr>
          <p:spPr>
            <a:xfrm>
              <a:off x="1295400" y="1524001"/>
              <a:ext cx="73960" cy="650080"/>
            </a:xfrm>
            <a:prstGeom prst="roundRect">
              <a:avLst>
                <a:gd name="adj" fmla="val 16667"/>
              </a:avLst>
            </a:prstGeom>
            <a:solidFill>
              <a:srgbClr val="595959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1034499" y="90804"/>
            <a:ext cx="7010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b="1" dirty="0"/>
              <a:t>Find the discount</a:t>
            </a:r>
            <a:endParaRPr b="1" dirty="0"/>
          </a:p>
        </p:txBody>
      </p:sp>
      <p:sp>
        <p:nvSpPr>
          <p:cNvPr id="63" name="Google Shape;63;p6"/>
          <p:cNvSpPr/>
          <p:nvPr/>
        </p:nvSpPr>
        <p:spPr>
          <a:xfrm>
            <a:off x="-35825" y="1024405"/>
            <a:ext cx="9144000" cy="5334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6"/>
          <p:cNvSpPr txBox="1"/>
          <p:nvPr/>
        </p:nvSpPr>
        <p:spPr>
          <a:xfrm>
            <a:off x="2628431" y="1039958"/>
            <a:ext cx="3962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1. Fill in the blanks</a:t>
            </a:r>
            <a:endParaRPr sz="2800" b="1" i="0" u="none" strike="noStrike" cap="none" dirty="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" name="Google Shape;65;p6"/>
          <p:cNvCxnSpPr/>
          <p:nvPr/>
        </p:nvCxnSpPr>
        <p:spPr>
          <a:xfrm rot="10800000">
            <a:off x="1981200" y="1333500"/>
            <a:ext cx="11430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" name="Google Shape;66;p6"/>
          <p:cNvCxnSpPr/>
          <p:nvPr/>
        </p:nvCxnSpPr>
        <p:spPr>
          <a:xfrm rot="10800000">
            <a:off x="6248400" y="1333500"/>
            <a:ext cx="11430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" name="Google Shape;67;p6"/>
          <p:cNvSpPr/>
          <p:nvPr/>
        </p:nvSpPr>
        <p:spPr>
          <a:xfrm>
            <a:off x="6169960" y="1279710"/>
            <a:ext cx="114300" cy="1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3025590" y="1279710"/>
            <a:ext cx="114300" cy="1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48;p6"/>
          <p:cNvSpPr txBox="1"/>
          <p:nvPr/>
        </p:nvSpPr>
        <p:spPr>
          <a:xfrm>
            <a:off x="1981200" y="3774334"/>
            <a:ext cx="1339476" cy="34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Rs 5500</a:t>
            </a:r>
            <a:endParaRPr sz="24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48;p6"/>
          <p:cNvSpPr txBox="1"/>
          <p:nvPr/>
        </p:nvSpPr>
        <p:spPr>
          <a:xfrm>
            <a:off x="6272693" y="4432076"/>
            <a:ext cx="1339476" cy="34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Rs 6000</a:t>
            </a:r>
            <a:endParaRPr sz="24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E6892BE-4A83-47C0-B80D-C1EA03F3EA18}"/>
              </a:ext>
            </a:extLst>
          </p:cNvPr>
          <p:cNvSpPr txBox="1"/>
          <p:nvPr/>
        </p:nvSpPr>
        <p:spPr>
          <a:xfrm>
            <a:off x="1532603" y="5739155"/>
            <a:ext cx="1425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Answer</a:t>
            </a:r>
            <a:r>
              <a:rPr lang="en-GB" dirty="0"/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805964-D9F9-480E-9324-AAE1B81C4207}"/>
              </a:ext>
            </a:extLst>
          </p:cNvPr>
          <p:cNvSpPr txBox="1"/>
          <p:nvPr/>
        </p:nvSpPr>
        <p:spPr>
          <a:xfrm>
            <a:off x="6098795" y="5770014"/>
            <a:ext cx="1442209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63072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 txBox="1">
            <a:spLocks noGrp="1"/>
          </p:cNvSpPr>
          <p:nvPr>
            <p:ph type="title"/>
          </p:nvPr>
        </p:nvSpPr>
        <p:spPr>
          <a:xfrm>
            <a:off x="1066799" y="79971"/>
            <a:ext cx="7010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b="1" dirty="0"/>
              <a:t>Find the discount</a:t>
            </a:r>
            <a:endParaRPr b="1" dirty="0"/>
          </a:p>
        </p:txBody>
      </p:sp>
      <p:sp>
        <p:nvSpPr>
          <p:cNvPr id="266" name="Google Shape;266;p13"/>
          <p:cNvSpPr/>
          <p:nvPr/>
        </p:nvSpPr>
        <p:spPr>
          <a:xfrm>
            <a:off x="0" y="1066800"/>
            <a:ext cx="9144000" cy="106076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"/>
          <p:cNvSpPr txBox="1"/>
          <p:nvPr/>
        </p:nvSpPr>
        <p:spPr>
          <a:xfrm>
            <a:off x="609600" y="1066799"/>
            <a:ext cx="8398598" cy="98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FFFF00"/>
              </a:buClr>
              <a:buSzPts val="2800"/>
            </a:pPr>
            <a:r>
              <a:rPr lang="en-IN" sz="2800" b="1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2. A shop gives 20% discount. Find the selling price of each item listed and the total bill.</a:t>
            </a:r>
          </a:p>
        </p:txBody>
      </p:sp>
      <p:sp>
        <p:nvSpPr>
          <p:cNvPr id="268" name="Google Shape;268;p13"/>
          <p:cNvSpPr/>
          <p:nvPr/>
        </p:nvSpPr>
        <p:spPr>
          <a:xfrm>
            <a:off x="76200" y="1279710"/>
            <a:ext cx="114300" cy="1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309154" y="1211355"/>
            <a:ext cx="251010" cy="2510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403924"/>
              </p:ext>
            </p:extLst>
          </p:nvPr>
        </p:nvGraphicFramePr>
        <p:xfrm>
          <a:off x="1723165" y="2158588"/>
          <a:ext cx="5981322" cy="3605588"/>
        </p:xfrm>
        <a:graphic>
          <a:graphicData uri="http://schemas.openxmlformats.org/drawingml/2006/table">
            <a:tbl>
              <a:tblPr firstRow="1" bandRow="1">
                <a:tableStyleId>{411A33ED-7042-46D6-B982-BBFAFFBC785E}</a:tableStyleId>
              </a:tblPr>
              <a:tblGrid>
                <a:gridCol w="1993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3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6114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Item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Market price   </a:t>
                      </a:r>
                    </a:p>
                    <a:p>
                      <a:pPr algn="ctr"/>
                      <a:r>
                        <a:rPr lang="en-IN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 Rs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Selling</a:t>
                      </a:r>
                      <a:r>
                        <a:rPr lang="en-IN" sz="24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N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price in Rs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295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dress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effectLst/>
                          <a:latin typeface="Roboto"/>
                        </a:rPr>
                        <a:t>1200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effectLst/>
                          <a:latin typeface="Roboto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17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pair of shoes</a:t>
                      </a:r>
                      <a:endParaRPr lang="en-IN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400" dirty="0">
                          <a:effectLst/>
                          <a:latin typeface="Roboto"/>
                        </a:rPr>
                        <a:t>1500</a:t>
                      </a:r>
                    </a:p>
                    <a:p>
                      <a:pPr algn="ctr"/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4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bag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Google Shape;272;p13"/>
          <p:cNvSpPr txBox="1"/>
          <p:nvPr/>
        </p:nvSpPr>
        <p:spPr>
          <a:xfrm>
            <a:off x="4571999" y="5735720"/>
            <a:ext cx="3064747" cy="52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DB4902-553A-4838-AA17-46332F324D3C}"/>
              </a:ext>
            </a:extLst>
          </p:cNvPr>
          <p:cNvSpPr txBox="1"/>
          <p:nvPr/>
        </p:nvSpPr>
        <p:spPr>
          <a:xfrm>
            <a:off x="2234426" y="6389311"/>
            <a:ext cx="4958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ANSWER ON THE NEXT SLIDE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9973"/>
          </a:xfrm>
        </p:spPr>
        <p:txBody>
          <a:bodyPr/>
          <a:lstStyle/>
          <a:p>
            <a:r>
              <a:rPr lang="en-US" b="1" dirty="0"/>
              <a:t>Find the discount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46485"/>
            <a:ext cx="8229600" cy="577516"/>
          </a:xfrm>
        </p:spPr>
        <p:txBody>
          <a:bodyPr/>
          <a:lstStyle/>
          <a:p>
            <a:r>
              <a:rPr lang="en-US" b="1" dirty="0"/>
              <a:t>2. Solution: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674562"/>
              </p:ext>
            </p:extLst>
          </p:nvPr>
        </p:nvGraphicFramePr>
        <p:xfrm>
          <a:off x="1106905" y="1892966"/>
          <a:ext cx="7122696" cy="4536176"/>
        </p:xfrm>
        <a:graphic>
          <a:graphicData uri="http://schemas.openxmlformats.org/drawingml/2006/table">
            <a:tbl>
              <a:tblPr firstRow="1" bandRow="1">
                <a:tableStyleId>{411A33ED-7042-46D6-B982-BBFAFFBC785E}</a:tableStyleId>
              </a:tblPr>
              <a:tblGrid>
                <a:gridCol w="2374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4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4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086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Market price in 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Selling</a:t>
                      </a:r>
                      <a:r>
                        <a:rPr lang="en-US" sz="2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Price in Rs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8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pair</a:t>
                      </a:r>
                      <a:r>
                        <a:rPr lang="en-US" sz="2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shoes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8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Bag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800</a:t>
                      </a:r>
                    </a:p>
                    <a:p>
                      <a:pPr algn="ctr"/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640</a:t>
                      </a:r>
                    </a:p>
                    <a:p>
                      <a:pPr algn="ctr"/>
                      <a:endParaRPr lang="en-US" sz="2400" b="1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24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2800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7010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b="1" dirty="0"/>
              <a:t>Find the discount</a:t>
            </a:r>
            <a:endParaRPr b="1" dirty="0"/>
          </a:p>
        </p:txBody>
      </p:sp>
      <p:sp>
        <p:nvSpPr>
          <p:cNvPr id="266" name="Google Shape;266;p13"/>
          <p:cNvSpPr/>
          <p:nvPr/>
        </p:nvSpPr>
        <p:spPr>
          <a:xfrm>
            <a:off x="0" y="1066799"/>
            <a:ext cx="9144000" cy="2011379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"/>
          <p:cNvSpPr txBox="1"/>
          <p:nvPr/>
        </p:nvSpPr>
        <p:spPr>
          <a:xfrm>
            <a:off x="609600" y="1066800"/>
            <a:ext cx="8398598" cy="192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IN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Swathi went to a shop to buy a dress. It’s Market price is Rs. 2000. Shop owner gives 10% discount on it. On further insistence, he gives 5% more discount. </a:t>
            </a:r>
            <a:r>
              <a:rPr lang="en-IN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will be the final discount and discount percentage she obtained? Will it be equal to a single discount of 15%?</a:t>
            </a:r>
          </a:p>
        </p:txBody>
      </p:sp>
      <p:sp>
        <p:nvSpPr>
          <p:cNvPr id="268" name="Google Shape;268;p13"/>
          <p:cNvSpPr/>
          <p:nvPr/>
        </p:nvSpPr>
        <p:spPr>
          <a:xfrm>
            <a:off x="76200" y="1279710"/>
            <a:ext cx="114300" cy="1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309154" y="1211355"/>
            <a:ext cx="251010" cy="2510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3"/>
          <p:cNvSpPr txBox="1"/>
          <p:nvPr/>
        </p:nvSpPr>
        <p:spPr>
          <a:xfrm>
            <a:off x="415609" y="3222734"/>
            <a:ext cx="7777571" cy="3134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Solution:</a:t>
            </a:r>
            <a:endParaRPr dirty="0"/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10% of Rs. 2000 = Rs.(10/100) × 2000 = Rs. 200</a:t>
            </a: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After 10% discount,</a:t>
            </a: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Market price = Rs. 2,000 – Rs. 200 = Rs. 1,800</a:t>
            </a: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5% of Rs 1800 = Rs. (5/100)×1800 = Rs. 90</a:t>
            </a:r>
          </a:p>
          <a:p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After the second discount,</a:t>
            </a: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Market price = Rs. 1800 – Rs.90 = Rs. 1,710</a:t>
            </a:r>
          </a:p>
        </p:txBody>
      </p:sp>
    </p:spTree>
    <p:extLst>
      <p:ext uri="{BB962C8B-B14F-4D97-AF65-F5344CB8AC3E}">
        <p14:creationId xmlns:p14="http://schemas.microsoft.com/office/powerpoint/2010/main" val="403569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7010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b="1" dirty="0"/>
              <a:t>Find the discount</a:t>
            </a:r>
            <a:endParaRPr b="1" dirty="0"/>
          </a:p>
        </p:txBody>
      </p:sp>
      <p:sp>
        <p:nvSpPr>
          <p:cNvPr id="272" name="Google Shape;272;p13"/>
          <p:cNvSpPr txBox="1"/>
          <p:nvPr/>
        </p:nvSpPr>
        <p:spPr>
          <a:xfrm>
            <a:off x="533400" y="1221654"/>
            <a:ext cx="8077200" cy="476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Total discount = Rs. 2,000 – Rs. 1,710 = Rs. 290</a:t>
            </a: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(Or another way of calculating total discount = Rs. 200+ Rs. 90 = Rs. 290)</a:t>
            </a:r>
          </a:p>
          <a:p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Let the discount percentage equivalent to these two successive discounts be x.</a:t>
            </a:r>
          </a:p>
          <a:p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When Market price is Rs. 2,000, discount is Rs. 290.</a:t>
            </a: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When Market price is Rs. 100, discount is Rs. x.</a:t>
            </a: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Thus, 100 : x = 2,000 : 290</a:t>
            </a: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2000×x = 290×100</a:t>
            </a:r>
          </a:p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x = (290×100)/2000 = 29000/2000 = 14.5</a:t>
            </a:r>
          </a:p>
          <a:p>
            <a:r>
              <a:rPr lang="en-I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discount percentage equivalent to two successive discounts is 14.5</a:t>
            </a:r>
          </a:p>
        </p:txBody>
      </p:sp>
      <p:sp>
        <p:nvSpPr>
          <p:cNvPr id="9" name="Google Shape;266;p13"/>
          <p:cNvSpPr/>
          <p:nvPr/>
        </p:nvSpPr>
        <p:spPr>
          <a:xfrm>
            <a:off x="0" y="1066799"/>
            <a:ext cx="9144000" cy="15485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174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8" name="Google Shape;308;p16"/>
          <p:cNvGraphicFramePr/>
          <p:nvPr>
            <p:extLst>
              <p:ext uri="{D42A27DB-BD31-4B8C-83A1-F6EECF244321}">
                <p14:modId xmlns:p14="http://schemas.microsoft.com/office/powerpoint/2010/main" val="2615931426"/>
              </p:ext>
            </p:extLst>
          </p:nvPr>
        </p:nvGraphicFramePr>
        <p:xfrm>
          <a:off x="457200" y="1397001"/>
          <a:ext cx="8229600" cy="3860800"/>
        </p:xfrm>
        <a:graphic>
          <a:graphicData uri="http://schemas.openxmlformats.org/drawingml/2006/table">
            <a:tbl>
              <a:tblPr firstRow="1" bandRow="1">
                <a:noFill/>
                <a:tableStyleId>{411A33ED-7042-46D6-B982-BBFAFFBC785E}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813</Words>
  <Application>Microsoft Office PowerPoint</Application>
  <PresentationFormat>On-screen Show (4:3)</PresentationFormat>
  <Paragraphs>116</Paragraphs>
  <Slides>8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Office Theme</vt:lpstr>
      <vt:lpstr>Find the Discount</vt:lpstr>
      <vt:lpstr>Find the discount</vt:lpstr>
      <vt:lpstr>Find the discount</vt:lpstr>
      <vt:lpstr>Find the discount</vt:lpstr>
      <vt:lpstr>Find the discount</vt:lpstr>
      <vt:lpstr>Find the discount</vt:lpstr>
      <vt:lpstr>Find the discount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Revisiting the Earliest cities</dc:title>
  <dc:creator>Home</dc:creator>
  <cp:lastModifiedBy>Sneha Prabhu</cp:lastModifiedBy>
  <cp:revision>119</cp:revision>
  <dcterms:modified xsi:type="dcterms:W3CDTF">2021-04-06T11:58:26Z</dcterms:modified>
</cp:coreProperties>
</file>