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7"/>
  </p:notesMasterIdLst>
  <p:sldIdLst>
    <p:sldId id="268" r:id="rId5"/>
    <p:sldId id="266" r:id="rId6"/>
  </p:sldIdLst>
  <p:sldSz cx="227584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4E6"/>
    <a:srgbClr val="4DD6D8"/>
    <a:srgbClr val="F888B8"/>
    <a:srgbClr val="57D3FF"/>
    <a:srgbClr val="C990F3"/>
    <a:srgbClr val="F7D355"/>
    <a:srgbClr val="F665A3"/>
    <a:srgbClr val="D8B0F6"/>
    <a:srgbClr val="93ADE1"/>
    <a:srgbClr val="366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726DD-D97D-4238-BDDF-6FBF6FBA8195}" v="14" dt="2024-05-12T14:32:37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65" d="100"/>
          <a:sy n="65" d="100"/>
        </p:scale>
        <p:origin x="32" y="20"/>
      </p:cViewPr>
      <p:guideLst>
        <p:guide orient="horz" pos="4032"/>
        <p:guide pos="7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akrishna Pallavajjala" userId="ad5f983f6711b311" providerId="LiveId" clId="{A1B726DD-D97D-4238-BDDF-6FBF6FBA8195}"/>
    <pc:docChg chg="custSel delSld modSld">
      <pc:chgData name="Ramakrishna Pallavajjala" userId="ad5f983f6711b311" providerId="LiveId" clId="{A1B726DD-D97D-4238-BDDF-6FBF6FBA8195}" dt="2024-05-12T14:32:54.598" v="69" actId="255"/>
      <pc:docMkLst>
        <pc:docMk/>
      </pc:docMkLst>
      <pc:sldChg chg="del">
        <pc:chgData name="Ramakrishna Pallavajjala" userId="ad5f983f6711b311" providerId="LiveId" clId="{A1B726DD-D97D-4238-BDDF-6FBF6FBA8195}" dt="2024-05-12T14:32:19.072" v="66" actId="47"/>
        <pc:sldMkLst>
          <pc:docMk/>
          <pc:sldMk cId="0" sldId="256"/>
        </pc:sldMkLst>
      </pc:sldChg>
      <pc:sldChg chg="delSp modSp mod">
        <pc:chgData name="Ramakrishna Pallavajjala" userId="ad5f983f6711b311" providerId="LiveId" clId="{A1B726DD-D97D-4238-BDDF-6FBF6FBA8195}" dt="2024-05-12T14:32:54.598" v="69" actId="255"/>
        <pc:sldMkLst>
          <pc:docMk/>
          <pc:sldMk cId="2967319204" sldId="266"/>
        </pc:sldMkLst>
        <pc:graphicFrameChg chg="mod modGraphic">
          <ac:chgData name="Ramakrishna Pallavajjala" userId="ad5f983f6711b311" providerId="LiveId" clId="{A1B726DD-D97D-4238-BDDF-6FBF6FBA8195}" dt="2024-05-12T14:32:54.598" v="69" actId="255"/>
          <ac:graphicFrameMkLst>
            <pc:docMk/>
            <pc:sldMk cId="2967319204" sldId="266"/>
            <ac:graphicFrameMk id="5" creationId="{9C464A88-0113-1840-0DDD-673275DD4C56}"/>
          </ac:graphicFrameMkLst>
        </pc:graphicFrameChg>
        <pc:graphicFrameChg chg="del">
          <ac:chgData name="Ramakrishna Pallavajjala" userId="ad5f983f6711b311" providerId="LiveId" clId="{A1B726DD-D97D-4238-BDDF-6FBF6FBA8195}" dt="2024-05-12T14:24:15.573" v="0" actId="478"/>
          <ac:graphicFrameMkLst>
            <pc:docMk/>
            <pc:sldMk cId="2967319204" sldId="266"/>
            <ac:graphicFrameMk id="7" creationId="{ACC23B86-A5CF-DCDF-36E3-2DC1C31629E5}"/>
          </ac:graphicFrameMkLst>
        </pc:graphicFrameChg>
        <pc:picChg chg="mod">
          <ac:chgData name="Ramakrishna Pallavajjala" userId="ad5f983f6711b311" providerId="LiveId" clId="{A1B726DD-D97D-4238-BDDF-6FBF6FBA8195}" dt="2024-05-12T14:24:36.950" v="2" actId="1076"/>
          <ac:picMkLst>
            <pc:docMk/>
            <pc:sldMk cId="2967319204" sldId="266"/>
            <ac:picMk id="2" creationId="{9193DBBF-345E-23C2-ED41-71E1301C2FA1}"/>
          </ac:picMkLst>
        </pc:picChg>
      </pc:sldChg>
      <pc:sldMasterChg chg="delSldLayout">
        <pc:chgData name="Ramakrishna Pallavajjala" userId="ad5f983f6711b311" providerId="LiveId" clId="{A1B726DD-D97D-4238-BDDF-6FBF6FBA8195}" dt="2024-05-12T14:32:19.072" v="66" actId="47"/>
        <pc:sldMasterMkLst>
          <pc:docMk/>
          <pc:sldMasterMk cId="4250442398" sldId="2147483679"/>
        </pc:sldMasterMkLst>
        <pc:sldLayoutChg chg="del">
          <pc:chgData name="Ramakrishna Pallavajjala" userId="ad5f983f6711b311" providerId="LiveId" clId="{A1B726DD-D97D-4238-BDDF-6FBF6FBA8195}" dt="2024-05-12T14:32:19.072" v="66" actId="47"/>
          <pc:sldLayoutMkLst>
            <pc:docMk/>
            <pc:sldMasterMk cId="4250442398" sldId="2147483679"/>
            <pc:sldLayoutMk cId="1127697290" sldId="2147483700"/>
          </pc:sldLayoutMkLst>
        </pc:sldLayoutChg>
      </pc:sldMasterChg>
    </pc:docChg>
  </pc:docChgLst>
  <pc:docChgLst>
    <pc:chgData name="Ramakrishna Pallavajjala" userId="ad5f983f6711b311" providerId="LiveId" clId="{0410BE27-3BEE-4431-8966-D50A72BA2B32}"/>
    <pc:docChg chg="custSel addSld delSld modSld sldOrd">
      <pc:chgData name="Ramakrishna Pallavajjala" userId="ad5f983f6711b311" providerId="LiveId" clId="{0410BE27-3BEE-4431-8966-D50A72BA2B32}" dt="2024-05-09T09:15:07.635" v="216" actId="6549"/>
      <pc:docMkLst>
        <pc:docMk/>
      </pc:docMkLst>
      <pc:sldChg chg="modSp mod">
        <pc:chgData name="Ramakrishna Pallavajjala" userId="ad5f983f6711b311" providerId="LiveId" clId="{0410BE27-3BEE-4431-8966-D50A72BA2B32}" dt="2024-05-09T08:56:29.935" v="22" actId="255"/>
        <pc:sldMkLst>
          <pc:docMk/>
          <pc:sldMk cId="0" sldId="256"/>
        </pc:sldMkLst>
        <pc:spChg chg="mod">
          <ac:chgData name="Ramakrishna Pallavajjala" userId="ad5f983f6711b311" providerId="LiveId" clId="{0410BE27-3BEE-4431-8966-D50A72BA2B32}" dt="2024-05-09T08:54:55.168" v="16" actId="255"/>
          <ac:spMkLst>
            <pc:docMk/>
            <pc:sldMk cId="0" sldId="256"/>
            <ac:spMk id="29" creationId="{00000000-0000-0000-0000-000000000000}"/>
          </ac:spMkLst>
        </pc:spChg>
        <pc:spChg chg="mod">
          <ac:chgData name="Ramakrishna Pallavajjala" userId="ad5f983f6711b311" providerId="LiveId" clId="{0410BE27-3BEE-4431-8966-D50A72BA2B32}" dt="2024-05-09T08:55:50.597" v="19" actId="255"/>
          <ac:spMkLst>
            <pc:docMk/>
            <pc:sldMk cId="0" sldId="256"/>
            <ac:spMk id="30" creationId="{00000000-0000-0000-0000-000000000000}"/>
          </ac:spMkLst>
        </pc:spChg>
        <pc:spChg chg="mod">
          <ac:chgData name="Ramakrishna Pallavajjala" userId="ad5f983f6711b311" providerId="LiveId" clId="{0410BE27-3BEE-4431-8966-D50A72BA2B32}" dt="2024-05-09T08:56:29.935" v="22" actId="255"/>
          <ac:spMkLst>
            <pc:docMk/>
            <pc:sldMk cId="0" sldId="256"/>
            <ac:spMk id="31" creationId="{00000000-0000-0000-0000-000000000000}"/>
          </ac:spMkLst>
        </pc:spChg>
      </pc:sldChg>
      <pc:sldChg chg="del">
        <pc:chgData name="Ramakrishna Pallavajjala" userId="ad5f983f6711b311" providerId="LiveId" clId="{0410BE27-3BEE-4431-8966-D50A72BA2B32}" dt="2024-05-09T08:50:59.994" v="2" actId="47"/>
        <pc:sldMkLst>
          <pc:docMk/>
          <pc:sldMk cId="236234453" sldId="259"/>
        </pc:sldMkLst>
      </pc:sldChg>
      <pc:sldChg chg="del">
        <pc:chgData name="Ramakrishna Pallavajjala" userId="ad5f983f6711b311" providerId="LiveId" clId="{0410BE27-3BEE-4431-8966-D50A72BA2B32}" dt="2024-05-09T08:51:02.336" v="3" actId="47"/>
        <pc:sldMkLst>
          <pc:docMk/>
          <pc:sldMk cId="1586209150" sldId="260"/>
        </pc:sldMkLst>
      </pc:sldChg>
      <pc:sldChg chg="del">
        <pc:chgData name="Ramakrishna Pallavajjala" userId="ad5f983f6711b311" providerId="LiveId" clId="{0410BE27-3BEE-4431-8966-D50A72BA2B32}" dt="2024-05-09T08:51:04.412" v="4" actId="47"/>
        <pc:sldMkLst>
          <pc:docMk/>
          <pc:sldMk cId="1991162441" sldId="261"/>
        </pc:sldMkLst>
      </pc:sldChg>
      <pc:sldChg chg="del">
        <pc:chgData name="Ramakrishna Pallavajjala" userId="ad5f983f6711b311" providerId="LiveId" clId="{0410BE27-3BEE-4431-8966-D50A72BA2B32}" dt="2024-05-09T08:51:06.394" v="5" actId="47"/>
        <pc:sldMkLst>
          <pc:docMk/>
          <pc:sldMk cId="871070442" sldId="262"/>
        </pc:sldMkLst>
      </pc:sldChg>
      <pc:sldChg chg="del">
        <pc:chgData name="Ramakrishna Pallavajjala" userId="ad5f983f6711b311" providerId="LiveId" clId="{0410BE27-3BEE-4431-8966-D50A72BA2B32}" dt="2024-05-09T08:51:08.051" v="6" actId="47"/>
        <pc:sldMkLst>
          <pc:docMk/>
          <pc:sldMk cId="3689418615" sldId="263"/>
        </pc:sldMkLst>
      </pc:sldChg>
      <pc:sldChg chg="del">
        <pc:chgData name="Ramakrishna Pallavajjala" userId="ad5f983f6711b311" providerId="LiveId" clId="{0410BE27-3BEE-4431-8966-D50A72BA2B32}" dt="2024-05-09T08:51:09.681" v="7" actId="47"/>
        <pc:sldMkLst>
          <pc:docMk/>
          <pc:sldMk cId="2959931538" sldId="264"/>
        </pc:sldMkLst>
      </pc:sldChg>
      <pc:sldChg chg="del ord">
        <pc:chgData name="Ramakrishna Pallavajjala" userId="ad5f983f6711b311" providerId="LiveId" clId="{0410BE27-3BEE-4431-8966-D50A72BA2B32}" dt="2024-05-09T09:07:52.679" v="67" actId="47"/>
        <pc:sldMkLst>
          <pc:docMk/>
          <pc:sldMk cId="2374436629" sldId="265"/>
        </pc:sldMkLst>
      </pc:sldChg>
      <pc:sldChg chg="addSp modSp mod">
        <pc:chgData name="Ramakrishna Pallavajjala" userId="ad5f983f6711b311" providerId="LiveId" clId="{0410BE27-3BEE-4431-8966-D50A72BA2B32}" dt="2024-05-09T09:15:07.635" v="216" actId="6549"/>
        <pc:sldMkLst>
          <pc:docMk/>
          <pc:sldMk cId="2967319204" sldId="266"/>
        </pc:sldMkLst>
        <pc:graphicFrameChg chg="mod modGraphic">
          <ac:chgData name="Ramakrishna Pallavajjala" userId="ad5f983f6711b311" providerId="LiveId" clId="{0410BE27-3BEE-4431-8966-D50A72BA2B32}" dt="2024-05-09T09:15:07.635" v="216" actId="6549"/>
          <ac:graphicFrameMkLst>
            <pc:docMk/>
            <pc:sldMk cId="2967319204" sldId="266"/>
            <ac:graphicFrameMk id="5" creationId="{9C464A88-0113-1840-0DDD-673275DD4C56}"/>
          </ac:graphicFrameMkLst>
        </pc:graphicFrameChg>
        <pc:picChg chg="add mod">
          <ac:chgData name="Ramakrishna Pallavajjala" userId="ad5f983f6711b311" providerId="LiveId" clId="{0410BE27-3BEE-4431-8966-D50A72BA2B32}" dt="2024-05-09T09:10:25.140" v="84" actId="1076"/>
          <ac:picMkLst>
            <pc:docMk/>
            <pc:sldMk cId="2967319204" sldId="266"/>
            <ac:picMk id="2" creationId="{9193DBBF-345E-23C2-ED41-71E1301C2FA1}"/>
          </ac:picMkLst>
        </pc:picChg>
      </pc:sldChg>
      <pc:sldChg chg="addSp delSp modSp add mod">
        <pc:chgData name="Ramakrishna Pallavajjala" userId="ad5f983f6711b311" providerId="LiveId" clId="{0410BE27-3BEE-4431-8966-D50A72BA2B32}" dt="2024-05-09T09:06:52.299" v="63" actId="1076"/>
        <pc:sldMkLst>
          <pc:docMk/>
          <pc:sldMk cId="1911530698" sldId="267"/>
        </pc:sldMkLst>
        <pc:spChg chg="add del">
          <ac:chgData name="Ramakrishna Pallavajjala" userId="ad5f983f6711b311" providerId="LiveId" clId="{0410BE27-3BEE-4431-8966-D50A72BA2B32}" dt="2024-05-09T08:59:08.315" v="28" actId="478"/>
          <ac:spMkLst>
            <pc:docMk/>
            <pc:sldMk cId="1911530698" sldId="267"/>
            <ac:spMk id="3" creationId="{017EE5B6-3B5D-0985-1C0B-0473119A74FE}"/>
          </ac:spMkLst>
        </pc:spChg>
        <pc:spChg chg="mod">
          <ac:chgData name="Ramakrishna Pallavajjala" userId="ad5f983f6711b311" providerId="LiveId" clId="{0410BE27-3BEE-4431-8966-D50A72BA2B32}" dt="2024-05-09T09:05:15.559" v="53" actId="255"/>
          <ac:spMkLst>
            <pc:docMk/>
            <pc:sldMk cId="1911530698" sldId="267"/>
            <ac:spMk id="4" creationId="{5CD09216-7A47-F3FC-A879-7F9207290943}"/>
          </ac:spMkLst>
        </pc:spChg>
        <pc:spChg chg="add mod">
          <ac:chgData name="Ramakrishna Pallavajjala" userId="ad5f983f6711b311" providerId="LiveId" clId="{0410BE27-3BEE-4431-8966-D50A72BA2B32}" dt="2024-05-09T09:06:52.299" v="63" actId="1076"/>
          <ac:spMkLst>
            <pc:docMk/>
            <pc:sldMk cId="1911530698" sldId="267"/>
            <ac:spMk id="6" creationId="{696ED5F0-3F25-CF89-9F3F-3C322209EF77}"/>
          </ac:spMkLst>
        </pc:spChg>
        <pc:spChg chg="add mod">
          <ac:chgData name="Ramakrishna Pallavajjala" userId="ad5f983f6711b311" providerId="LiveId" clId="{0410BE27-3BEE-4431-8966-D50A72BA2B32}" dt="2024-05-09T09:06:40.136" v="62" actId="1076"/>
          <ac:spMkLst>
            <pc:docMk/>
            <pc:sldMk cId="1911530698" sldId="267"/>
            <ac:spMk id="8" creationId="{F55BF847-2A5B-F161-DB39-7DDBFA326DFC}"/>
          </ac:spMkLst>
        </pc:spChg>
        <pc:spChg chg="add mod">
          <ac:chgData name="Ramakrishna Pallavajjala" userId="ad5f983f6711b311" providerId="LiveId" clId="{0410BE27-3BEE-4431-8966-D50A72BA2B32}" dt="2024-05-09T09:06:04.779" v="58" actId="12"/>
          <ac:spMkLst>
            <pc:docMk/>
            <pc:sldMk cId="1911530698" sldId="267"/>
            <ac:spMk id="10" creationId="{44AFCD8E-3656-3F3C-BCE8-14AB54C8FAE7}"/>
          </ac:spMkLst>
        </pc:spChg>
        <pc:spChg chg="add mod">
          <ac:chgData name="Ramakrishna Pallavajjala" userId="ad5f983f6711b311" providerId="LiveId" clId="{0410BE27-3BEE-4431-8966-D50A72BA2B32}" dt="2024-05-09T09:06:10.477" v="59" actId="12"/>
          <ac:spMkLst>
            <pc:docMk/>
            <pc:sldMk cId="1911530698" sldId="267"/>
            <ac:spMk id="12" creationId="{4ECECE16-E699-8004-155D-AECD549B5157}"/>
          </ac:spMkLst>
        </pc:spChg>
        <pc:spChg chg="add mod">
          <ac:chgData name="Ramakrishna Pallavajjala" userId="ad5f983f6711b311" providerId="LiveId" clId="{0410BE27-3BEE-4431-8966-D50A72BA2B32}" dt="2024-05-09T09:05:30.226" v="54" actId="113"/>
          <ac:spMkLst>
            <pc:docMk/>
            <pc:sldMk cId="1911530698" sldId="267"/>
            <ac:spMk id="14" creationId="{DFE6CB1A-8654-0993-3581-8C36011B472E}"/>
          </ac:spMkLst>
        </pc:spChg>
        <pc:picChg chg="mod">
          <ac:chgData name="Ramakrishna Pallavajjala" userId="ad5f983f6711b311" providerId="LiveId" clId="{0410BE27-3BEE-4431-8966-D50A72BA2B32}" dt="2024-05-09T08:59:02.007" v="26" actId="1076"/>
          <ac:picMkLst>
            <pc:docMk/>
            <pc:sldMk cId="1911530698" sldId="267"/>
            <ac:picMk id="1026" creationId="{4B144954-1A38-8400-393F-17FD1AB31283}"/>
          </ac:picMkLst>
        </pc:picChg>
      </pc:sldChg>
      <pc:sldChg chg="add del">
        <pc:chgData name="Ramakrishna Pallavajjala" userId="ad5f983f6711b311" providerId="LiveId" clId="{0410BE27-3BEE-4431-8966-D50A72BA2B32}" dt="2024-05-09T09:07:17.258" v="64" actId="47"/>
        <pc:sldMkLst>
          <pc:docMk/>
          <pc:sldMk cId="3231766071" sldId="268"/>
        </pc:sldMkLst>
      </pc:sldChg>
      <pc:sldChg chg="add del">
        <pc:chgData name="Ramakrishna Pallavajjala" userId="ad5f983f6711b311" providerId="LiveId" clId="{0410BE27-3BEE-4431-8966-D50A72BA2B32}" dt="2024-05-09T09:07:18.866" v="65" actId="47"/>
        <pc:sldMkLst>
          <pc:docMk/>
          <pc:sldMk cId="2214514383" sldId="269"/>
        </pc:sldMkLst>
      </pc:sldChg>
      <pc:sldChg chg="add del">
        <pc:chgData name="Ramakrishna Pallavajjala" userId="ad5f983f6711b311" providerId="LiveId" clId="{0410BE27-3BEE-4431-8966-D50A72BA2B32}" dt="2024-05-09T09:07:20.896" v="66" actId="47"/>
        <pc:sldMkLst>
          <pc:docMk/>
          <pc:sldMk cId="804803002" sldId="270"/>
        </pc:sldMkLst>
      </pc:sldChg>
      <pc:sldMasterChg chg="delSldLayout">
        <pc:chgData name="Ramakrishna Pallavajjala" userId="ad5f983f6711b311" providerId="LiveId" clId="{0410BE27-3BEE-4431-8966-D50A72BA2B32}" dt="2024-05-09T08:51:09.681" v="7" actId="47"/>
        <pc:sldMasterMkLst>
          <pc:docMk/>
          <pc:sldMasterMk cId="4250442398" sldId="2147483679"/>
        </pc:sldMasterMkLst>
        <pc:sldLayoutChg chg="del">
          <pc:chgData name="Ramakrishna Pallavajjala" userId="ad5f983f6711b311" providerId="LiveId" clId="{0410BE27-3BEE-4431-8966-D50A72BA2B32}" dt="2024-05-09T08:50:59.994" v="2" actId="47"/>
          <pc:sldLayoutMkLst>
            <pc:docMk/>
            <pc:sldMasterMk cId="4250442398" sldId="2147483679"/>
            <pc:sldLayoutMk cId="2521641083" sldId="2147483691"/>
          </pc:sldLayoutMkLst>
        </pc:sldLayoutChg>
        <pc:sldLayoutChg chg="del">
          <pc:chgData name="Ramakrishna Pallavajjala" userId="ad5f983f6711b311" providerId="LiveId" clId="{0410BE27-3BEE-4431-8966-D50A72BA2B32}" dt="2024-05-09T08:51:02.336" v="3" actId="47"/>
          <pc:sldLayoutMkLst>
            <pc:docMk/>
            <pc:sldMasterMk cId="4250442398" sldId="2147483679"/>
            <pc:sldLayoutMk cId="2613129050" sldId="2147483692"/>
          </pc:sldLayoutMkLst>
        </pc:sldLayoutChg>
        <pc:sldLayoutChg chg="del">
          <pc:chgData name="Ramakrishna Pallavajjala" userId="ad5f983f6711b311" providerId="LiveId" clId="{0410BE27-3BEE-4431-8966-D50A72BA2B32}" dt="2024-05-09T08:51:08.051" v="6" actId="47"/>
          <pc:sldLayoutMkLst>
            <pc:docMk/>
            <pc:sldMasterMk cId="4250442398" sldId="2147483679"/>
            <pc:sldLayoutMk cId="737656073" sldId="2147483693"/>
          </pc:sldLayoutMkLst>
        </pc:sldLayoutChg>
        <pc:sldLayoutChg chg="del">
          <pc:chgData name="Ramakrishna Pallavajjala" userId="ad5f983f6711b311" providerId="LiveId" clId="{0410BE27-3BEE-4431-8966-D50A72BA2B32}" dt="2024-05-09T08:51:06.394" v="5" actId="47"/>
          <pc:sldLayoutMkLst>
            <pc:docMk/>
            <pc:sldMasterMk cId="4250442398" sldId="2147483679"/>
            <pc:sldLayoutMk cId="3958443353" sldId="2147483694"/>
          </pc:sldLayoutMkLst>
        </pc:sldLayoutChg>
        <pc:sldLayoutChg chg="del">
          <pc:chgData name="Ramakrishna Pallavajjala" userId="ad5f983f6711b311" providerId="LiveId" clId="{0410BE27-3BEE-4431-8966-D50A72BA2B32}" dt="2024-05-09T08:51:09.681" v="7" actId="47"/>
          <pc:sldLayoutMkLst>
            <pc:docMk/>
            <pc:sldMasterMk cId="4250442398" sldId="2147483679"/>
            <pc:sldLayoutMk cId="2943854448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917F-B1F5-4431-A576-7BA61A9179D2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EF86-5F12-49D5-A9F6-D403E9964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to the teacher: U</a:t>
            </a:r>
            <a:r>
              <a:rPr lang="en-US" b="0" i="0" dirty="0">
                <a:solidFill>
                  <a:srgbClr val="444746"/>
                </a:solidFill>
                <a:effectLst/>
                <a:latin typeface="Google Sans"/>
              </a:rPr>
              <a:t>tilize the poster that is provided to give students an overview of "MORSE CODE," a novel messaging system that requires a certain level of comprehension to understand the dots and dashes.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6EF86-5F12-49D5-A9F6-D403E99644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8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47088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 descr="A blue pen with a yellow tip&#10;&#10;Description automatically generated">
            <a:extLst>
              <a:ext uri="{FF2B5EF4-FFF2-40B4-BE49-F238E27FC236}">
                <a16:creationId xmlns:a16="http://schemas.microsoft.com/office/drawing/2014/main" id="{98C22F35-0AA0-23DF-E71C-05912999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61" y="1180629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549-3BC8-5264-3777-BC029CA84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4640" y="28429"/>
            <a:ext cx="19629120" cy="137583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5" name="Picture 4" descr="A yellow exclamation mark and white eyes&#10;&#10;Description automatically generated">
            <a:extLst>
              <a:ext uri="{FF2B5EF4-FFF2-40B4-BE49-F238E27FC236}">
                <a16:creationId xmlns:a16="http://schemas.microsoft.com/office/drawing/2014/main" id="{A4FEEA82-DC5F-292C-1E65-8CA9C33AC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89" y="11811763"/>
            <a:ext cx="914422" cy="9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M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94B6B9-5C2B-1CB6-8383-CE4530351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873" y="254844"/>
            <a:ext cx="7422654" cy="5000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03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rectangle with blue lines&#10;&#10;Description automatically generated">
            <a:extLst>
              <a:ext uri="{FF2B5EF4-FFF2-40B4-BE49-F238E27FC236}">
                <a16:creationId xmlns:a16="http://schemas.microsoft.com/office/drawing/2014/main" id="{53FC401E-9EBB-E259-748E-FD69DBD012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" y="-378323"/>
            <a:ext cx="22486775" cy="12640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4640" y="681568"/>
            <a:ext cx="1962912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0" y="3407833"/>
            <a:ext cx="1962912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BA495B0-6FAA-D049-5A24-6FD58FF42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" y="138585"/>
            <a:ext cx="1065251" cy="1202551"/>
          </a:xfrm>
          <a:prstGeom prst="rect">
            <a:avLst/>
          </a:prstGeom>
        </p:spPr>
      </p:pic>
      <p:pic>
        <p:nvPicPr>
          <p:cNvPr id="11" name="Picture 10" descr="A logo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A5E1C2CB-15E6-7BE9-CC25-D41C173384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33" y="138585"/>
            <a:ext cx="1212568" cy="1162165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C9203E34-1522-B86D-2494-90D249F922FD}"/>
              </a:ext>
            </a:extLst>
          </p:cNvPr>
          <p:cNvSpPr txBox="1"/>
          <p:nvPr userDrawn="1"/>
        </p:nvSpPr>
        <p:spPr>
          <a:xfrm>
            <a:off x="249199" y="1243245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CC BY-NC-SA 4.0 Sri Sathya Sai Central Trust</a:t>
            </a:r>
            <a:endParaRPr lang="en-IN" sz="900" b="0" dirty="0"/>
          </a:p>
        </p:txBody>
      </p:sp>
      <p:sp>
        <p:nvSpPr>
          <p:cNvPr id="9" name="Google Shape;18;p12">
            <a:extLst>
              <a:ext uri="{FF2B5EF4-FFF2-40B4-BE49-F238E27FC236}">
                <a16:creationId xmlns:a16="http://schemas.microsoft.com/office/drawing/2014/main" id="{655036EA-4176-5FC2-B1CC-07C7D5F4DEE3}"/>
              </a:ext>
            </a:extLst>
          </p:cNvPr>
          <p:cNvSpPr txBox="1"/>
          <p:nvPr userDrawn="1"/>
        </p:nvSpPr>
        <p:spPr>
          <a:xfrm>
            <a:off x="6389000" y="11549824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;p3">
            <a:extLst>
              <a:ext uri="{FF2B5EF4-FFF2-40B4-BE49-F238E27FC236}">
                <a16:creationId xmlns:a16="http://schemas.microsoft.com/office/drawing/2014/main" id="{331BF657-F25B-AD14-6FB4-0FB07BA03123}"/>
              </a:ext>
            </a:extLst>
          </p:cNvPr>
          <p:cNvSpPr/>
          <p:nvPr userDrawn="1"/>
        </p:nvSpPr>
        <p:spPr>
          <a:xfrm>
            <a:off x="18673035" y="12228828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44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67" r:id="rId3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2D17A04A-850E-45A4-17AD-1FC8BA87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545" y="328295"/>
            <a:ext cx="3209310" cy="776922"/>
          </a:xfrm>
        </p:spPr>
        <p:txBody>
          <a:bodyPr/>
          <a:lstStyle/>
          <a:p>
            <a:r>
              <a:rPr lang="en-IN" b="1" dirty="0"/>
              <a:t>Morse Code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4C204F-6CA2-B085-1CEE-ECF65760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6287" y="1956174"/>
            <a:ext cx="3721395" cy="4444625"/>
          </a:xfrm>
          <a:prstGeom prst="ellipse">
            <a:avLst/>
          </a:prstGeom>
          <a:ln w="381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0FCCC-8355-3498-6A5A-107A79699814}"/>
              </a:ext>
            </a:extLst>
          </p:cNvPr>
          <p:cNvSpPr txBox="1"/>
          <p:nvPr/>
        </p:nvSpPr>
        <p:spPr>
          <a:xfrm>
            <a:off x="2892056" y="6952035"/>
            <a:ext cx="162465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3200" dirty="0"/>
              <a:t>‘MORSE CODE’, a unique code, invented by the American inventor Samuel </a:t>
            </a:r>
            <a:r>
              <a:rPr lang="en-US" sz="3200" dirty="0" err="1"/>
              <a:t>F.B.Morse</a:t>
            </a:r>
            <a:r>
              <a:rPr lang="en-US" sz="3200" dirty="0"/>
              <a:t>, was, and is still used, to send telegraphic messages to sailors and pilots.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3200" dirty="0"/>
              <a:t>Morse code needs special skills to comprehend the messages quickly.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3200" dirty="0"/>
              <a:t>Every English alphabet has a different representation of dots and dashes.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3200" dirty="0"/>
              <a:t>The messages can be transmitted instantly via radio signals.</a:t>
            </a:r>
          </a:p>
          <a:p>
            <a:pPr marL="461963" indent="-461963"/>
            <a:r>
              <a:rPr lang="en-US" sz="3200" b="1" dirty="0"/>
              <a:t>	The distress signal SOS (…---…) is the most popular Morse code used to date.</a:t>
            </a:r>
          </a:p>
          <a:p>
            <a:pPr marL="461963" indent="-461963"/>
            <a:r>
              <a:rPr lang="en-US" sz="3200" b="1" dirty="0"/>
              <a:t>	SOS means ‘SAVE OUR SHIP’.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389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47;p3">
            <a:extLst>
              <a:ext uri="{FF2B5EF4-FFF2-40B4-BE49-F238E27FC236}">
                <a16:creationId xmlns:a16="http://schemas.microsoft.com/office/drawing/2014/main" id="{9C464A88-0113-1840-0DDD-673275DD4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484574"/>
              </p:ext>
            </p:extLst>
          </p:nvPr>
        </p:nvGraphicFramePr>
        <p:xfrm>
          <a:off x="1289700" y="1977950"/>
          <a:ext cx="19887804" cy="903294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3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#</a:t>
                      </a:r>
                      <a:endParaRPr sz="2000" u="none" strike="noStrike" cap="non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Thumbnail</a:t>
                      </a:r>
                      <a:endParaRPr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Source link</a:t>
                      </a:r>
                      <a:endParaRPr sz="11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Author </a:t>
                      </a:r>
                      <a:endParaRPr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9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/>
                        <a:t>1</a:t>
                      </a: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https://en.wikipedia.org/wiki/Samuel_Morse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36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Mathew Brady</a:t>
                      </a:r>
                      <a:endParaRPr sz="11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2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2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9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9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30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30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68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30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788309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9193DBBF-345E-23C2-ED41-71E1301C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2631" y="2814240"/>
            <a:ext cx="477226" cy="6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1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cf14c6-0f59-4d43-b4c0-557cd2780d44">
      <Terms xmlns="http://schemas.microsoft.com/office/infopath/2007/PartnerControls"/>
    </lcf76f155ced4ddcb4097134ff3c332f>
    <TaxCatchAll xmlns="87a38d6e-0924-437d-a826-e2102181e1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5BEF2A167564EABFCC240573692B4" ma:contentTypeVersion="12" ma:contentTypeDescription="Create a new document." ma:contentTypeScope="" ma:versionID="b3be7f1839954e04f500aa72495d907d">
  <xsd:schema xmlns:xsd="http://www.w3.org/2001/XMLSchema" xmlns:xs="http://www.w3.org/2001/XMLSchema" xmlns:p="http://schemas.microsoft.com/office/2006/metadata/properties" xmlns:ns2="c0cf14c6-0f59-4d43-b4c0-557cd2780d44" xmlns:ns3="87a38d6e-0924-437d-a826-e2102181e1d9" targetNamespace="http://schemas.microsoft.com/office/2006/metadata/properties" ma:root="true" ma:fieldsID="d04294ccd6db00dd124505151bc4a6e8" ns2:_="" ns3:_="">
    <xsd:import namespace="c0cf14c6-0f59-4d43-b4c0-557cd2780d44"/>
    <xsd:import namespace="87a38d6e-0924-437d-a826-e2102181e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f14c6-0f59-4d43-b4c0-557cd2780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38d6e-0924-437d-a826-e2102181e1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dbe0652-a2bd-4050-99a1-212f0d85a33e}" ma:internalName="TaxCatchAll" ma:showField="CatchAllData" ma:web="87a38d6e-0924-437d-a826-e2102181e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0D05C-BC11-424B-83A6-A53FC9136908}">
  <ds:schemaRefs>
    <ds:schemaRef ds:uri="http://schemas.microsoft.com/office/2006/documentManagement/types"/>
    <ds:schemaRef ds:uri="http://purl.org/dc/terms/"/>
    <ds:schemaRef ds:uri="c0cf14c6-0f59-4d43-b4c0-557cd2780d44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7a38d6e-0924-437d-a826-e2102181e1d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BEA086-CD81-4D06-90A2-67A707569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DC9CA-96B4-477E-B44D-560397D0B90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0cf14c6-0f59-4d43-b4c0-557cd2780d44"/>
    <ds:schemaRef ds:uri="87a38d6e-0924-437d-a826-e2102181e1d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767</TotalTime>
  <Words>157</Words>
  <Application>Microsoft Office PowerPoint</Application>
  <PresentationFormat>Custom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Google Sans</vt:lpstr>
      <vt:lpstr>Wingdings</vt:lpstr>
      <vt:lpstr>Office 2013 - 2022 Theme</vt:lpstr>
      <vt:lpstr>Morse Code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Srujana Shankar</dc:creator>
  <cp:lastModifiedBy>Mahesh Mahadevan</cp:lastModifiedBy>
  <cp:revision>46</cp:revision>
  <dcterms:created xsi:type="dcterms:W3CDTF">2022-09-06T06:46:34Z</dcterms:created>
  <dcterms:modified xsi:type="dcterms:W3CDTF">2024-05-27T21:36:01Z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0x010100CD75BEF2A167564EABFCC240573692B4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2022-11-18T08:38:16Z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3e00dcfe-c21e-49a6-8f0e-b6662e91d86d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