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6" r:id="rId2"/>
    <p:sldMasterId id="2147483662" r:id="rId3"/>
    <p:sldMasterId id="2147483668" r:id="rId4"/>
    <p:sldMasterId id="2147483674" r:id="rId5"/>
  </p:sldMasterIdLst>
  <p:notesMasterIdLst>
    <p:notesMasterId r:id="rId18"/>
  </p:notesMasterIdLst>
  <p:sldIdLst>
    <p:sldId id="256" r:id="rId6"/>
    <p:sldId id="257" r:id="rId7"/>
    <p:sldId id="263" r:id="rId8"/>
    <p:sldId id="266" r:id="rId9"/>
    <p:sldId id="267" r:id="rId10"/>
    <p:sldId id="269" r:id="rId11"/>
    <p:sldId id="268" r:id="rId12"/>
    <p:sldId id="274" r:id="rId13"/>
    <p:sldId id="271" r:id="rId14"/>
    <p:sldId id="276" r:id="rId15"/>
    <p:sldId id="261" r:id="rId16"/>
    <p:sldId id="265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vi3YNRJ0jNW+/EEZaxLVKbfMy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358DAB-67FF-4BB9-81F3-4BEAAF8E90AC}">
  <a:tblStyle styleId="{60358DAB-67FF-4BB9-81F3-4BEAAF8E90A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84774" autoAdjust="0"/>
  </p:normalViewPr>
  <p:slideViewPr>
    <p:cSldViewPr snapToGrid="0">
      <p:cViewPr varScale="1">
        <p:scale>
          <a:sx n="71" d="100"/>
          <a:sy n="71" d="100"/>
        </p:scale>
        <p:origin x="37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 in the library</a:t>
            </a:r>
          </a:p>
          <a:p>
            <a:pPr>
              <a:defRPr sz="2400" b="1">
                <a:solidFill>
                  <a:schemeClr val="tx1"/>
                </a:solidFill>
              </a:defRPr>
            </a:pPr>
            <a:endParaRPr lang="en-US"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Books in the library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8E-4230-B0C3-D2A42539978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8E-4230-B0C3-D2A42539978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8E-4230-B0C3-D2A42539978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8E-4230-B0C3-D2A425399784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88E-4230-B0C3-D2A4253997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Short stories</c:v>
                </c:pt>
                <c:pt idx="1">
                  <c:v>Travel diaries</c:v>
                </c:pt>
                <c:pt idx="2">
                  <c:v>Science fiction</c:v>
                </c:pt>
                <c:pt idx="3">
                  <c:v>Comics</c:v>
                </c:pt>
                <c:pt idx="4">
                  <c:v>Biographies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27</c:v>
                </c:pt>
                <c:pt idx="2">
                  <c:v>17</c:v>
                </c:pt>
                <c:pt idx="3">
                  <c:v>7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8E-4230-B0C3-D2A4253997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</a:t>
            </a:r>
            <a:r>
              <a:rPr lang="en-US" sz="28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library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D1-4D8C-A3BB-9F1E0A7F50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D1-4D8C-A3BB-9F1E0A7F506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D1-4D8C-A3BB-9F1E0A7F506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D1-4D8C-A3BB-9F1E0A7F506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D1-4D8C-A3BB-9F1E0A7F50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Short stories</c:v>
                </c:pt>
                <c:pt idx="1">
                  <c:v>Travel diaries</c:v>
                </c:pt>
                <c:pt idx="2">
                  <c:v>Science fiction</c:v>
                </c:pt>
                <c:pt idx="3">
                  <c:v>Biographies</c:v>
                </c:pt>
                <c:pt idx="4">
                  <c:v>Comics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27</c:v>
                </c:pt>
                <c:pt idx="2">
                  <c:v>17</c:v>
                </c:pt>
                <c:pt idx="3">
                  <c:v>14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D1-4D8C-A3BB-9F1E0A7F50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7346952"/>
        <c:axId val="467345512"/>
      </c:barChart>
      <c:catAx>
        <c:axId val="467346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67345512"/>
        <c:crosses val="autoZero"/>
        <c:auto val="1"/>
        <c:lblAlgn val="ctr"/>
        <c:lblOffset val="100"/>
        <c:noMultiLvlLbl val="0"/>
      </c:catAx>
      <c:valAx>
        <c:axId val="46734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4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Short stories</cx:pt>
          <cx:pt idx="1">Travel diaries</cx:pt>
          <cx:pt idx="2">Science fiction</cx:pt>
          <cx:pt idx="3">Biographies</cx:pt>
          <cx:pt idx="4">Comics</cx:pt>
        </cx:lvl>
      </cx:strDim>
      <cx:numDim type="val">
        <cx:f>Sheet1!$B$2:$B$6</cx:f>
        <cx:lvl ptCount="5" formatCode="General">
          <cx:pt idx="0">35</cx:pt>
          <cx:pt idx="1">27</cx:pt>
          <cx:pt idx="2">17</cx:pt>
          <cx:pt idx="3">14</cx:pt>
          <cx:pt idx="4">7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US" sz="2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 in the library</a:t>
            </a:r>
          </a:p>
          <a:p>
            <a:pPr algn="ctr" rtl="0">
              <a:defRPr/>
            </a:pPr>
            <a:endParaRPr lang="en-US" sz="800" b="1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x:rich>
      </cx:tx>
    </cx:title>
    <cx:plotArea>
      <cx:plotAreaRegion>
        <cx:series layoutId="funnel" uniqueId="{D558A289-5DCE-470D-A959-CEF850CB2CD8}">
          <cx:tx>
            <cx:txData>
              <cx:f>Sheet1!$B$1</cx:f>
              <cx:v>Series1</cx:v>
            </cx:txData>
          </cx:tx>
          <cx:dataPt idx="0">
            <cx:spPr>
              <a:solidFill>
                <a:srgbClr val="70AD47"/>
              </a:solidFill>
            </cx:spPr>
          </cx:dataPt>
          <cx:dataPt idx="1">
            <cx:spPr>
              <a:solidFill>
                <a:srgbClr val="4472C4"/>
              </a:solidFill>
            </cx:spPr>
          </cx:dataPt>
          <cx:dataPt idx="2">
            <cx:spPr>
              <a:solidFill>
                <a:srgbClr val="FFC000"/>
              </a:solidFill>
            </cx:spPr>
          </cx:dataPt>
          <cx:dataPt idx="3">
            <cx:spPr>
              <a:solidFill>
                <a:srgbClr val="ED7D31"/>
              </a:solidFill>
            </cx:spPr>
          </cx:dataPt>
          <cx:dataPt idx="4">
            <cx:spPr>
              <a:solidFill>
                <a:srgbClr val="A5A5A5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40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 sz="2400" b="0" i="0" u="none" strike="noStrike" baseline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2000" b="0" i="0" u="none" strike="noStrike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x:txPr>
      </cx:axis>
    </cx:plotArea>
  </cx:chart>
  <cx:spPr>
    <a:solidFill>
      <a:schemeClr val="lt1"/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 question and allow the students to think and answer. Encourage maximum participation. Accept all answers before revealing the correct one.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(IQ- trigger question)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06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Show the previous slides and tell the names of each kind of data compilation. </a:t>
            </a:r>
            <a:r>
              <a:rPr lang="en-US" dirty="0"/>
              <a:t>Elicit from the students about the various forms in which the same data was presented. Explain the other forms like a map or a graph (will be shown as TLMs for DD) which can also be used to represent data. Highlight the need to study the index for a clear understanding of the data presentation.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this slide to introduce the activity.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https://www.freepik.com/free-vector/people-reading-books-library-with-bookshelf-flat_7286039.htm#fromView=search&amp;page=1&amp;position=3&amp;uuid=8e85d3bd-3091-4fc7-b881-903edd332a9f</a:t>
            </a:r>
            <a:endParaRPr dirty="0"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 the students to make notes of the data (as they understand) in their notebooks.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type of data presentation is called a ‘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 chart’.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5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dirty="0"/>
              <a:t>Ask the students to make notes of the data (as they understand) </a:t>
            </a:r>
            <a:r>
              <a:rPr lang="en-US" i="1" dirty="0"/>
              <a:t>This type of data presentation is called a ‘</a:t>
            </a:r>
            <a:r>
              <a:rPr lang="en-US" b="1" i="1" dirty="0"/>
              <a:t>Funnel’.</a:t>
            </a: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913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dirty="0"/>
              <a:t>Ask the students to make notes of the data (as they understand) </a:t>
            </a:r>
            <a:r>
              <a:rPr lang="en-US" i="1" dirty="0"/>
              <a:t>This type of data presentation is called a ‘</a:t>
            </a:r>
            <a:r>
              <a:rPr lang="en-US" b="1" i="1" dirty="0"/>
              <a:t>Bar Graph’</a:t>
            </a:r>
            <a:r>
              <a:rPr lang="en-US" b="0" i="1" dirty="0"/>
              <a:t>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996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dirty="0"/>
              <a:t>Ask the students to make notes of the data (as they understand) </a:t>
            </a:r>
            <a:r>
              <a:rPr lang="en-US" i="1" dirty="0"/>
              <a:t>This type of data presentation is called a ‘</a:t>
            </a:r>
            <a:r>
              <a:rPr lang="en-US" b="1" i="1" dirty="0"/>
              <a:t>Pyramid’.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833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i="1" dirty="0"/>
              <a:t>This type of data presentation is called a ‘</a:t>
            </a:r>
            <a:r>
              <a:rPr lang="en-US" b="1" i="1" dirty="0"/>
              <a:t>T chart’.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 students to copy the table in their notebooks. Then allow 5 minutes to fill in the empty cells using their observations.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Reveal the answers after the next exercise is also done.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67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dirty="0"/>
              <a:t>Ask the students to copy the passage in their notebooks. Allow 5 minutes to fill in the blanks. Now reveal the answers for both exercises and ask them to exchange and check. (peer assessment). </a:t>
            </a:r>
            <a:r>
              <a:rPr lang="en-US" i="1" dirty="0"/>
              <a:t>This type of data presentation is called a ‘</a:t>
            </a:r>
            <a:r>
              <a:rPr lang="en-US" b="1" i="1" dirty="0"/>
              <a:t>Report’</a:t>
            </a:r>
            <a:r>
              <a:rPr lang="en-US" i="1" dirty="0"/>
              <a:t>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b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</a:t>
            </a: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Not applicable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13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MLP_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/>
          <p:nvPr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8;p12">
            <a:extLst>
              <a:ext uri="{FF2B5EF4-FFF2-40B4-BE49-F238E27FC236}">
                <a16:creationId xmlns:a16="http://schemas.microsoft.com/office/drawing/2014/main" id="{489A70F8-3959-6DB4-C87C-03E98623AF56}"/>
              </a:ext>
            </a:extLst>
          </p:cNvPr>
          <p:cNvSpPr txBox="1"/>
          <p:nvPr userDrawn="1"/>
        </p:nvSpPr>
        <p:spPr>
          <a:xfrm>
            <a:off x="1105800" y="6199105"/>
            <a:ext cx="9980400" cy="2463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This digital material has been developed by the Sri Sathya Sai Vidya Vahini, a unit of Sri Sathya Sai Central Trust, Prasanthi Nilayam, as a collaborative offering in the service of our nation.</a:t>
            </a: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1;p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F50D4D0-6D28-DE9D-7200-A00A22E8196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ttribution_Body">
  <p:cSld name="Attribution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MLP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4F24C5-86B8-C437-69B3-A47EC8E46065}"/>
              </a:ext>
            </a:extLst>
          </p:cNvPr>
          <p:cNvGrpSpPr/>
          <p:nvPr userDrawn="1"/>
        </p:nvGrpSpPr>
        <p:grpSpPr>
          <a:xfrm>
            <a:off x="347438" y="874745"/>
            <a:ext cx="11497123" cy="1461812"/>
            <a:chOff x="0" y="0"/>
            <a:chExt cx="11497123" cy="1461812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45F20FC-B429-6584-A49C-DE96F676968A}"/>
                </a:ext>
              </a:extLst>
            </p:cNvPr>
            <p:cNvSpPr/>
            <p:nvPr userDrawn="1"/>
          </p:nvSpPr>
          <p:spPr>
            <a:xfrm>
              <a:off x="0" y="0"/>
              <a:ext cx="11497123" cy="14618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62CEFF98-560D-4CB5-857F-46ED606FD0C1}"/>
                </a:ext>
              </a:extLst>
            </p:cNvPr>
            <p:cNvSpPr txBox="1"/>
            <p:nvPr userDrawn="1"/>
          </p:nvSpPr>
          <p:spPr>
            <a:xfrm>
              <a:off x="2465183" y="0"/>
              <a:ext cx="9031939" cy="1461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270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tabLst/>
              </a:pPr>
              <a:endParaRPr lang="en-GB" sz="1600" kern="1200" dirty="0"/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86604B5-5E3C-D7B6-57F9-EF302244A3C4}"/>
              </a:ext>
            </a:extLst>
          </p:cNvPr>
          <p:cNvSpPr/>
          <p:nvPr userDrawn="1"/>
        </p:nvSpPr>
        <p:spPr>
          <a:xfrm>
            <a:off x="764558" y="942615"/>
            <a:ext cx="1574944" cy="1326072"/>
          </a:xfrm>
          <a:prstGeom prst="roundRect">
            <a:avLst>
              <a:gd name="adj" fmla="val 1000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C28633-CDE2-7DAA-9951-CB7EF91FEB9F}"/>
              </a:ext>
            </a:extLst>
          </p:cNvPr>
          <p:cNvGrpSpPr/>
          <p:nvPr userDrawn="1"/>
        </p:nvGrpSpPr>
        <p:grpSpPr>
          <a:xfrm>
            <a:off x="347438" y="2502316"/>
            <a:ext cx="11497123" cy="1657590"/>
            <a:chOff x="0" y="1627571"/>
            <a:chExt cx="11497123" cy="16575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43D1CE3-D2B7-55FD-05D4-BC278A338803}"/>
                </a:ext>
              </a:extLst>
            </p:cNvPr>
            <p:cNvSpPr/>
            <p:nvPr userDrawn="1"/>
          </p:nvSpPr>
          <p:spPr>
            <a:xfrm>
              <a:off x="0" y="1627571"/>
              <a:ext cx="11497123" cy="1657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FF45431B-D827-9FA4-6DD7-CD22519E9CB7}"/>
                </a:ext>
              </a:extLst>
            </p:cNvPr>
            <p:cNvSpPr txBox="1"/>
            <p:nvPr userDrawn="1"/>
          </p:nvSpPr>
          <p:spPr>
            <a:xfrm>
              <a:off x="2465183" y="1627571"/>
              <a:ext cx="9031939" cy="165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600" kern="1200" dirty="0"/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F99679C-7BA4-3B4D-AB17-777C4C299A99}"/>
              </a:ext>
            </a:extLst>
          </p:cNvPr>
          <p:cNvSpPr/>
          <p:nvPr userDrawn="1"/>
        </p:nvSpPr>
        <p:spPr>
          <a:xfrm>
            <a:off x="764558" y="2668075"/>
            <a:ext cx="1574944" cy="1326072"/>
          </a:xfrm>
          <a:prstGeom prst="roundRect">
            <a:avLst>
              <a:gd name="adj" fmla="val 100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A0016B-63E2-8A20-5C8C-BB5DB3E866D6}"/>
              </a:ext>
            </a:extLst>
          </p:cNvPr>
          <p:cNvGrpSpPr/>
          <p:nvPr userDrawn="1"/>
        </p:nvGrpSpPr>
        <p:grpSpPr>
          <a:xfrm>
            <a:off x="347438" y="4325665"/>
            <a:ext cx="11497123" cy="1657590"/>
            <a:chOff x="0" y="3450920"/>
            <a:chExt cx="11497123" cy="165759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E263CB8-5A6D-D2E0-720F-A02B407005E6}"/>
                </a:ext>
              </a:extLst>
            </p:cNvPr>
            <p:cNvSpPr/>
            <p:nvPr userDrawn="1"/>
          </p:nvSpPr>
          <p:spPr>
            <a:xfrm>
              <a:off x="0" y="3450920"/>
              <a:ext cx="11497123" cy="1657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69362513-4272-21C0-00A8-7BD83079517D}"/>
                </a:ext>
              </a:extLst>
            </p:cNvPr>
            <p:cNvSpPr txBox="1"/>
            <p:nvPr userDrawn="1"/>
          </p:nvSpPr>
          <p:spPr>
            <a:xfrm>
              <a:off x="2465183" y="3450920"/>
              <a:ext cx="9031939" cy="165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GB" sz="1600" kern="1200" dirty="0">
                <a:latin typeface="+mn-lt"/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A31E863-E7E4-8418-3EEE-A5A104435AB2}"/>
              </a:ext>
            </a:extLst>
          </p:cNvPr>
          <p:cNvSpPr/>
          <p:nvPr userDrawn="1"/>
        </p:nvSpPr>
        <p:spPr>
          <a:xfrm>
            <a:off x="764558" y="4491424"/>
            <a:ext cx="1574944" cy="1326072"/>
          </a:xfrm>
          <a:prstGeom prst="roundRect">
            <a:avLst>
              <a:gd name="adj" fmla="val 1000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2649538" y="1028556"/>
            <a:ext cx="9050626" cy="124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2640013" y="2660650"/>
            <a:ext cx="9080500" cy="138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3"/>
          </p:nvPr>
        </p:nvSpPr>
        <p:spPr>
          <a:xfrm>
            <a:off x="2649538" y="4478338"/>
            <a:ext cx="9070975" cy="138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4;p13">
            <a:extLst>
              <a:ext uri="{FF2B5EF4-FFF2-40B4-BE49-F238E27FC236}">
                <a16:creationId xmlns:a16="http://schemas.microsoft.com/office/drawing/2014/main" id="{8E33E46E-4AE8-291F-74E9-D94EC500319D}"/>
              </a:ext>
            </a:extLst>
          </p:cNvPr>
          <p:cNvSpPr txBox="1"/>
          <p:nvPr userDrawn="1"/>
        </p:nvSpPr>
        <p:spPr>
          <a:xfrm>
            <a:off x="1433945" y="6131919"/>
            <a:ext cx="91647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Refer to the Notes Section below each slide for instructional details.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913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Q_Body">
  <p:cSld name="IQ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Q_Title">
  <p:cSld name="IQ_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4"/>
          <p:cNvSpPr/>
          <p:nvPr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34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S_Body">
  <p:cSld name="MS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S_Title">
  <p:cSld name="MS_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5"/>
          <p:cNvSpPr/>
          <p:nvPr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35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Body">
  <p:cSld name="SA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Title">
  <p:cSld name="SA_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7"/>
          <p:cNvSpPr/>
          <p:nvPr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7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 descr="Calendar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205167" y="6530994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9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7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6950" y="6062852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7"/>
          <p:cNvSpPr txBox="1"/>
          <p:nvPr/>
        </p:nvSpPr>
        <p:spPr>
          <a:xfrm>
            <a:off x="205167" y="6530994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9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1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1" descr="A picture containing text, ligh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1"/>
          <p:cNvSpPr txBox="1"/>
          <p:nvPr/>
        </p:nvSpPr>
        <p:spPr>
          <a:xfrm>
            <a:off x="205167" y="6530994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9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5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5" descr="A picture containing text, lamp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82943" y="6042792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5"/>
          <p:cNvSpPr txBox="1"/>
          <p:nvPr/>
        </p:nvSpPr>
        <p:spPr>
          <a:xfrm>
            <a:off x="205167" y="6530994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9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9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9" descr="A picture containing text,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9"/>
          <p:cNvSpPr/>
          <p:nvPr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9"/>
          <p:cNvSpPr txBox="1"/>
          <p:nvPr/>
        </p:nvSpPr>
        <p:spPr>
          <a:xfrm>
            <a:off x="205167" y="6530994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9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C9503-8267-59B2-94E7-588BBDCC94CC}"/>
              </a:ext>
            </a:extLst>
          </p:cNvPr>
          <p:cNvGrpSpPr/>
          <p:nvPr/>
        </p:nvGrpSpPr>
        <p:grpSpPr>
          <a:xfrm>
            <a:off x="1860671" y="222472"/>
            <a:ext cx="8470658" cy="929876"/>
            <a:chOff x="2121923" y="202739"/>
            <a:chExt cx="7694967" cy="929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8064C6B-09A9-BBB4-2C31-17DAD02F9DE3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803584B-AB48-3F3E-3DFB-72CE31C88529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CF08D8F-A4AC-1725-A23D-6B4163C4562C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21B2522-081E-7B29-8E83-26462677ECE5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B1CD39D-6612-58AA-3B49-28F74B266BCF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446C8F5-E68E-030B-65C4-C2CF720D3BDF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6DE186-BADF-F9F4-8DA7-08384390B85F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0" name="Picture 9" descr="A person and person looking at graphs on a wall&#10;&#10;Description automatically generated">
            <a:extLst>
              <a:ext uri="{FF2B5EF4-FFF2-40B4-BE49-F238E27FC236}">
                <a16:creationId xmlns:a16="http://schemas.microsoft.com/office/drawing/2014/main" id="{8082EA20-ECAE-ED0E-BD5E-C43B780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577" y="1211812"/>
            <a:ext cx="7392847" cy="49285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C1810B-DCE8-BC38-2821-8E975D96FEDB}"/>
              </a:ext>
            </a:extLst>
          </p:cNvPr>
          <p:cNvSpPr txBox="1"/>
          <p:nvPr/>
        </p:nvSpPr>
        <p:spPr>
          <a:xfrm>
            <a:off x="2357445" y="359730"/>
            <a:ext cx="747711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Comprehending Data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59D6EB-CE1D-600D-2256-0F304859F010}"/>
              </a:ext>
            </a:extLst>
          </p:cNvPr>
          <p:cNvGrpSpPr/>
          <p:nvPr/>
        </p:nvGrpSpPr>
        <p:grpSpPr>
          <a:xfrm>
            <a:off x="1860671" y="72000"/>
            <a:ext cx="8470658" cy="929876"/>
            <a:chOff x="2121923" y="202739"/>
            <a:chExt cx="7694967" cy="929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B17F7D-31DD-31F9-B183-A250A481D946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298904D-51D0-5AC8-1579-BF3B6F39BA10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D2B20FC-1A02-6846-AE35-4EDE1F4A947E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0CDB685-B5B1-C421-3719-AEF3EBDB190D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7957677-0C7E-3821-B705-6C279092AFF8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6899850-A724-984D-254C-75E971B19350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2A18567-775E-11A0-7A44-C1CBC0D5C646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2C81A87-C0E9-2995-169B-D3433F2E2ACB}"/>
              </a:ext>
            </a:extLst>
          </p:cNvPr>
          <p:cNvSpPr txBox="1"/>
          <p:nvPr/>
        </p:nvSpPr>
        <p:spPr>
          <a:xfrm>
            <a:off x="2357445" y="220833"/>
            <a:ext cx="747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Comprehending Data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CCBD43-B276-FBF1-74D2-213E35A35630}"/>
              </a:ext>
            </a:extLst>
          </p:cNvPr>
          <p:cNvGrpSpPr/>
          <p:nvPr/>
        </p:nvGrpSpPr>
        <p:grpSpPr>
          <a:xfrm>
            <a:off x="1472187" y="2217269"/>
            <a:ext cx="9247627" cy="1170307"/>
            <a:chOff x="941055" y="4252977"/>
            <a:chExt cx="10024592" cy="11703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6F5635-033D-5FC0-9C39-F44F54194394}"/>
                </a:ext>
              </a:extLst>
            </p:cNvPr>
            <p:cNvSpPr/>
            <p:nvPr/>
          </p:nvSpPr>
          <p:spPr>
            <a:xfrm>
              <a:off x="941055" y="4252977"/>
              <a:ext cx="9655539" cy="523220"/>
            </a:xfrm>
            <a:prstGeom prst="rect">
              <a:avLst/>
            </a:prstGeom>
            <a:solidFill>
              <a:srgbClr val="BDB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F51085-E0E3-6D21-8C9B-27515A8A39AA}"/>
                </a:ext>
              </a:extLst>
            </p:cNvPr>
            <p:cNvSpPr txBox="1"/>
            <p:nvPr/>
          </p:nvSpPr>
          <p:spPr>
            <a:xfrm>
              <a:off x="1226355" y="4469177"/>
              <a:ext cx="9739292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What is common to all the presentations and what is different?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256662-D7DC-1ED6-E1E4-F688A52B061F}"/>
              </a:ext>
            </a:extLst>
          </p:cNvPr>
          <p:cNvGrpSpPr/>
          <p:nvPr/>
        </p:nvGrpSpPr>
        <p:grpSpPr>
          <a:xfrm>
            <a:off x="1472188" y="4050577"/>
            <a:ext cx="9247625" cy="1184403"/>
            <a:chOff x="941055" y="5147044"/>
            <a:chExt cx="10024590" cy="123532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9F2EB0-B34E-83FD-928A-E0F7D8012E9D}"/>
                </a:ext>
              </a:extLst>
            </p:cNvPr>
            <p:cNvSpPr/>
            <p:nvPr/>
          </p:nvSpPr>
          <p:spPr>
            <a:xfrm>
              <a:off x="941055" y="5147044"/>
              <a:ext cx="9655539" cy="5457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AAE221-C168-CDED-4C77-FA8A834B41B6}"/>
                </a:ext>
              </a:extLst>
            </p:cNvPr>
            <p:cNvSpPr txBox="1"/>
            <p:nvPr/>
          </p:nvSpPr>
          <p:spPr>
            <a:xfrm>
              <a:off x="1226354" y="5387242"/>
              <a:ext cx="9739291" cy="99512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All the presentations have the same data, but they are represented differently.</a:t>
              </a:r>
              <a:endParaRPr lang="en-US" sz="28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7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EC305D-34EF-A37C-8413-05B7CE1708F7}"/>
              </a:ext>
            </a:extLst>
          </p:cNvPr>
          <p:cNvGrpSpPr/>
          <p:nvPr/>
        </p:nvGrpSpPr>
        <p:grpSpPr>
          <a:xfrm>
            <a:off x="1860671" y="72000"/>
            <a:ext cx="8470658" cy="929876"/>
            <a:chOff x="2121923" y="202739"/>
            <a:chExt cx="7694967" cy="929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851913-33AD-1000-6771-CF165D1133A6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6B00B8C-E9E5-5E1B-1190-F9B687EB374A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5237DDC-AA9E-BFB4-BA70-5F64B80193E4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3143A2B-61BE-ECA1-BDB1-9C2AC0C51B39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664B4BE-0DF9-4C38-AB97-A32B286ECC77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EF996D9-A725-ACCB-E52C-8DC9A8E490E2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54AFCEB-E920-3A4A-FF30-38F024B27C9E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5AB382A-C739-2590-A745-5ECDD9F028B0}"/>
              </a:ext>
            </a:extLst>
          </p:cNvPr>
          <p:cNvSpPr txBox="1"/>
          <p:nvPr/>
        </p:nvSpPr>
        <p:spPr>
          <a:xfrm>
            <a:off x="2357445" y="220833"/>
            <a:ext cx="747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about comprehension check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55772-5376-64FE-2D71-C16A1DA6705F}"/>
              </a:ext>
            </a:extLst>
          </p:cNvPr>
          <p:cNvGrpSpPr>
            <a:grpSpLocks noChangeAspect="1"/>
          </p:cNvGrpSpPr>
          <p:nvPr/>
        </p:nvGrpSpPr>
        <p:grpSpPr>
          <a:xfrm>
            <a:off x="2961751" y="1126791"/>
            <a:ext cx="8528668" cy="4752000"/>
            <a:chOff x="132086" y="1101167"/>
            <a:chExt cx="9182515" cy="511630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47D0B88-0E90-613C-72F7-F1947D4130D6}"/>
                </a:ext>
              </a:extLst>
            </p:cNvPr>
            <p:cNvGrpSpPr/>
            <p:nvPr/>
          </p:nvGrpSpPr>
          <p:grpSpPr>
            <a:xfrm>
              <a:off x="132086" y="1101167"/>
              <a:ext cx="9182515" cy="5116308"/>
              <a:chOff x="132086" y="1101167"/>
              <a:chExt cx="9182515" cy="5116308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056B627B-A001-30ED-281D-734BD5B3A902}"/>
                  </a:ext>
                </a:extLst>
              </p:cNvPr>
              <p:cNvSpPr/>
              <p:nvPr/>
            </p:nvSpPr>
            <p:spPr>
              <a:xfrm>
                <a:off x="132086" y="1101167"/>
                <a:ext cx="8270035" cy="5116308"/>
              </a:xfrm>
              <a:custGeom>
                <a:avLst/>
                <a:gdLst>
                  <a:gd name="connsiteX0" fmla="*/ 2551067 w 8328413"/>
                  <a:gd name="connsiteY0" fmla="*/ 0 h 5116308"/>
                  <a:gd name="connsiteX1" fmla="*/ 8328413 w 8328413"/>
                  <a:gd name="connsiteY1" fmla="*/ 0 h 5116308"/>
                  <a:gd name="connsiteX2" fmla="*/ 8328413 w 8328413"/>
                  <a:gd name="connsiteY2" fmla="*/ 577679 h 5116308"/>
                  <a:gd name="connsiteX3" fmla="*/ 4175604 w 8328413"/>
                  <a:gd name="connsiteY3" fmla="*/ 577679 h 5116308"/>
                  <a:gd name="connsiteX4" fmla="*/ 4184924 w 8328413"/>
                  <a:gd name="connsiteY4" fmla="*/ 584649 h 5116308"/>
                  <a:gd name="connsiteX5" fmla="*/ 5115754 w 8328413"/>
                  <a:gd name="connsiteY5" fmla="*/ 2558431 h 5116308"/>
                  <a:gd name="connsiteX6" fmla="*/ 2557877 w 8328413"/>
                  <a:gd name="connsiteY6" fmla="*/ 5116308 h 5116308"/>
                  <a:gd name="connsiteX7" fmla="*/ 0 w 8328413"/>
                  <a:gd name="connsiteY7" fmla="*/ 2558431 h 5116308"/>
                  <a:gd name="connsiteX8" fmla="*/ 2296349 w 8328413"/>
                  <a:gd name="connsiteY8" fmla="*/ 13760 h 5116308"/>
                  <a:gd name="connsiteX9" fmla="*/ 2551067 w 8328413"/>
                  <a:gd name="connsiteY9" fmla="*/ 898 h 511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28413" h="5116308">
                    <a:moveTo>
                      <a:pt x="2551067" y="0"/>
                    </a:moveTo>
                    <a:lnTo>
                      <a:pt x="8328413" y="0"/>
                    </a:lnTo>
                    <a:lnTo>
                      <a:pt x="8328413" y="577679"/>
                    </a:lnTo>
                    <a:lnTo>
                      <a:pt x="4175604" y="577679"/>
                    </a:lnTo>
                    <a:lnTo>
                      <a:pt x="4184924" y="584649"/>
                    </a:lnTo>
                    <a:cubicBezTo>
                      <a:pt x="4753406" y="1053801"/>
                      <a:pt x="5115754" y="1763801"/>
                      <a:pt x="5115754" y="2558431"/>
                    </a:cubicBezTo>
                    <a:cubicBezTo>
                      <a:pt x="5115754" y="3971107"/>
                      <a:pt x="3970553" y="5116308"/>
                      <a:pt x="2557877" y="5116308"/>
                    </a:cubicBezTo>
                    <a:cubicBezTo>
                      <a:pt x="1145201" y="5116308"/>
                      <a:pt x="0" y="3971107"/>
                      <a:pt x="0" y="2558431"/>
                    </a:cubicBezTo>
                    <a:cubicBezTo>
                      <a:pt x="0" y="1234047"/>
                      <a:pt x="1006524" y="144749"/>
                      <a:pt x="2296349" y="13760"/>
                    </a:cubicBezTo>
                    <a:lnTo>
                      <a:pt x="2551067" y="89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216B78-4488-792F-765C-7293BA2A8858}"/>
                  </a:ext>
                </a:extLst>
              </p:cNvPr>
              <p:cNvSpPr/>
              <p:nvPr/>
            </p:nvSpPr>
            <p:spPr>
              <a:xfrm>
                <a:off x="5702769" y="1151119"/>
                <a:ext cx="3611832" cy="497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Map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1C8B06-933C-C2F6-43D4-DAE5CD642410}"/>
                </a:ext>
              </a:extLst>
            </p:cNvPr>
            <p:cNvSpPr txBox="1"/>
            <p:nvPr/>
          </p:nvSpPr>
          <p:spPr>
            <a:xfrm>
              <a:off x="2555776" y="1229688"/>
              <a:ext cx="303506" cy="49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7DD40E-AF3D-B1FF-C66F-C3617BF888E8}"/>
              </a:ext>
            </a:extLst>
          </p:cNvPr>
          <p:cNvGrpSpPr>
            <a:grpSpLocks noChangeAspect="1"/>
          </p:cNvGrpSpPr>
          <p:nvPr/>
        </p:nvGrpSpPr>
        <p:grpSpPr>
          <a:xfrm>
            <a:off x="3287072" y="1774707"/>
            <a:ext cx="8168421" cy="4104000"/>
            <a:chOff x="457403" y="1749083"/>
            <a:chExt cx="8887177" cy="4465118"/>
          </a:xfrm>
          <a:solidFill>
            <a:schemeClr val="accent5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092DF31-C02B-7CF9-BCB7-5CCCC5086362}"/>
                </a:ext>
              </a:extLst>
            </p:cNvPr>
            <p:cNvGrpSpPr/>
            <p:nvPr/>
          </p:nvGrpSpPr>
          <p:grpSpPr>
            <a:xfrm>
              <a:off x="457403" y="1749083"/>
              <a:ext cx="8887177" cy="4465118"/>
              <a:chOff x="457403" y="1749083"/>
              <a:chExt cx="8887177" cy="4465118"/>
            </a:xfrm>
            <a:grpFill/>
          </p:grpSpPr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DE6C88FA-D12B-2D3D-4326-90FC4C52A473}"/>
                  </a:ext>
                </a:extLst>
              </p:cNvPr>
              <p:cNvSpPr/>
              <p:nvPr/>
            </p:nvSpPr>
            <p:spPr>
              <a:xfrm>
                <a:off x="457403" y="1749083"/>
                <a:ext cx="8003095" cy="4465118"/>
              </a:xfrm>
              <a:custGeom>
                <a:avLst/>
                <a:gdLst>
                  <a:gd name="connsiteX0" fmla="*/ 2232559 w 8003095"/>
                  <a:gd name="connsiteY0" fmla="*/ 0 h 4465118"/>
                  <a:gd name="connsiteX1" fmla="*/ 2896454 w 8003095"/>
                  <a:gd name="connsiteY1" fmla="*/ 100371 h 4465118"/>
                  <a:gd name="connsiteX2" fmla="*/ 2913185 w 8003095"/>
                  <a:gd name="connsiteY2" fmla="*/ 106495 h 4465118"/>
                  <a:gd name="connsiteX3" fmla="*/ 8003095 w 8003095"/>
                  <a:gd name="connsiteY3" fmla="*/ 106495 h 4465118"/>
                  <a:gd name="connsiteX4" fmla="*/ 8003095 w 8003095"/>
                  <a:gd name="connsiteY4" fmla="*/ 684174 h 4465118"/>
                  <a:gd name="connsiteX5" fmla="*/ 3838730 w 8003095"/>
                  <a:gd name="connsiteY5" fmla="*/ 684174 h 4465118"/>
                  <a:gd name="connsiteX6" fmla="*/ 3955310 w 8003095"/>
                  <a:gd name="connsiteY6" fmla="*/ 812444 h 4465118"/>
                  <a:gd name="connsiteX7" fmla="*/ 4465118 w 8003095"/>
                  <a:gd name="connsiteY7" fmla="*/ 2232559 h 4465118"/>
                  <a:gd name="connsiteX8" fmla="*/ 2232559 w 8003095"/>
                  <a:gd name="connsiteY8" fmla="*/ 4465118 h 4465118"/>
                  <a:gd name="connsiteX9" fmla="*/ 0 w 8003095"/>
                  <a:gd name="connsiteY9" fmla="*/ 2232559 h 4465118"/>
                  <a:gd name="connsiteX10" fmla="*/ 2232559 w 8003095"/>
                  <a:gd name="connsiteY10" fmla="*/ 0 h 4465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03095" h="4465118">
                    <a:moveTo>
                      <a:pt x="2232559" y="0"/>
                    </a:moveTo>
                    <a:cubicBezTo>
                      <a:pt x="2463748" y="0"/>
                      <a:pt x="2686730" y="35140"/>
                      <a:pt x="2896454" y="100371"/>
                    </a:cubicBezTo>
                    <a:lnTo>
                      <a:pt x="2913185" y="106495"/>
                    </a:lnTo>
                    <a:lnTo>
                      <a:pt x="8003095" y="106495"/>
                    </a:lnTo>
                    <a:lnTo>
                      <a:pt x="8003095" y="684174"/>
                    </a:lnTo>
                    <a:lnTo>
                      <a:pt x="3838730" y="684174"/>
                    </a:lnTo>
                    <a:lnTo>
                      <a:pt x="3955310" y="812444"/>
                    </a:lnTo>
                    <a:cubicBezTo>
                      <a:pt x="4273798" y="1198362"/>
                      <a:pt x="4465118" y="1693118"/>
                      <a:pt x="4465118" y="2232559"/>
                    </a:cubicBezTo>
                    <a:cubicBezTo>
                      <a:pt x="4465118" y="3465567"/>
                      <a:pt x="3465567" y="4465118"/>
                      <a:pt x="2232559" y="4465118"/>
                    </a:cubicBezTo>
                    <a:cubicBezTo>
                      <a:pt x="999551" y="4465118"/>
                      <a:pt x="0" y="3465567"/>
                      <a:pt x="0" y="2232559"/>
                    </a:cubicBezTo>
                    <a:cubicBezTo>
                      <a:pt x="0" y="999551"/>
                      <a:pt x="999551" y="0"/>
                      <a:pt x="22325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ADA4E8-CCDC-16BA-B6FD-75BFECCF7A2F}"/>
                  </a:ext>
                </a:extLst>
              </p:cNvPr>
              <p:cNvSpPr/>
              <p:nvPr/>
            </p:nvSpPr>
            <p:spPr>
              <a:xfrm>
                <a:off x="5732748" y="1884296"/>
                <a:ext cx="3611832" cy="502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Report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57ED52-FD34-89B3-77ED-1AE647A07AF2}"/>
                </a:ext>
              </a:extLst>
            </p:cNvPr>
            <p:cNvSpPr txBox="1"/>
            <p:nvPr/>
          </p:nvSpPr>
          <p:spPr>
            <a:xfrm>
              <a:off x="2555776" y="1851715"/>
              <a:ext cx="303506" cy="50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6797DE-8450-A6A3-7776-A0D81A2F1AAE}"/>
              </a:ext>
            </a:extLst>
          </p:cNvPr>
          <p:cNvGrpSpPr>
            <a:grpSpLocks noChangeAspect="1"/>
          </p:cNvGrpSpPr>
          <p:nvPr/>
        </p:nvGrpSpPr>
        <p:grpSpPr>
          <a:xfrm>
            <a:off x="3609116" y="2419684"/>
            <a:ext cx="7854387" cy="3492000"/>
            <a:chOff x="779447" y="2394060"/>
            <a:chExt cx="8594455" cy="38210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C46EAE7-D020-D5D0-9C7D-3325383B1F9C}"/>
                </a:ext>
              </a:extLst>
            </p:cNvPr>
            <p:cNvGrpSpPr/>
            <p:nvPr/>
          </p:nvGrpSpPr>
          <p:grpSpPr>
            <a:xfrm>
              <a:off x="779447" y="2394060"/>
              <a:ext cx="8594455" cy="3821030"/>
              <a:chOff x="779447" y="2394060"/>
              <a:chExt cx="8594455" cy="3821030"/>
            </a:xfrm>
          </p:grpSpPr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ECF50954-51CF-88B4-5199-E60388F246D8}"/>
                  </a:ext>
                </a:extLst>
              </p:cNvPr>
              <p:cNvSpPr/>
              <p:nvPr/>
            </p:nvSpPr>
            <p:spPr>
              <a:xfrm>
                <a:off x="779447" y="2394060"/>
                <a:ext cx="7681051" cy="3821030"/>
              </a:xfrm>
              <a:custGeom>
                <a:avLst/>
                <a:gdLst>
                  <a:gd name="connsiteX0" fmla="*/ 1910515 w 7681051"/>
                  <a:gd name="connsiteY0" fmla="*/ 0 h 3821030"/>
                  <a:gd name="connsiteX1" fmla="*/ 2654174 w 7681051"/>
                  <a:gd name="connsiteY1" fmla="*/ 150138 h 3821030"/>
                  <a:gd name="connsiteX2" fmla="*/ 2790748 w 7681051"/>
                  <a:gd name="connsiteY2" fmla="*/ 215929 h 3821030"/>
                  <a:gd name="connsiteX3" fmla="*/ 7681051 w 7681051"/>
                  <a:gd name="connsiteY3" fmla="*/ 215929 h 3821030"/>
                  <a:gd name="connsiteX4" fmla="*/ 7681051 w 7681051"/>
                  <a:gd name="connsiteY4" fmla="*/ 793608 h 3821030"/>
                  <a:gd name="connsiteX5" fmla="*/ 3458312 w 7681051"/>
                  <a:gd name="connsiteY5" fmla="*/ 793608 h 3821030"/>
                  <a:gd name="connsiteX6" fmla="*/ 3494744 w 7681051"/>
                  <a:gd name="connsiteY6" fmla="*/ 842328 h 3821030"/>
                  <a:gd name="connsiteX7" fmla="*/ 3821030 w 7681051"/>
                  <a:gd name="connsiteY7" fmla="*/ 1910515 h 3821030"/>
                  <a:gd name="connsiteX8" fmla="*/ 1910515 w 7681051"/>
                  <a:gd name="connsiteY8" fmla="*/ 3821030 h 3821030"/>
                  <a:gd name="connsiteX9" fmla="*/ 0 w 7681051"/>
                  <a:gd name="connsiteY9" fmla="*/ 1910515 h 3821030"/>
                  <a:gd name="connsiteX10" fmla="*/ 1910515 w 7681051"/>
                  <a:gd name="connsiteY10" fmla="*/ 0 h 38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81051" h="3821030">
                    <a:moveTo>
                      <a:pt x="1910515" y="0"/>
                    </a:moveTo>
                    <a:cubicBezTo>
                      <a:pt x="2174302" y="0"/>
                      <a:pt x="2425603" y="53460"/>
                      <a:pt x="2654174" y="150138"/>
                    </a:cubicBezTo>
                    <a:lnTo>
                      <a:pt x="2790748" y="215929"/>
                    </a:lnTo>
                    <a:lnTo>
                      <a:pt x="7681051" y="215929"/>
                    </a:lnTo>
                    <a:lnTo>
                      <a:pt x="7681051" y="793608"/>
                    </a:lnTo>
                    <a:lnTo>
                      <a:pt x="3458312" y="793608"/>
                    </a:lnTo>
                    <a:lnTo>
                      <a:pt x="3494744" y="842328"/>
                    </a:lnTo>
                    <a:cubicBezTo>
                      <a:pt x="3700744" y="1147248"/>
                      <a:pt x="3821030" y="1514835"/>
                      <a:pt x="3821030" y="1910515"/>
                    </a:cubicBezTo>
                    <a:cubicBezTo>
                      <a:pt x="3821030" y="2965663"/>
                      <a:pt x="2965663" y="3821030"/>
                      <a:pt x="1910515" y="3821030"/>
                    </a:cubicBezTo>
                    <a:cubicBezTo>
                      <a:pt x="855367" y="3821030"/>
                      <a:pt x="0" y="2965663"/>
                      <a:pt x="0" y="1910515"/>
                    </a:cubicBezTo>
                    <a:cubicBezTo>
                      <a:pt x="0" y="855367"/>
                      <a:pt x="855367" y="0"/>
                      <a:pt x="1910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CA5365B-A615-13BB-73F0-C3247059D243}"/>
                  </a:ext>
                </a:extLst>
              </p:cNvPr>
              <p:cNvSpPr/>
              <p:nvPr/>
            </p:nvSpPr>
            <p:spPr>
              <a:xfrm>
                <a:off x="5762069" y="2639403"/>
                <a:ext cx="3611833" cy="505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T-Chart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CA2F99-674B-CE4B-19E4-BDCE584D09A2}"/>
                </a:ext>
              </a:extLst>
            </p:cNvPr>
            <p:cNvSpPr txBox="1"/>
            <p:nvPr/>
          </p:nvSpPr>
          <p:spPr>
            <a:xfrm>
              <a:off x="2555776" y="2445782"/>
              <a:ext cx="303506" cy="5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6A4CE4-87DE-3DA3-D285-B965891D376B}"/>
              </a:ext>
            </a:extLst>
          </p:cNvPr>
          <p:cNvGrpSpPr>
            <a:grpSpLocks noChangeAspect="1"/>
          </p:cNvGrpSpPr>
          <p:nvPr/>
        </p:nvGrpSpPr>
        <p:grpSpPr>
          <a:xfrm>
            <a:off x="3899741" y="2996809"/>
            <a:ext cx="7483656" cy="2916000"/>
            <a:chOff x="1070072" y="2971185"/>
            <a:chExt cx="8322912" cy="324301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498738C-496B-ADD8-6BFF-1635658E8487}"/>
                </a:ext>
              </a:extLst>
            </p:cNvPr>
            <p:cNvGrpSpPr/>
            <p:nvPr/>
          </p:nvGrpSpPr>
          <p:grpSpPr>
            <a:xfrm>
              <a:off x="1070072" y="2971185"/>
              <a:ext cx="8322912" cy="3243016"/>
              <a:chOff x="1070072" y="2971185"/>
              <a:chExt cx="8322912" cy="3243016"/>
            </a:xfrm>
          </p:grpSpPr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704261B7-FD36-DEE8-7EE1-3B8C35A8F95B}"/>
                  </a:ext>
                </a:extLst>
              </p:cNvPr>
              <p:cNvSpPr/>
              <p:nvPr/>
            </p:nvSpPr>
            <p:spPr>
              <a:xfrm>
                <a:off x="1070072" y="2971185"/>
                <a:ext cx="7483638" cy="3243016"/>
              </a:xfrm>
              <a:custGeom>
                <a:avLst/>
                <a:gdLst>
                  <a:gd name="connsiteX0" fmla="*/ 1621508 w 7390425"/>
                  <a:gd name="connsiteY0" fmla="*/ 0 h 3243016"/>
                  <a:gd name="connsiteX1" fmla="*/ 2652938 w 7390425"/>
                  <a:gd name="connsiteY1" fmla="*/ 370274 h 3243016"/>
                  <a:gd name="connsiteX2" fmla="*/ 2678180 w 7390425"/>
                  <a:gd name="connsiteY2" fmla="*/ 393215 h 3243016"/>
                  <a:gd name="connsiteX3" fmla="*/ 7390425 w 7390425"/>
                  <a:gd name="connsiteY3" fmla="*/ 393215 h 3243016"/>
                  <a:gd name="connsiteX4" fmla="*/ 7390425 w 7390425"/>
                  <a:gd name="connsiteY4" fmla="*/ 970894 h 3243016"/>
                  <a:gd name="connsiteX5" fmla="*/ 3106221 w 7390425"/>
                  <a:gd name="connsiteY5" fmla="*/ 970894 h 3243016"/>
                  <a:gd name="connsiteX6" fmla="*/ 3115590 w 7390425"/>
                  <a:gd name="connsiteY6" fmla="*/ 990344 h 3243016"/>
                  <a:gd name="connsiteX7" fmla="*/ 3243016 w 7390425"/>
                  <a:gd name="connsiteY7" fmla="*/ 1621508 h 3243016"/>
                  <a:gd name="connsiteX8" fmla="*/ 1621508 w 7390425"/>
                  <a:gd name="connsiteY8" fmla="*/ 3243016 h 3243016"/>
                  <a:gd name="connsiteX9" fmla="*/ 0 w 7390425"/>
                  <a:gd name="connsiteY9" fmla="*/ 1621508 h 3243016"/>
                  <a:gd name="connsiteX10" fmla="*/ 1621508 w 7390425"/>
                  <a:gd name="connsiteY10" fmla="*/ 0 h 324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90425" h="3243016">
                    <a:moveTo>
                      <a:pt x="1621508" y="0"/>
                    </a:moveTo>
                    <a:cubicBezTo>
                      <a:pt x="2013304" y="0"/>
                      <a:pt x="2372646" y="138956"/>
                      <a:pt x="2652938" y="370274"/>
                    </a:cubicBezTo>
                    <a:lnTo>
                      <a:pt x="2678180" y="393215"/>
                    </a:lnTo>
                    <a:lnTo>
                      <a:pt x="7390425" y="393215"/>
                    </a:lnTo>
                    <a:lnTo>
                      <a:pt x="7390425" y="970894"/>
                    </a:lnTo>
                    <a:lnTo>
                      <a:pt x="3106221" y="970894"/>
                    </a:lnTo>
                    <a:lnTo>
                      <a:pt x="3115590" y="990344"/>
                    </a:lnTo>
                    <a:cubicBezTo>
                      <a:pt x="3197643" y="1184339"/>
                      <a:pt x="3243016" y="1397625"/>
                      <a:pt x="3243016" y="1621508"/>
                    </a:cubicBezTo>
                    <a:cubicBezTo>
                      <a:pt x="3243016" y="2517042"/>
                      <a:pt x="2517042" y="3243016"/>
                      <a:pt x="1621508" y="3243016"/>
                    </a:cubicBezTo>
                    <a:cubicBezTo>
                      <a:pt x="725974" y="3243016"/>
                      <a:pt x="0" y="2517042"/>
                      <a:pt x="0" y="1621508"/>
                    </a:cubicBezTo>
                    <a:cubicBezTo>
                      <a:pt x="0" y="725974"/>
                      <a:pt x="725974" y="0"/>
                      <a:pt x="1621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3F8A18E-6AFF-F22B-DBCD-DDD82B5D2D7D}"/>
                  </a:ext>
                </a:extLst>
              </p:cNvPr>
              <p:cNvSpPr/>
              <p:nvPr/>
            </p:nvSpPr>
            <p:spPr>
              <a:xfrm>
                <a:off x="5781152" y="3393391"/>
                <a:ext cx="3611832" cy="51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Pyramid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D07CA2-81D2-98E5-9574-21373419F8DD}"/>
                </a:ext>
              </a:extLst>
            </p:cNvPr>
            <p:cNvSpPr txBox="1"/>
            <p:nvPr/>
          </p:nvSpPr>
          <p:spPr>
            <a:xfrm>
              <a:off x="2555776" y="3039291"/>
              <a:ext cx="303506" cy="51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25A76F-AAE4-300C-E7F7-0B8FDDDD0CD9}"/>
              </a:ext>
            </a:extLst>
          </p:cNvPr>
          <p:cNvGrpSpPr>
            <a:grpSpLocks noChangeAspect="1"/>
          </p:cNvGrpSpPr>
          <p:nvPr/>
        </p:nvGrpSpPr>
        <p:grpSpPr>
          <a:xfrm>
            <a:off x="4202537" y="3594685"/>
            <a:ext cx="7073581" cy="2304000"/>
            <a:chOff x="1372870" y="3569061"/>
            <a:chExt cx="8120925" cy="2645140"/>
          </a:xfrm>
          <a:solidFill>
            <a:schemeClr val="accent1"/>
          </a:solidFill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B1EAEC7B-B335-DC40-8AEF-401C719A8BC1}"/>
                </a:ext>
              </a:extLst>
            </p:cNvPr>
            <p:cNvGrpSpPr/>
            <p:nvPr/>
          </p:nvGrpSpPr>
          <p:grpSpPr>
            <a:xfrm>
              <a:off x="1372870" y="3569061"/>
              <a:ext cx="8120925" cy="2645140"/>
              <a:chOff x="1372870" y="3569061"/>
              <a:chExt cx="8120925" cy="2645140"/>
            </a:xfrm>
            <a:grpFill/>
          </p:grpSpPr>
          <p:sp>
            <p:nvSpPr>
              <p:cNvPr id="164" name="Freeform 26">
                <a:extLst>
                  <a:ext uri="{FF2B5EF4-FFF2-40B4-BE49-F238E27FC236}">
                    <a16:creationId xmlns:a16="http://schemas.microsoft.com/office/drawing/2014/main" id="{78289EC3-F640-615C-E892-D6A6824DEEA8}"/>
                  </a:ext>
                </a:extLst>
              </p:cNvPr>
              <p:cNvSpPr/>
              <p:nvPr/>
            </p:nvSpPr>
            <p:spPr>
              <a:xfrm>
                <a:off x="1372870" y="3569061"/>
                <a:ext cx="7377707" cy="2645140"/>
              </a:xfrm>
              <a:custGeom>
                <a:avLst/>
                <a:gdLst>
                  <a:gd name="connsiteX0" fmla="*/ 1322570 w 7087628"/>
                  <a:gd name="connsiteY0" fmla="*/ 0 h 2645140"/>
                  <a:gd name="connsiteX1" fmla="*/ 2343130 w 7087628"/>
                  <a:gd name="connsiteY1" fmla="*/ 481293 h 2645140"/>
                  <a:gd name="connsiteX2" fmla="*/ 2394321 w 7087628"/>
                  <a:gd name="connsiteY2" fmla="*/ 549750 h 2645140"/>
                  <a:gd name="connsiteX3" fmla="*/ 7087628 w 7087628"/>
                  <a:gd name="connsiteY3" fmla="*/ 549750 h 2645140"/>
                  <a:gd name="connsiteX4" fmla="*/ 7087628 w 7087628"/>
                  <a:gd name="connsiteY4" fmla="*/ 1127429 h 2645140"/>
                  <a:gd name="connsiteX5" fmla="*/ 2625468 w 7087628"/>
                  <a:gd name="connsiteY5" fmla="*/ 1127429 h 2645140"/>
                  <a:gd name="connsiteX6" fmla="*/ 2645140 w 7087628"/>
                  <a:gd name="connsiteY6" fmla="*/ 1322570 h 2645140"/>
                  <a:gd name="connsiteX7" fmla="*/ 1322570 w 7087628"/>
                  <a:gd name="connsiteY7" fmla="*/ 2645140 h 2645140"/>
                  <a:gd name="connsiteX8" fmla="*/ 0 w 7087628"/>
                  <a:gd name="connsiteY8" fmla="*/ 1322570 h 2645140"/>
                  <a:gd name="connsiteX9" fmla="*/ 1322570 w 7087628"/>
                  <a:gd name="connsiteY9" fmla="*/ 0 h 2645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87628" h="2645140">
                    <a:moveTo>
                      <a:pt x="1322570" y="0"/>
                    </a:moveTo>
                    <a:cubicBezTo>
                      <a:pt x="1733440" y="0"/>
                      <a:pt x="2100551" y="187355"/>
                      <a:pt x="2343130" y="481293"/>
                    </a:cubicBezTo>
                    <a:lnTo>
                      <a:pt x="2394321" y="549750"/>
                    </a:lnTo>
                    <a:lnTo>
                      <a:pt x="7087628" y="549750"/>
                    </a:lnTo>
                    <a:lnTo>
                      <a:pt x="7087628" y="1127429"/>
                    </a:lnTo>
                    <a:lnTo>
                      <a:pt x="2625468" y="1127429"/>
                    </a:lnTo>
                    <a:lnTo>
                      <a:pt x="2645140" y="1322570"/>
                    </a:lnTo>
                    <a:cubicBezTo>
                      <a:pt x="2645140" y="2053005"/>
                      <a:pt x="2053005" y="2645140"/>
                      <a:pt x="1322570" y="2645140"/>
                    </a:cubicBezTo>
                    <a:cubicBezTo>
                      <a:pt x="592135" y="2645140"/>
                      <a:pt x="0" y="2053005"/>
                      <a:pt x="0" y="1322570"/>
                    </a:cubicBezTo>
                    <a:cubicBezTo>
                      <a:pt x="0" y="592135"/>
                      <a:pt x="592135" y="0"/>
                      <a:pt x="13225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801204CB-A103-EAE8-033E-443E87E41EEA}"/>
                  </a:ext>
                </a:extLst>
              </p:cNvPr>
              <p:cNvSpPr/>
              <p:nvPr/>
            </p:nvSpPr>
            <p:spPr>
              <a:xfrm>
                <a:off x="5881963" y="4139277"/>
                <a:ext cx="3611832" cy="53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Bar graph</a:t>
                </a:r>
              </a:p>
            </p:txBody>
          </p:sp>
        </p:grp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16D786A4-C227-6C6D-647B-1C59B9E351B3}"/>
                </a:ext>
              </a:extLst>
            </p:cNvPr>
            <p:cNvSpPr txBox="1"/>
            <p:nvPr/>
          </p:nvSpPr>
          <p:spPr>
            <a:xfrm>
              <a:off x="2555776" y="3648054"/>
              <a:ext cx="303506" cy="530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9592FF5-7791-6FF9-53F0-C906E7506290}"/>
              </a:ext>
            </a:extLst>
          </p:cNvPr>
          <p:cNvGrpSpPr>
            <a:grpSpLocks noChangeAspect="1"/>
          </p:cNvGrpSpPr>
          <p:nvPr/>
        </p:nvGrpSpPr>
        <p:grpSpPr>
          <a:xfrm>
            <a:off x="4490930" y="4182425"/>
            <a:ext cx="6672728" cy="1728000"/>
            <a:chOff x="1661262" y="4156801"/>
            <a:chExt cx="7944718" cy="2057400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A0DA698A-D245-AAF6-EE0D-5348DD1135C4}"/>
                </a:ext>
              </a:extLst>
            </p:cNvPr>
            <p:cNvGrpSpPr/>
            <p:nvPr/>
          </p:nvGrpSpPr>
          <p:grpSpPr>
            <a:xfrm>
              <a:off x="1661262" y="4156801"/>
              <a:ext cx="7944718" cy="2057400"/>
              <a:chOff x="1661262" y="4156801"/>
              <a:chExt cx="7944718" cy="2057400"/>
            </a:xfrm>
          </p:grpSpPr>
          <p:sp>
            <p:nvSpPr>
              <p:cNvPr id="169" name="Freeform 31">
                <a:extLst>
                  <a:ext uri="{FF2B5EF4-FFF2-40B4-BE49-F238E27FC236}">
                    <a16:creationId xmlns:a16="http://schemas.microsoft.com/office/drawing/2014/main" id="{C1C0F6AC-9C9F-748C-82B6-0309FC538B0A}"/>
                  </a:ext>
                </a:extLst>
              </p:cNvPr>
              <p:cNvSpPr/>
              <p:nvPr/>
            </p:nvSpPr>
            <p:spPr>
              <a:xfrm>
                <a:off x="1661262" y="4156801"/>
                <a:ext cx="7307845" cy="2057400"/>
              </a:xfrm>
              <a:custGeom>
                <a:avLst/>
                <a:gdLst>
                  <a:gd name="connsiteX0" fmla="*/ 1028700 w 6799236"/>
                  <a:gd name="connsiteY0" fmla="*/ 0 h 2057400"/>
                  <a:gd name="connsiteX1" fmla="*/ 1976560 w 6799236"/>
                  <a:gd name="connsiteY1" fmla="*/ 628283 h 2057400"/>
                  <a:gd name="connsiteX2" fmla="*/ 2003919 w 6799236"/>
                  <a:gd name="connsiteY2" fmla="*/ 716421 h 2057400"/>
                  <a:gd name="connsiteX3" fmla="*/ 6799236 w 6799236"/>
                  <a:gd name="connsiteY3" fmla="*/ 716421 h 2057400"/>
                  <a:gd name="connsiteX4" fmla="*/ 6799236 w 6799236"/>
                  <a:gd name="connsiteY4" fmla="*/ 1294100 h 2057400"/>
                  <a:gd name="connsiteX5" fmla="*/ 2018471 w 6799236"/>
                  <a:gd name="connsiteY5" fmla="*/ 1294100 h 2057400"/>
                  <a:gd name="connsiteX6" fmla="*/ 1976560 w 6799236"/>
                  <a:gd name="connsiteY6" fmla="*/ 1429117 h 2057400"/>
                  <a:gd name="connsiteX7" fmla="*/ 1028700 w 6799236"/>
                  <a:gd name="connsiteY7" fmla="*/ 2057400 h 2057400"/>
                  <a:gd name="connsiteX8" fmla="*/ 0 w 6799236"/>
                  <a:gd name="connsiteY8" fmla="*/ 1028700 h 2057400"/>
                  <a:gd name="connsiteX9" fmla="*/ 1028700 w 6799236"/>
                  <a:gd name="connsiteY9" fmla="*/ 0 h 205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99236" h="2057400">
                    <a:moveTo>
                      <a:pt x="1028700" y="0"/>
                    </a:moveTo>
                    <a:cubicBezTo>
                      <a:pt x="1454801" y="0"/>
                      <a:pt x="1820395" y="259068"/>
                      <a:pt x="1976560" y="628283"/>
                    </a:cubicBezTo>
                    <a:lnTo>
                      <a:pt x="2003919" y="716421"/>
                    </a:lnTo>
                    <a:lnTo>
                      <a:pt x="6799236" y="716421"/>
                    </a:lnTo>
                    <a:lnTo>
                      <a:pt x="6799236" y="1294100"/>
                    </a:lnTo>
                    <a:lnTo>
                      <a:pt x="2018471" y="1294100"/>
                    </a:lnTo>
                    <a:lnTo>
                      <a:pt x="1976560" y="1429117"/>
                    </a:lnTo>
                    <a:cubicBezTo>
                      <a:pt x="1820395" y="1798332"/>
                      <a:pt x="1454801" y="2057400"/>
                      <a:pt x="1028700" y="2057400"/>
                    </a:cubicBezTo>
                    <a:cubicBezTo>
                      <a:pt x="460565" y="2057400"/>
                      <a:pt x="0" y="1596835"/>
                      <a:pt x="0" y="1028700"/>
                    </a:cubicBezTo>
                    <a:cubicBezTo>
                      <a:pt x="0" y="460565"/>
                      <a:pt x="460565" y="0"/>
                      <a:pt x="1028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06ABDC76-595E-5206-297A-A4B3A7F55DF4}"/>
                  </a:ext>
                </a:extLst>
              </p:cNvPr>
              <p:cNvSpPr/>
              <p:nvPr/>
            </p:nvSpPr>
            <p:spPr>
              <a:xfrm>
                <a:off x="5994148" y="4911592"/>
                <a:ext cx="3611832" cy="549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Funnel</a:t>
                </a: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1566130A-2C0F-5505-2C8E-642BAFFAFD61}"/>
                </a:ext>
              </a:extLst>
            </p:cNvPr>
            <p:cNvSpPr txBox="1"/>
            <p:nvPr/>
          </p:nvSpPr>
          <p:spPr>
            <a:xfrm>
              <a:off x="2555776" y="4187904"/>
              <a:ext cx="303506" cy="549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8D30FF5-F77A-B76F-68BD-F1ECA7D2F929}"/>
              </a:ext>
            </a:extLst>
          </p:cNvPr>
          <p:cNvGrpSpPr>
            <a:grpSpLocks noChangeAspect="1"/>
          </p:cNvGrpSpPr>
          <p:nvPr/>
        </p:nvGrpSpPr>
        <p:grpSpPr>
          <a:xfrm>
            <a:off x="4732118" y="4678417"/>
            <a:ext cx="6229324" cy="1224000"/>
            <a:chOff x="1902448" y="4652793"/>
            <a:chExt cx="7946503" cy="1561408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AA05CA2-FC87-8BC6-71D3-F55A984EE3D3}"/>
                </a:ext>
              </a:extLst>
            </p:cNvPr>
            <p:cNvGrpSpPr/>
            <p:nvPr/>
          </p:nvGrpSpPr>
          <p:grpSpPr>
            <a:xfrm>
              <a:off x="1902448" y="4652793"/>
              <a:ext cx="7946503" cy="1561408"/>
              <a:chOff x="1902448" y="4652793"/>
              <a:chExt cx="7946503" cy="1561408"/>
            </a:xfrm>
          </p:grpSpPr>
          <p:sp>
            <p:nvSpPr>
              <p:cNvPr id="174" name="Freeform 36">
                <a:extLst>
                  <a:ext uri="{FF2B5EF4-FFF2-40B4-BE49-F238E27FC236}">
                    <a16:creationId xmlns:a16="http://schemas.microsoft.com/office/drawing/2014/main" id="{A2290144-04F7-0616-6540-CA26AAB74E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02448" y="4652793"/>
                <a:ext cx="7522103" cy="1561408"/>
              </a:xfrm>
              <a:custGeom>
                <a:avLst/>
                <a:gdLst>
                  <a:gd name="connsiteX0" fmla="*/ 780704 w 6558050"/>
                  <a:gd name="connsiteY0" fmla="*/ 0 h 1561408"/>
                  <a:gd name="connsiteX1" fmla="*/ 1561408 w 6558050"/>
                  <a:gd name="connsiteY1" fmla="*/ 780704 h 1561408"/>
                  <a:gd name="connsiteX2" fmla="*/ 1545547 w 6558050"/>
                  <a:gd name="connsiteY2" fmla="*/ 938043 h 1561408"/>
                  <a:gd name="connsiteX3" fmla="*/ 1534125 w 6558050"/>
                  <a:gd name="connsiteY3" fmla="*/ 974839 h 1561408"/>
                  <a:gd name="connsiteX4" fmla="*/ 6558050 w 6558050"/>
                  <a:gd name="connsiteY4" fmla="*/ 974839 h 1561408"/>
                  <a:gd name="connsiteX5" fmla="*/ 6558050 w 6558050"/>
                  <a:gd name="connsiteY5" fmla="*/ 1552518 h 1561408"/>
                  <a:gd name="connsiteX6" fmla="*/ 892366 w 6558050"/>
                  <a:gd name="connsiteY6" fmla="*/ 1552518 h 1561408"/>
                  <a:gd name="connsiteX7" fmla="*/ 860527 w 6558050"/>
                  <a:gd name="connsiteY7" fmla="*/ 1557378 h 1561408"/>
                  <a:gd name="connsiteX8" fmla="*/ 780704 w 6558050"/>
                  <a:gd name="connsiteY8" fmla="*/ 1561408 h 1561408"/>
                  <a:gd name="connsiteX9" fmla="*/ 0 w 6558050"/>
                  <a:gd name="connsiteY9" fmla="*/ 780704 h 1561408"/>
                  <a:gd name="connsiteX10" fmla="*/ 780704 w 6558050"/>
                  <a:gd name="connsiteY10" fmla="*/ 0 h 156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58050" h="1561408">
                    <a:moveTo>
                      <a:pt x="780704" y="0"/>
                    </a:moveTo>
                    <a:cubicBezTo>
                      <a:pt x="1211875" y="0"/>
                      <a:pt x="1561408" y="349533"/>
                      <a:pt x="1561408" y="780704"/>
                    </a:cubicBezTo>
                    <a:cubicBezTo>
                      <a:pt x="1561408" y="834601"/>
                      <a:pt x="1555947" y="887221"/>
                      <a:pt x="1545547" y="938043"/>
                    </a:cubicBezTo>
                    <a:lnTo>
                      <a:pt x="1534125" y="974839"/>
                    </a:lnTo>
                    <a:lnTo>
                      <a:pt x="6558050" y="974839"/>
                    </a:lnTo>
                    <a:lnTo>
                      <a:pt x="6558050" y="1552518"/>
                    </a:lnTo>
                    <a:lnTo>
                      <a:pt x="892366" y="1552518"/>
                    </a:lnTo>
                    <a:lnTo>
                      <a:pt x="860527" y="1557378"/>
                    </a:lnTo>
                    <a:cubicBezTo>
                      <a:pt x="834282" y="1560043"/>
                      <a:pt x="807652" y="1561408"/>
                      <a:pt x="780704" y="1561408"/>
                    </a:cubicBezTo>
                    <a:cubicBezTo>
                      <a:pt x="349533" y="1561408"/>
                      <a:pt x="0" y="1211875"/>
                      <a:pt x="0" y="780704"/>
                    </a:cubicBezTo>
                    <a:cubicBezTo>
                      <a:pt x="0" y="349533"/>
                      <a:pt x="349533" y="0"/>
                      <a:pt x="78070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B2CD82A-7F5A-3C9F-A96D-D2DE23B1AFAD}"/>
                  </a:ext>
                </a:extLst>
              </p:cNvPr>
              <p:cNvSpPr/>
              <p:nvPr/>
            </p:nvSpPr>
            <p:spPr>
              <a:xfrm>
                <a:off x="6237118" y="5611890"/>
                <a:ext cx="3611833" cy="588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Pie Chart</a:t>
                </a:r>
              </a:p>
            </p:txBody>
          </p:sp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0B5BEE05-B7FE-1926-96E9-653E5C459717}"/>
                </a:ext>
              </a:extLst>
            </p:cNvPr>
            <p:cNvSpPr txBox="1"/>
            <p:nvPr/>
          </p:nvSpPr>
          <p:spPr>
            <a:xfrm>
              <a:off x="2558250" y="4660798"/>
              <a:ext cx="303506" cy="588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72F07510-C38B-430F-65F7-43D7DC8AF2F4}"/>
              </a:ext>
            </a:extLst>
          </p:cNvPr>
          <p:cNvSpPr txBox="1"/>
          <p:nvPr/>
        </p:nvSpPr>
        <p:spPr>
          <a:xfrm>
            <a:off x="95736" y="2990886"/>
            <a:ext cx="2771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can be presented in many different forms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EF846E-B392-B627-F637-84C60E3ACD67}"/>
              </a:ext>
            </a:extLst>
          </p:cNvPr>
          <p:cNvSpPr txBox="1"/>
          <p:nvPr/>
        </p:nvSpPr>
        <p:spPr>
          <a:xfrm>
            <a:off x="3433503" y="6011185"/>
            <a:ext cx="5324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comprehend data, it is very important to study and understand the index.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10"/>
          <p:cNvGraphicFramePr/>
          <p:nvPr>
            <p:extLst>
              <p:ext uri="{D42A27DB-BD31-4B8C-83A1-F6EECF244321}">
                <p14:modId xmlns:p14="http://schemas.microsoft.com/office/powerpoint/2010/main" val="865302876"/>
              </p:ext>
            </p:extLst>
          </p:nvPr>
        </p:nvGraphicFramePr>
        <p:xfrm>
          <a:off x="1151222" y="953871"/>
          <a:ext cx="9913325" cy="1676430"/>
        </p:xfrm>
        <a:graphic>
          <a:graphicData uri="http://schemas.openxmlformats.org/drawingml/2006/table">
            <a:tbl>
              <a:tblPr firstRow="1" bandRow="1">
                <a:noFill/>
                <a:tableStyleId>{60358DAB-67FF-4BB9-81F3-4BEAAF8E90AC}</a:tableStyleId>
              </a:tblPr>
              <a:tblGrid>
                <a:gridCol w="100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/>
                        <a:t>Slide #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/>
                        <a:t>Thumbnail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/>
                        <a:t>Source link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/>
                        <a:t>Author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1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N" sz="900" u="none" strike="noStrike" cap="none" dirty="0"/>
                        <a:t>https://www.freepik.com/free-vector/data-inform-illustration-concept_6195525.htm#fromView=search&amp;page=1&amp;position=2&amp;uuid=086a02f5-0934-4aec-9706-d8f696fe1c7a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 err="1"/>
                        <a:t>storyset</a:t>
                      </a:r>
                      <a:r>
                        <a:rPr lang="en-US" sz="900" u="none" strike="noStrike" cap="none" dirty="0"/>
                        <a:t> on </a:t>
                      </a:r>
                      <a:r>
                        <a:rPr lang="en-US" sz="900" u="none" strike="noStrike" cap="none" dirty="0" err="1"/>
                        <a:t>Freepik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3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N" sz="900" u="none" strike="noStrike" cap="none" dirty="0"/>
                        <a:t>https://www.freepik.com/free-vector/people-reading-books-library-with-bookshelf-flat_7286039.htm#fromView=search&amp;page=1&amp;position=3&amp;uuid=8e85d3bd-3091-4fc7-b881-903edd332a9f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 err="1"/>
                        <a:t>macrovector</a:t>
                      </a:r>
                      <a:r>
                        <a:rPr lang="en-US" sz="900" u="none" strike="noStrike" cap="none" dirty="0"/>
                        <a:t> on </a:t>
                      </a:r>
                      <a:r>
                        <a:rPr lang="en-US" sz="900" u="none" strike="noStrike" cap="none" dirty="0" err="1"/>
                        <a:t>Freepik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3549975" y="144016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 dirty="0"/>
          </a:p>
        </p:txBody>
      </p:sp>
      <p:pic>
        <p:nvPicPr>
          <p:cNvPr id="2" name="Picture 1" descr="A person and person looking at graphs on a wall&#10;&#10;Description automatically generated">
            <a:extLst>
              <a:ext uri="{FF2B5EF4-FFF2-40B4-BE49-F238E27FC236}">
                <a16:creationId xmlns:a16="http://schemas.microsoft.com/office/drawing/2014/main" id="{77B152A3-D245-E436-4DF5-8BDC22587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624" y="1436054"/>
            <a:ext cx="714012" cy="476008"/>
          </a:xfrm>
          <a:prstGeom prst="rect">
            <a:avLst/>
          </a:prstGeom>
        </p:spPr>
      </p:pic>
      <p:pic>
        <p:nvPicPr>
          <p:cNvPr id="3" name="Picture 2" descr="A group of people in a library&#10;&#10;Description automatically generated">
            <a:extLst>
              <a:ext uri="{FF2B5EF4-FFF2-40B4-BE49-F238E27FC236}">
                <a16:creationId xmlns:a16="http://schemas.microsoft.com/office/drawing/2014/main" id="{BB2ED8C5-A878-01AC-460B-81EBA974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624" y="2081589"/>
            <a:ext cx="714012" cy="428407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CG-1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Develops the capacity for effective communication using language skills for description, analysis and response</a:t>
            </a:r>
            <a:r>
              <a:rPr lang="en-IN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4" name="Google Shape;134;p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C-1.1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Identifies main points and </a:t>
            </a:r>
            <a:r>
              <a:rPr lang="en-IN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summarises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from a careful listening or reading of the text or data</a:t>
            </a:r>
            <a:r>
              <a:rPr lang="en-IN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5" name="Google Shape;135;p2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114300">
              <a:spcBef>
                <a:spcPts val="0"/>
              </a:spcBef>
              <a:buNone/>
            </a:pPr>
            <a:endParaRPr lang="en-US" sz="2000" dirty="0"/>
          </a:p>
          <a:p>
            <a:pPr marL="228600" indent="-114300">
              <a:spcBef>
                <a:spcPts val="0"/>
              </a:spcBef>
              <a:buNone/>
            </a:pPr>
            <a:r>
              <a:rPr lang="en-US" sz="2000" dirty="0"/>
              <a:t>Students will be able to </a:t>
            </a:r>
            <a:r>
              <a:rPr lang="en-US" sz="2000" b="1" dirty="0"/>
              <a:t>compile</a:t>
            </a:r>
            <a:r>
              <a:rPr lang="en-US" sz="2000" dirty="0"/>
              <a:t> the given data.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79F9BA-B647-B65B-2A74-5AD0D4D267B7}"/>
              </a:ext>
            </a:extLst>
          </p:cNvPr>
          <p:cNvGrpSpPr/>
          <p:nvPr/>
        </p:nvGrpSpPr>
        <p:grpSpPr>
          <a:xfrm>
            <a:off x="1860671" y="72000"/>
            <a:ext cx="8470658" cy="929876"/>
            <a:chOff x="2121923" y="202739"/>
            <a:chExt cx="7694967" cy="929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56F7431-9880-8C07-188B-D44112C1738B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E5B6C76-C805-2B9B-0A20-0B4E83640746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5977C99-6259-BBCA-00D5-733699936DEF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0BE674F-A16D-417D-2829-24B6EBB7BB98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74E5E16-AF56-C3AD-A822-911404F8CE08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FF44C75-D835-3305-5F6F-5E3653F583E9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8DCB333-2A54-BAF0-5A5A-B7475FCB288D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E8375F3-CB1F-DA08-98EE-CD7835FDAF68}"/>
              </a:ext>
            </a:extLst>
          </p:cNvPr>
          <p:cNvSpPr txBox="1"/>
          <p:nvPr/>
        </p:nvSpPr>
        <p:spPr>
          <a:xfrm>
            <a:off x="2357445" y="220833"/>
            <a:ext cx="747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Comprehending Data</a:t>
            </a:r>
          </a:p>
        </p:txBody>
      </p:sp>
      <p:pic>
        <p:nvPicPr>
          <p:cNvPr id="11" name="Picture 10" descr="A group of people in a library&#10;&#10;Description automatically generated">
            <a:extLst>
              <a:ext uri="{FF2B5EF4-FFF2-40B4-BE49-F238E27FC236}">
                <a16:creationId xmlns:a16="http://schemas.microsoft.com/office/drawing/2014/main" id="{625300DF-FACB-74AC-EB9B-651957532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71" y="1918436"/>
            <a:ext cx="6385608" cy="38313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D19979-3DD3-E806-4D18-85832FA6E113}"/>
              </a:ext>
            </a:extLst>
          </p:cNvPr>
          <p:cNvSpPr txBox="1"/>
          <p:nvPr/>
        </p:nvSpPr>
        <p:spPr>
          <a:xfrm>
            <a:off x="7354748" y="2310624"/>
            <a:ext cx="43520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Recently, stock-taking was conducted in the library of SSS Public School. 4 people collected the data, compiled it and presented it for review. Each one’s presentation was different.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 carefully and make notes of the data in each presentation.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38786F4-076A-0E60-2C46-93900EEC3E3E}"/>
              </a:ext>
            </a:extLst>
          </p:cNvPr>
          <p:cNvGrpSpPr/>
          <p:nvPr/>
        </p:nvGrpSpPr>
        <p:grpSpPr>
          <a:xfrm>
            <a:off x="1860671" y="72000"/>
            <a:ext cx="8470658" cy="929876"/>
            <a:chOff x="2121923" y="202739"/>
            <a:chExt cx="7694967" cy="9298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8053D0-CB0F-2A06-41C6-CF67B0B8056D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085A259-9C24-C486-80AC-5E55FE15EB4A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BB20396-2095-8683-3510-5689397839D9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75C7E5D-201E-975B-80A7-C5E491F5282D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6268D66-CDA4-976E-4612-25DB7E870A72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C857F0-47BC-790C-1A82-89A98E476197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C2228D-CEF7-18D1-70C3-610607BD0D9D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53F39DB-6512-5206-D339-BD84592B9970}"/>
              </a:ext>
            </a:extLst>
          </p:cNvPr>
          <p:cNvSpPr txBox="1"/>
          <p:nvPr/>
        </p:nvSpPr>
        <p:spPr>
          <a:xfrm>
            <a:off x="2357445" y="220833"/>
            <a:ext cx="747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Comprehending Data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E0591A51-8CC0-F4AD-422F-D43E855C5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009617"/>
              </p:ext>
            </p:extLst>
          </p:nvPr>
        </p:nvGraphicFramePr>
        <p:xfrm>
          <a:off x="2032000" y="118517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220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8308DF-0E9E-F934-5022-E230D8F4080F}"/>
              </a:ext>
            </a:extLst>
          </p:cNvPr>
          <p:cNvGrpSpPr/>
          <p:nvPr/>
        </p:nvGrpSpPr>
        <p:grpSpPr>
          <a:xfrm>
            <a:off x="1860671" y="72000"/>
            <a:ext cx="8470658" cy="929876"/>
            <a:chOff x="2121923" y="202739"/>
            <a:chExt cx="7694967" cy="929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FEB3103-3ACC-E95F-3025-1C1037A47FBA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DE92F9D5-8817-DDC3-7289-D3AB420FD02E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B91DC00-CF51-9B04-119C-19CF5ECE21C3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F48C3FF-8B8D-C672-9259-42383A44ED96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8C49A34-FBFB-9EB8-4AAF-5B6A214E7F27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1C18D5-8412-B419-43B0-5CEE99588FB9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B4ECC-C470-D784-B8B9-515548F057D9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07AF34B-3E7E-6840-5CB3-C04FC14E3ED2}"/>
              </a:ext>
            </a:extLst>
          </p:cNvPr>
          <p:cNvSpPr txBox="1"/>
          <p:nvPr/>
        </p:nvSpPr>
        <p:spPr>
          <a:xfrm>
            <a:off x="2357445" y="220833"/>
            <a:ext cx="747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Comprehending Data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1" name="Chart 10">
                <a:extLst>
                  <a:ext uri="{FF2B5EF4-FFF2-40B4-BE49-F238E27FC236}">
                    <a16:creationId xmlns:a16="http://schemas.microsoft.com/office/drawing/2014/main" id="{843D8FBF-40AF-0E0B-2A87-982B09F7AC4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82894082"/>
                  </p:ext>
                </p:extLst>
              </p:nvPr>
            </p:nvGraphicFramePr>
            <p:xfrm>
              <a:off x="2032000" y="1171081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1" name="Chart 10">
                <a:extLst>
                  <a:ext uri="{FF2B5EF4-FFF2-40B4-BE49-F238E27FC236}">
                    <a16:creationId xmlns:a16="http://schemas.microsoft.com/office/drawing/2014/main" id="{843D8FBF-40AF-0E0B-2A87-982B09F7AC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000" y="1171081"/>
                <a:ext cx="8128000" cy="5418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361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D5B99E-645F-38C8-EBD8-E32363A87CC3}"/>
              </a:ext>
            </a:extLst>
          </p:cNvPr>
          <p:cNvGrpSpPr/>
          <p:nvPr/>
        </p:nvGrpSpPr>
        <p:grpSpPr>
          <a:xfrm>
            <a:off x="1860671" y="72000"/>
            <a:ext cx="8470658" cy="929876"/>
            <a:chOff x="2121923" y="202739"/>
            <a:chExt cx="7694967" cy="929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A890DFA-E76F-AABB-19AA-78023BFEA02E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212D871-8696-5045-A482-3A0F322AB657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9EF300C-D8A9-ABE1-4949-B48718CFD54C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66C3669-482D-1FEA-C780-D92C61F9DBB2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A6D1400-8489-0375-A499-7C39299F4EB6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CAD8AE3-FAFF-CB29-C1CC-702AACF085C2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4D21FF-40DE-7C81-4C8F-C7D33654859F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92D5F1-44FF-FCCC-BEDE-F6E67FDD1972}"/>
              </a:ext>
            </a:extLst>
          </p:cNvPr>
          <p:cNvSpPr txBox="1"/>
          <p:nvPr/>
        </p:nvSpPr>
        <p:spPr>
          <a:xfrm>
            <a:off x="2357445" y="220833"/>
            <a:ext cx="747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Comprehending Data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53DF99-AD05-41C4-6C83-0188181AD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404175"/>
              </p:ext>
            </p:extLst>
          </p:nvPr>
        </p:nvGraphicFramePr>
        <p:xfrm>
          <a:off x="2032000" y="117107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646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9B2557-6391-93F7-2308-EA0F8D16C060}"/>
              </a:ext>
            </a:extLst>
          </p:cNvPr>
          <p:cNvGrpSpPr/>
          <p:nvPr/>
        </p:nvGrpSpPr>
        <p:grpSpPr>
          <a:xfrm>
            <a:off x="1860671" y="72000"/>
            <a:ext cx="8470658" cy="929876"/>
            <a:chOff x="2121923" y="202739"/>
            <a:chExt cx="7694967" cy="929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9B0EF2B-9500-F8FF-55EB-45BF9FC19C27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DB57B6F-F97C-AB00-2D5F-FED688CA334D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FBE72AF-FA23-0F56-C2FC-1622E9310EB2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9B46B6B-4157-F0F0-50E0-FF418ACD7D97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88C862B-8E6B-0AD9-5C34-84252085A8BC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46A1E3-0051-6F30-E6E0-D34B0C1D79BF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8A91AA-3CDA-CE66-F30A-272E93686F8E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3B87319-A40B-2A11-60E4-8448EC15F71A}"/>
              </a:ext>
            </a:extLst>
          </p:cNvPr>
          <p:cNvSpPr txBox="1"/>
          <p:nvPr/>
        </p:nvSpPr>
        <p:spPr>
          <a:xfrm>
            <a:off x="2357445" y="220833"/>
            <a:ext cx="747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Comprehending Data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6AACB5-B9CB-490A-DB5C-B22090E843B2}"/>
              </a:ext>
            </a:extLst>
          </p:cNvPr>
          <p:cNvGrpSpPr>
            <a:grpSpLocks noChangeAspect="1"/>
          </p:cNvGrpSpPr>
          <p:nvPr/>
        </p:nvGrpSpPr>
        <p:grpSpPr>
          <a:xfrm>
            <a:off x="3573599" y="4649172"/>
            <a:ext cx="4105074" cy="1498990"/>
            <a:chOff x="4137226" y="4377856"/>
            <a:chExt cx="3565005" cy="1301781"/>
          </a:xfrm>
        </p:grpSpPr>
        <p:sp>
          <p:nvSpPr>
            <p:cNvPr id="12" name="Flowchart: Decision 11">
              <a:extLst>
                <a:ext uri="{FF2B5EF4-FFF2-40B4-BE49-F238E27FC236}">
                  <a16:creationId xmlns:a16="http://schemas.microsoft.com/office/drawing/2014/main" id="{04BD0DF0-FA8E-2662-DC7F-6C324E340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59C3E7E6-7632-07FD-9FD8-B75F3A3E53F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3B449456-1F1A-885A-6F5D-722E082CD7F9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A5AEB7-EF2C-B8E6-BE12-CBE1D99717C5}"/>
              </a:ext>
            </a:extLst>
          </p:cNvPr>
          <p:cNvGrpSpPr>
            <a:grpSpLocks noChangeAspect="1"/>
          </p:cNvGrpSpPr>
          <p:nvPr/>
        </p:nvGrpSpPr>
        <p:grpSpPr>
          <a:xfrm>
            <a:off x="4107005" y="3965869"/>
            <a:ext cx="3038262" cy="1109437"/>
            <a:chOff x="4137226" y="4377856"/>
            <a:chExt cx="3565005" cy="1301781"/>
          </a:xfrm>
        </p:grpSpPr>
        <p:sp>
          <p:nvSpPr>
            <p:cNvPr id="16" name="Flowchart: Decision 15">
              <a:extLst>
                <a:ext uri="{FF2B5EF4-FFF2-40B4-BE49-F238E27FC236}">
                  <a16:creationId xmlns:a16="http://schemas.microsoft.com/office/drawing/2014/main" id="{DB520DAD-311C-B6FF-4A72-9B9C30FDAA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0E13FAA7-70AD-9D5F-4A4D-3EA2C52AAD5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B58CF4FA-A312-854D-4780-E6F93CF08B43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06F6DA-2506-3C51-1C1C-546179F4E9F6}"/>
              </a:ext>
            </a:extLst>
          </p:cNvPr>
          <p:cNvGrpSpPr>
            <a:grpSpLocks noChangeAspect="1"/>
          </p:cNvGrpSpPr>
          <p:nvPr/>
        </p:nvGrpSpPr>
        <p:grpSpPr>
          <a:xfrm>
            <a:off x="4428733" y="3295156"/>
            <a:ext cx="2394806" cy="874475"/>
            <a:chOff x="4137226" y="4377856"/>
            <a:chExt cx="3565005" cy="1301781"/>
          </a:xfrm>
        </p:grpSpPr>
        <p:sp>
          <p:nvSpPr>
            <p:cNvPr id="20" name="Flowchart: Decision 19">
              <a:extLst>
                <a:ext uri="{FF2B5EF4-FFF2-40B4-BE49-F238E27FC236}">
                  <a16:creationId xmlns:a16="http://schemas.microsoft.com/office/drawing/2014/main" id="{C620F57E-580E-AF4D-27A1-BAED66CC85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BB1158C-7287-BE6A-F7E4-8FF26573909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8E3E78F5-3BE0-F583-AC09-990444877562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28C904-35A6-4E33-EF8A-7E9F1F23D720}"/>
              </a:ext>
            </a:extLst>
          </p:cNvPr>
          <p:cNvGrpSpPr>
            <a:grpSpLocks noChangeAspect="1"/>
          </p:cNvGrpSpPr>
          <p:nvPr/>
        </p:nvGrpSpPr>
        <p:grpSpPr>
          <a:xfrm>
            <a:off x="4694811" y="2738597"/>
            <a:ext cx="1862651" cy="680156"/>
            <a:chOff x="4137226" y="4377856"/>
            <a:chExt cx="3565005" cy="1301781"/>
          </a:xfrm>
        </p:grpSpPr>
        <p:sp>
          <p:nvSpPr>
            <p:cNvPr id="24" name="Flowchart: Decision 23">
              <a:extLst>
                <a:ext uri="{FF2B5EF4-FFF2-40B4-BE49-F238E27FC236}">
                  <a16:creationId xmlns:a16="http://schemas.microsoft.com/office/drawing/2014/main" id="{36D67126-3B24-2E87-DB37-56D5D8A502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DF699785-8580-157E-0C06-881A2618788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2F1238D0-1631-477F-C626-25137E5F6C71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B6E74B-F302-CE01-5263-1820A06A3399}"/>
              </a:ext>
            </a:extLst>
          </p:cNvPr>
          <p:cNvGrpSpPr>
            <a:grpSpLocks noChangeAspect="1"/>
          </p:cNvGrpSpPr>
          <p:nvPr/>
        </p:nvGrpSpPr>
        <p:grpSpPr>
          <a:xfrm>
            <a:off x="5086811" y="2359047"/>
            <a:ext cx="1078651" cy="393875"/>
            <a:chOff x="4137226" y="4377856"/>
            <a:chExt cx="3565005" cy="1301781"/>
          </a:xfrm>
        </p:grpSpPr>
        <p:sp>
          <p:nvSpPr>
            <p:cNvPr id="28" name="Flowchart: Decision 27">
              <a:extLst>
                <a:ext uri="{FF2B5EF4-FFF2-40B4-BE49-F238E27FC236}">
                  <a16:creationId xmlns:a16="http://schemas.microsoft.com/office/drawing/2014/main" id="{833331FC-2549-E378-2894-D4CE9918249C}"/>
                </a:ext>
              </a:extLst>
            </p:cNvPr>
            <p:cNvSpPr/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5E136C3-B1CB-0CFB-7ED7-61EA973A42C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7E95E70A-E60C-0F26-5437-BE9560FAE73F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11E29EA9-95FA-64FB-FD66-FE0B541C995E}"/>
              </a:ext>
            </a:extLst>
          </p:cNvPr>
          <p:cNvSpPr>
            <a:spLocks noChangeAspect="1"/>
          </p:cNvSpPr>
          <p:nvPr/>
        </p:nvSpPr>
        <p:spPr>
          <a:xfrm>
            <a:off x="8895493" y="2764823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BCD235A-3338-0FAB-8BAD-4096E05071B6}"/>
              </a:ext>
            </a:extLst>
          </p:cNvPr>
          <p:cNvSpPr>
            <a:spLocks noChangeAspect="1"/>
          </p:cNvSpPr>
          <p:nvPr/>
        </p:nvSpPr>
        <p:spPr>
          <a:xfrm>
            <a:off x="8895493" y="3317181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CE7AB4-B7C0-BB17-D871-474BDAEB3886}"/>
              </a:ext>
            </a:extLst>
          </p:cNvPr>
          <p:cNvSpPr>
            <a:spLocks noChangeAspect="1"/>
          </p:cNvSpPr>
          <p:nvPr/>
        </p:nvSpPr>
        <p:spPr>
          <a:xfrm>
            <a:off x="8895493" y="3869539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A807F3A-44DD-B52E-E8A7-081F558FE025}"/>
              </a:ext>
            </a:extLst>
          </p:cNvPr>
          <p:cNvSpPr>
            <a:spLocks noChangeAspect="1"/>
          </p:cNvSpPr>
          <p:nvPr/>
        </p:nvSpPr>
        <p:spPr>
          <a:xfrm>
            <a:off x="8895493" y="4421897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C61339C-6C20-6D27-EA12-E86CDC8A04A5}"/>
              </a:ext>
            </a:extLst>
          </p:cNvPr>
          <p:cNvSpPr>
            <a:spLocks noChangeAspect="1"/>
          </p:cNvSpPr>
          <p:nvPr/>
        </p:nvSpPr>
        <p:spPr>
          <a:xfrm>
            <a:off x="8895493" y="4974255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CAC91E-750E-4C79-751A-537938924713}"/>
              </a:ext>
            </a:extLst>
          </p:cNvPr>
          <p:cNvSpPr txBox="1"/>
          <p:nvPr/>
        </p:nvSpPr>
        <p:spPr>
          <a:xfrm>
            <a:off x="3878270" y="1426623"/>
            <a:ext cx="349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Calibri" panose="020F0502020204030204" pitchFamily="34" charset="0"/>
                <a:cs typeface="Calibri" panose="020F0502020204030204" pitchFamily="34" charset="0"/>
              </a:rPr>
              <a:t>Books in the library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08F365-21C1-FB27-A896-A795DC9B9C73}"/>
              </a:ext>
            </a:extLst>
          </p:cNvPr>
          <p:cNvSpPr txBox="1"/>
          <p:nvPr/>
        </p:nvSpPr>
        <p:spPr>
          <a:xfrm>
            <a:off x="9183493" y="2707859"/>
            <a:ext cx="186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Short stories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C87393-9231-40F3-46FB-11E16E3A2ACB}"/>
              </a:ext>
            </a:extLst>
          </p:cNvPr>
          <p:cNvSpPr txBox="1"/>
          <p:nvPr/>
        </p:nvSpPr>
        <p:spPr>
          <a:xfrm>
            <a:off x="9183493" y="3262012"/>
            <a:ext cx="186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Travel diaries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DDA7D1-C0CB-AFA2-B3BF-E2F7989EB12F}"/>
              </a:ext>
            </a:extLst>
          </p:cNvPr>
          <p:cNvSpPr txBox="1"/>
          <p:nvPr/>
        </p:nvSpPr>
        <p:spPr>
          <a:xfrm>
            <a:off x="9183493" y="3816165"/>
            <a:ext cx="186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Science fiction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DF618A-6CD9-4C16-D738-DA4113B0CCE7}"/>
              </a:ext>
            </a:extLst>
          </p:cNvPr>
          <p:cNvSpPr txBox="1"/>
          <p:nvPr/>
        </p:nvSpPr>
        <p:spPr>
          <a:xfrm>
            <a:off x="9183493" y="4370317"/>
            <a:ext cx="186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Biographies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9C201D-0A49-AF54-7A17-AD7BDEAE13FE}"/>
              </a:ext>
            </a:extLst>
          </p:cNvPr>
          <p:cNvSpPr txBox="1"/>
          <p:nvPr/>
        </p:nvSpPr>
        <p:spPr>
          <a:xfrm>
            <a:off x="9183493" y="4924469"/>
            <a:ext cx="186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Comics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B07A63-E7F9-B7EA-93A9-BA9E8A3E2458}"/>
              </a:ext>
            </a:extLst>
          </p:cNvPr>
          <p:cNvSpPr txBox="1"/>
          <p:nvPr/>
        </p:nvSpPr>
        <p:spPr>
          <a:xfrm>
            <a:off x="2350776" y="5181230"/>
            <a:ext cx="113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35%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384BBB-BAC3-8F03-AD64-D65E248737F2}"/>
              </a:ext>
            </a:extLst>
          </p:cNvPr>
          <p:cNvSpPr txBox="1"/>
          <p:nvPr/>
        </p:nvSpPr>
        <p:spPr>
          <a:xfrm>
            <a:off x="2878589" y="4271382"/>
            <a:ext cx="113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27%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A0289B-38AA-EDC8-A8D2-8414CA8D92D3}"/>
              </a:ext>
            </a:extLst>
          </p:cNvPr>
          <p:cNvSpPr txBox="1"/>
          <p:nvPr/>
        </p:nvSpPr>
        <p:spPr>
          <a:xfrm>
            <a:off x="3203621" y="3511750"/>
            <a:ext cx="113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17%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35794C-0FB7-3B7D-C00D-2DF6F6B0756A}"/>
              </a:ext>
            </a:extLst>
          </p:cNvPr>
          <p:cNvSpPr txBox="1"/>
          <p:nvPr/>
        </p:nvSpPr>
        <p:spPr>
          <a:xfrm>
            <a:off x="3469443" y="2832571"/>
            <a:ext cx="113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14%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0A21F3-FB76-D561-6F3D-52B9B8E89AC5}"/>
              </a:ext>
            </a:extLst>
          </p:cNvPr>
          <p:cNvSpPr txBox="1"/>
          <p:nvPr/>
        </p:nvSpPr>
        <p:spPr>
          <a:xfrm>
            <a:off x="3905180" y="2310737"/>
            <a:ext cx="113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320419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C450C284-0411-52AD-964E-4BC9B8034FCC}"/>
              </a:ext>
            </a:extLst>
          </p:cNvPr>
          <p:cNvGrpSpPr/>
          <p:nvPr/>
        </p:nvGrpSpPr>
        <p:grpSpPr>
          <a:xfrm>
            <a:off x="1860671" y="72000"/>
            <a:ext cx="8470658" cy="929876"/>
            <a:chOff x="2121923" y="202739"/>
            <a:chExt cx="7694967" cy="92987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13DE8BD-E705-C034-75B2-FEFC217604E4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23BE59-E82E-D197-CB4D-F4411203BBED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91FAAA-EBA2-B5AB-C0A3-81C22B2FEE7C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903005AC-F3C2-465C-BB3B-5B0BE5E34E5D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4559824-CDC1-0B37-C5E2-2B0F04403150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D3F6D91-B7B5-33D6-A412-30280BDFCC61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68CB2A3-31C0-87FF-2E90-3E3BBAE99EB4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1BDB611-8E83-8701-BEDA-40A89113F2F3}"/>
              </a:ext>
            </a:extLst>
          </p:cNvPr>
          <p:cNvSpPr txBox="1"/>
          <p:nvPr/>
        </p:nvSpPr>
        <p:spPr>
          <a:xfrm>
            <a:off x="2357445" y="220833"/>
            <a:ext cx="747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Comprehending Data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769EF1B7-D4DE-62CB-93F8-35AF94817A94}"/>
              </a:ext>
            </a:extLst>
          </p:cNvPr>
          <p:cNvGraphicFramePr>
            <a:graphicFrameLocks noGrp="1"/>
          </p:cNvGraphicFramePr>
          <p:nvPr/>
        </p:nvGraphicFramePr>
        <p:xfrm>
          <a:off x="3131312" y="3304370"/>
          <a:ext cx="5929376" cy="31089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100832">
                  <a:extLst>
                    <a:ext uri="{9D8B030D-6E8A-4147-A177-3AD203B41FA5}">
                      <a16:colId xmlns:a16="http://schemas.microsoft.com/office/drawing/2014/main" val="3809443425"/>
                    </a:ext>
                  </a:extLst>
                </a:gridCol>
                <a:gridCol w="2828544">
                  <a:extLst>
                    <a:ext uri="{9D8B030D-6E8A-4147-A177-3AD203B41FA5}">
                      <a16:colId xmlns:a16="http://schemas.microsoft.com/office/drawing/2014/main" val="3475551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811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98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6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 fiction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2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350676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651E8C11-8222-2630-F201-41C09EDD4317}"/>
              </a:ext>
            </a:extLst>
          </p:cNvPr>
          <p:cNvGraphicFramePr>
            <a:graphicFrameLocks noGrp="1"/>
          </p:cNvGraphicFramePr>
          <p:nvPr/>
        </p:nvGraphicFramePr>
        <p:xfrm>
          <a:off x="2643312" y="1182624"/>
          <a:ext cx="690537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377">
                  <a:extLst>
                    <a:ext uri="{9D8B030D-6E8A-4147-A177-3AD203B41FA5}">
                      <a16:colId xmlns:a16="http://schemas.microsoft.com/office/drawing/2014/main" val="3497049296"/>
                    </a:ext>
                  </a:extLst>
                </a:gridCol>
              </a:tblGrid>
              <a:tr h="4145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Fill in the empty cells using your observations from the various presentations.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990803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62C0B0EB-E81F-3267-608E-FB607567C6E3}"/>
              </a:ext>
            </a:extLst>
          </p:cNvPr>
          <p:cNvGraphicFramePr>
            <a:graphicFrameLocks noGrp="1"/>
          </p:cNvGraphicFramePr>
          <p:nvPr/>
        </p:nvGraphicFramePr>
        <p:xfrm>
          <a:off x="3131312" y="2297746"/>
          <a:ext cx="592937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376">
                  <a:extLst>
                    <a:ext uri="{9D8B030D-6E8A-4147-A177-3AD203B41FA5}">
                      <a16:colId xmlns:a16="http://schemas.microsoft.com/office/drawing/2014/main" val="2412255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 of stock-taking in the library of SSS Public School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0730"/>
                  </a:ext>
                </a:extLst>
              </a:tr>
            </a:tbl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8841DD4E-9D8D-BC88-FACB-BE46ADFBDE0C}"/>
              </a:ext>
            </a:extLst>
          </p:cNvPr>
          <p:cNvGrpSpPr/>
          <p:nvPr/>
        </p:nvGrpSpPr>
        <p:grpSpPr>
          <a:xfrm>
            <a:off x="10035124" y="3304370"/>
            <a:ext cx="1552773" cy="1589561"/>
            <a:chOff x="9834555" y="3304370"/>
            <a:chExt cx="1552773" cy="15895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0CA10C6-6BE7-0B79-F313-1170BC397155}"/>
                </a:ext>
              </a:extLst>
            </p:cNvPr>
            <p:cNvSpPr txBox="1"/>
            <p:nvPr/>
          </p:nvSpPr>
          <p:spPr>
            <a:xfrm>
              <a:off x="9834555" y="3304370"/>
              <a:ext cx="1552773" cy="83099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Click for answers</a:t>
              </a:r>
            </a:p>
          </p:txBody>
        </p:sp>
        <p:pic>
          <p:nvPicPr>
            <p:cNvPr id="56" name="Graphic 55" descr="Right pointing backhand index with solid fill">
              <a:extLst>
                <a:ext uri="{FF2B5EF4-FFF2-40B4-BE49-F238E27FC236}">
                  <a16:creationId xmlns:a16="http://schemas.microsoft.com/office/drawing/2014/main" id="{F701F936-3697-6A03-61BF-209A7B93E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240384" y="3979531"/>
              <a:ext cx="914400" cy="914400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355C71B-BC6C-A462-71EB-64F589B370C5}"/>
              </a:ext>
            </a:extLst>
          </p:cNvPr>
          <p:cNvSpPr txBox="1"/>
          <p:nvPr/>
        </p:nvSpPr>
        <p:spPr>
          <a:xfrm>
            <a:off x="3131312" y="4341886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 diaries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27542A-3A43-A6C2-CB9B-43AAE7825A2D}"/>
              </a:ext>
            </a:extLst>
          </p:cNvPr>
          <p:cNvSpPr txBox="1"/>
          <p:nvPr/>
        </p:nvSpPr>
        <p:spPr>
          <a:xfrm>
            <a:off x="3131312" y="5377608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Biographies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9E87496-D171-663A-BDF0-3436E668E577}"/>
              </a:ext>
            </a:extLst>
          </p:cNvPr>
          <p:cNvSpPr txBox="1"/>
          <p:nvPr/>
        </p:nvSpPr>
        <p:spPr>
          <a:xfrm>
            <a:off x="6473952" y="3833886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0835952-F875-0DA9-2C5C-17B5DBE6A20C}"/>
              </a:ext>
            </a:extLst>
          </p:cNvPr>
          <p:cNvSpPr txBox="1"/>
          <p:nvPr/>
        </p:nvSpPr>
        <p:spPr>
          <a:xfrm>
            <a:off x="6460505" y="4854388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C0720CA-C15D-A387-43F2-3BA463209F25}"/>
              </a:ext>
            </a:extLst>
          </p:cNvPr>
          <p:cNvSpPr txBox="1"/>
          <p:nvPr/>
        </p:nvSpPr>
        <p:spPr>
          <a:xfrm>
            <a:off x="6473952" y="5910988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772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EB41D0-444B-79B0-D427-83A32414790D}"/>
              </a:ext>
            </a:extLst>
          </p:cNvPr>
          <p:cNvGrpSpPr/>
          <p:nvPr/>
        </p:nvGrpSpPr>
        <p:grpSpPr>
          <a:xfrm>
            <a:off x="1860671" y="72000"/>
            <a:ext cx="8470658" cy="929876"/>
            <a:chOff x="2121923" y="202739"/>
            <a:chExt cx="7694967" cy="929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E879DD-B4AE-422E-140A-FA53584ECC21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146C772-D5AA-9D70-A1F2-8A9D82BAF7D3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E765F6C-DFF8-F4CA-E027-4C814E3E9308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5F2FE4F-854D-DEF9-A71A-98182894EC64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E5322E1-AAC6-3882-2971-A7E3B20C30F0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5C208EF-4EB3-5036-18E2-90E78E435EA9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F3CCC6D-D341-D28A-7E68-B24C1A8AC2FF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FED7978-68F7-8D8E-4739-3E998E5971B5}"/>
              </a:ext>
            </a:extLst>
          </p:cNvPr>
          <p:cNvSpPr txBox="1"/>
          <p:nvPr/>
        </p:nvSpPr>
        <p:spPr>
          <a:xfrm>
            <a:off x="2357445" y="220833"/>
            <a:ext cx="747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Comprehending Data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62F6C0A-EAC9-B03E-64C6-60A0133AE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00242"/>
              </p:ext>
            </p:extLst>
          </p:nvPr>
        </p:nvGraphicFramePr>
        <p:xfrm>
          <a:off x="2643312" y="1182624"/>
          <a:ext cx="690537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377">
                  <a:extLst>
                    <a:ext uri="{9D8B030D-6E8A-4147-A177-3AD203B41FA5}">
                      <a16:colId xmlns:a16="http://schemas.microsoft.com/office/drawing/2014/main" val="3497049296"/>
                    </a:ext>
                  </a:extLst>
                </a:gridCol>
              </a:tblGrid>
              <a:tr h="4145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Fill in the blanks.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990803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C564B-5065-B868-C466-597ADAA6679D}"/>
              </a:ext>
            </a:extLst>
          </p:cNvPr>
          <p:cNvGrpSpPr/>
          <p:nvPr/>
        </p:nvGrpSpPr>
        <p:grpSpPr>
          <a:xfrm>
            <a:off x="10203672" y="3333598"/>
            <a:ext cx="1552773" cy="1589566"/>
            <a:chOff x="9834555" y="3304370"/>
            <a:chExt cx="1552773" cy="15895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9E9990-C86C-8BE5-6B75-C4F3EE40C0C4}"/>
                </a:ext>
              </a:extLst>
            </p:cNvPr>
            <p:cNvSpPr txBox="1"/>
            <p:nvPr/>
          </p:nvSpPr>
          <p:spPr>
            <a:xfrm>
              <a:off x="9834555" y="3304370"/>
              <a:ext cx="1552773" cy="83099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Click for answers</a:t>
              </a:r>
            </a:p>
          </p:txBody>
        </p:sp>
        <p:pic>
          <p:nvPicPr>
            <p:cNvPr id="14" name="Graphic 13" descr="Right pointing backhand index with solid fill">
              <a:extLst>
                <a:ext uri="{FF2B5EF4-FFF2-40B4-BE49-F238E27FC236}">
                  <a16:creationId xmlns:a16="http://schemas.microsoft.com/office/drawing/2014/main" id="{9A5D55AB-EB48-E13B-4C71-060C9228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240384" y="3979536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06C9A0-BEC3-BC5F-E107-BCB1170E4823}"/>
              </a:ext>
            </a:extLst>
          </p:cNvPr>
          <p:cNvSpPr txBox="1">
            <a:spLocks/>
          </p:cNvSpPr>
          <p:nvPr/>
        </p:nvSpPr>
        <p:spPr>
          <a:xfrm>
            <a:off x="2565889" y="1673226"/>
            <a:ext cx="7060223" cy="472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u="sng" dirty="0">
                <a:solidFill>
                  <a:schemeClr val="tx1"/>
                </a:solidFill>
              </a:rPr>
              <a:t>Report of library stock-taking</a:t>
            </a:r>
          </a:p>
          <a:p>
            <a:pPr marL="0" indent="0" algn="just">
              <a:buFont typeface="Arial"/>
              <a:buNone/>
            </a:pPr>
            <a:r>
              <a:rPr lang="en-US" sz="2800" dirty="0">
                <a:solidFill>
                  <a:schemeClr val="tx1"/>
                </a:solidFill>
              </a:rPr>
              <a:t>A stock-taking was conducted in a school library recently. It was found that the number of books under the ____________ category was the maximum, about ____. The least number of books were found under the ______            category, just 7%. ____________ were about 27% of the books, while science fiction and __________ were close to each other, ____ and 14% respectively.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E88DC6-596A-2273-388C-35BEC7CE6132}"/>
              </a:ext>
            </a:extLst>
          </p:cNvPr>
          <p:cNvSpPr txBox="1"/>
          <p:nvPr/>
        </p:nvSpPr>
        <p:spPr>
          <a:xfrm>
            <a:off x="5849957" y="3213690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stories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4F6A49-9899-532B-0F0C-68CDBCB5D71F}"/>
              </a:ext>
            </a:extLst>
          </p:cNvPr>
          <p:cNvSpPr txBox="1"/>
          <p:nvPr/>
        </p:nvSpPr>
        <p:spPr>
          <a:xfrm>
            <a:off x="6229784" y="3634617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15657A-7D1D-9C70-8464-13D9A475842C}"/>
              </a:ext>
            </a:extLst>
          </p:cNvPr>
          <p:cNvSpPr txBox="1"/>
          <p:nvPr/>
        </p:nvSpPr>
        <p:spPr>
          <a:xfrm>
            <a:off x="7910516" y="4062345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3C2231-F4D5-4F7E-F50B-59088E539CA6}"/>
              </a:ext>
            </a:extLst>
          </p:cNvPr>
          <p:cNvSpPr txBox="1"/>
          <p:nvPr/>
        </p:nvSpPr>
        <p:spPr>
          <a:xfrm>
            <a:off x="5422427" y="4481615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 diaries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5BD1AC-A4EA-6391-8705-9BE6A7EB4820}"/>
              </a:ext>
            </a:extLst>
          </p:cNvPr>
          <p:cNvSpPr txBox="1"/>
          <p:nvPr/>
        </p:nvSpPr>
        <p:spPr>
          <a:xfrm>
            <a:off x="2431265" y="5336729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biographies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73463F-A3AF-CC21-E6BC-25C802473AC9}"/>
              </a:ext>
            </a:extLst>
          </p:cNvPr>
          <p:cNvSpPr txBox="1"/>
          <p:nvPr/>
        </p:nvSpPr>
        <p:spPr>
          <a:xfrm>
            <a:off x="8018904" y="5336729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17%</a:t>
            </a:r>
          </a:p>
        </p:txBody>
      </p:sp>
    </p:spTree>
    <p:extLst>
      <p:ext uri="{BB962C8B-B14F-4D97-AF65-F5344CB8AC3E}">
        <p14:creationId xmlns:p14="http://schemas.microsoft.com/office/powerpoint/2010/main" val="366524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MLP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Q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ttribu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958</Words>
  <Application>Microsoft Office PowerPoint</Application>
  <PresentationFormat>Widescreen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MLP</vt:lpstr>
      <vt:lpstr>IQ</vt:lpstr>
      <vt:lpstr>MS</vt:lpstr>
      <vt:lpstr>SA</vt:lpstr>
      <vt:lpstr>Attribution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Attribution / Citation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 acharya</dc:creator>
  <cp:lastModifiedBy>vsekar Sekar</cp:lastModifiedBy>
  <cp:revision>69</cp:revision>
  <dcterms:created xsi:type="dcterms:W3CDTF">2023-08-23T08:06:50Z</dcterms:created>
  <dcterms:modified xsi:type="dcterms:W3CDTF">2024-06-12T03:43:54Z</dcterms:modified>
</cp:coreProperties>
</file>