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9"/>
  </p:notesMasterIdLst>
  <p:sldIdLst>
    <p:sldId id="263" r:id="rId5"/>
    <p:sldId id="267" r:id="rId6"/>
    <p:sldId id="268" r:id="rId7"/>
    <p:sldId id="266" r:id="rId8"/>
  </p:sldIdLst>
  <p:sldSz cx="22758400" cy="12801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7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8EE4E6"/>
    <a:srgbClr val="4DD6D8"/>
    <a:srgbClr val="F888B8"/>
    <a:srgbClr val="57D3FF"/>
    <a:srgbClr val="C990F3"/>
    <a:srgbClr val="F7D355"/>
    <a:srgbClr val="F665A3"/>
    <a:srgbClr val="D8B0F6"/>
    <a:srgbClr val="93A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033" autoAdjust="0"/>
  </p:normalViewPr>
  <p:slideViewPr>
    <p:cSldViewPr snapToGrid="0">
      <p:cViewPr varScale="1">
        <p:scale>
          <a:sx n="43" d="100"/>
          <a:sy n="43" d="100"/>
        </p:scale>
        <p:origin x="734" y="72"/>
      </p:cViewPr>
      <p:guideLst>
        <p:guide orient="horz" pos="4032"/>
        <p:guide pos="7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59A44-3934-4860-A656-5765D9821680}" type="datetimeFigureOut">
              <a:rPr lang="en-IN" smtClean="0"/>
              <a:t>21-05-2024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61D8E-506B-4CEB-9B8A-C9239E5A43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47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61D8E-506B-4CEB-9B8A-C9239E5A43F6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446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4640" y="47088"/>
            <a:ext cx="19629120" cy="137583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 descr="A blue pen with a yellow tip&#10;&#10;Description automatically generated">
            <a:extLst>
              <a:ext uri="{FF2B5EF4-FFF2-40B4-BE49-F238E27FC236}">
                <a16:creationId xmlns:a16="http://schemas.microsoft.com/office/drawing/2014/main" id="{98C22F35-0AA0-23DF-E71C-059129995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61" y="11806293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2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4640" y="28429"/>
            <a:ext cx="19629120" cy="137583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5" name="Picture 4" descr="A yellow exclamation mark and white eyes&#10;&#10;Description automatically generated">
            <a:extLst>
              <a:ext uri="{FF2B5EF4-FFF2-40B4-BE49-F238E27FC236}">
                <a16:creationId xmlns:a16="http://schemas.microsoft.com/office/drawing/2014/main" id="{A4FEEA82-DC5F-292C-1E65-8CA9C33AC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89" y="11811763"/>
            <a:ext cx="914422" cy="9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0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B6D4E7-FE89-EFAE-6AD5-A81AE7ED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4640" y="9764"/>
            <a:ext cx="19629120" cy="137583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Picture 6" descr="A puzzle with eyes and a puzzle piece&#10;&#10;Description automatically generated">
            <a:extLst>
              <a:ext uri="{FF2B5EF4-FFF2-40B4-BE49-F238E27FC236}">
                <a16:creationId xmlns:a16="http://schemas.microsoft.com/office/drawing/2014/main" id="{7A2CCB68-CCBA-FBAC-B102-7B4EBCFF6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61" y="11814803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5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M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94B6B9-5C2B-1CB6-8383-CE4530351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873" y="254844"/>
            <a:ext cx="7422654" cy="5000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031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rectangle with blue lines&#10;&#10;Description automatically generated">
            <a:extLst>
              <a:ext uri="{FF2B5EF4-FFF2-40B4-BE49-F238E27FC236}">
                <a16:creationId xmlns:a16="http://schemas.microsoft.com/office/drawing/2014/main" id="{53FC401E-9EBB-E259-748E-FD69DBD012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" y="-378323"/>
            <a:ext cx="22486775" cy="126401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4640" y="681568"/>
            <a:ext cx="19629120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0" y="3407833"/>
            <a:ext cx="19629120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BA495B0-6FAA-D049-5A24-6FD58FF423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9" y="138585"/>
            <a:ext cx="1065251" cy="1202551"/>
          </a:xfrm>
          <a:prstGeom prst="rect">
            <a:avLst/>
          </a:prstGeom>
        </p:spPr>
      </p:pic>
      <p:pic>
        <p:nvPicPr>
          <p:cNvPr id="11" name="Picture 10" descr="A logo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A5E1C2CB-15E6-7BE9-CC25-D41C173384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33" y="138585"/>
            <a:ext cx="1212568" cy="1162165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C9203E34-1522-B86D-2494-90D249F922FD}"/>
              </a:ext>
            </a:extLst>
          </p:cNvPr>
          <p:cNvSpPr txBox="1"/>
          <p:nvPr userDrawn="1"/>
        </p:nvSpPr>
        <p:spPr>
          <a:xfrm>
            <a:off x="249199" y="12432454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CC BY-NC-SA 4.0 Sri Sathya Sai Central Trust</a:t>
            </a:r>
            <a:endParaRPr lang="en-IN" sz="900" b="0" dirty="0"/>
          </a:p>
        </p:txBody>
      </p:sp>
      <p:sp>
        <p:nvSpPr>
          <p:cNvPr id="9" name="Google Shape;18;p12">
            <a:extLst>
              <a:ext uri="{FF2B5EF4-FFF2-40B4-BE49-F238E27FC236}">
                <a16:creationId xmlns:a16="http://schemas.microsoft.com/office/drawing/2014/main" id="{655036EA-4176-5FC2-B1CC-07C7D5F4DEE3}"/>
              </a:ext>
            </a:extLst>
          </p:cNvPr>
          <p:cNvSpPr txBox="1"/>
          <p:nvPr userDrawn="1"/>
        </p:nvSpPr>
        <p:spPr>
          <a:xfrm>
            <a:off x="6389000" y="11549824"/>
            <a:ext cx="9980400" cy="2463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This digital material has been developed by the Sri Sathya Sai Vidya Vahini, a unit of Sri Sathya Sai Central Trust, Prasanthi Nilayam, as a collaborative offering in the service of our nation.</a:t>
            </a: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;p3">
            <a:extLst>
              <a:ext uri="{FF2B5EF4-FFF2-40B4-BE49-F238E27FC236}">
                <a16:creationId xmlns:a16="http://schemas.microsoft.com/office/drawing/2014/main" id="{331BF657-F25B-AD14-6FB4-0FB07BA03123}"/>
              </a:ext>
            </a:extLst>
          </p:cNvPr>
          <p:cNvSpPr/>
          <p:nvPr userDrawn="1"/>
        </p:nvSpPr>
        <p:spPr>
          <a:xfrm>
            <a:off x="18673035" y="12228828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44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3" r:id="rId3"/>
    <p:sldLayoutId id="2147483667" r:id="rId4"/>
  </p:sldLayoutIdLst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sz="8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522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day-care-center-playground-7355025/" TargetMode="External"/><Relationship Id="rId2" Type="http://schemas.openxmlformats.org/officeDocument/2006/relationships/hyperlink" Target="https://www.freepik.com/free-vector/flat-design-india-market-illustration_31590531.htm#fromView=search&amp;page=1&amp;position=12&amp;uuid=8c286032-4acc-4255-92e5-4d50b29e905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6DB887-D741-018C-8618-0702C3EA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5400" b="1" dirty="0">
                <a:solidFill>
                  <a:srgbClr val="990033"/>
                </a:solidFill>
              </a:rPr>
              <a:t>Market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68B153-AAC8-6F02-9436-7FCAAD626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83" y="2252740"/>
            <a:ext cx="14307670" cy="7520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41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6DB887-D741-018C-8618-0702C3EA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5400" b="1" dirty="0">
                <a:solidFill>
                  <a:srgbClr val="990033"/>
                </a:solidFill>
              </a:rPr>
              <a:t>Garden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F5D8AC-EBE5-5B00-2FF9-F5F8035B8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32" y="2099214"/>
            <a:ext cx="15996062" cy="7998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62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6DB887-D741-018C-8618-0702C3EA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5400" b="1" dirty="0">
                <a:solidFill>
                  <a:srgbClr val="990033"/>
                </a:solidFill>
              </a:rPr>
              <a:t>Living Room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5D071A-FAA9-9A10-05CA-654E35073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17" y="2192364"/>
            <a:ext cx="13877365" cy="7915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73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47;p3">
            <a:extLst>
              <a:ext uri="{FF2B5EF4-FFF2-40B4-BE49-F238E27FC236}">
                <a16:creationId xmlns:a16="http://schemas.microsoft.com/office/drawing/2014/main" id="{9C464A88-0113-1840-0DDD-673275DD4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925806"/>
              </p:ext>
            </p:extLst>
          </p:nvPr>
        </p:nvGraphicFramePr>
        <p:xfrm>
          <a:off x="3639671" y="2264772"/>
          <a:ext cx="16278449" cy="827205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5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6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3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 cap="non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#</a:t>
                      </a:r>
                      <a:endParaRPr sz="1800" u="none" strike="noStrike" cap="non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 cap="non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Thumbnail</a:t>
                      </a:r>
                      <a:endParaRPr sz="18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 cap="non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Source link</a:t>
                      </a:r>
                      <a:endParaRPr sz="18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 cap="non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Author </a:t>
                      </a:r>
                      <a:endParaRPr sz="18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6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/>
                        <a:t>1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1706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sng" kern="1200" dirty="0">
                          <a:solidFill>
                            <a:srgbClr val="0070C0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https://www.freepik.com/free-vector/flat-design-india-market-illustration_31590531.htm#fromView=search&amp;page=1&amp;position=12&amp;uuid=8c286032-4acc-4255-92e5-4d50b29e9050</a:t>
                      </a:r>
                      <a:r>
                        <a:rPr lang="en-IN" sz="1800" u="sng" kern="1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sz="1800" u="sng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1706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err="1">
                          <a:solidFill>
                            <a:srgbClr val="0070C0"/>
                          </a:solidFill>
                          <a:effectLst/>
                        </a:rPr>
                        <a:t>Pikisuperstar</a:t>
                      </a:r>
                      <a:r>
                        <a:rPr lang="en-IN" sz="1800" kern="1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1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/>
                        <a:t>2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1706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sng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https://pixabay.com/illustrations/day-care-center-playground-7355025/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IN"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1706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err="1">
                          <a:solidFill>
                            <a:srgbClr val="0070C0"/>
                          </a:solidFill>
                          <a:effectLst/>
                        </a:rPr>
                        <a:t>RosZie</a:t>
                      </a:r>
                      <a:endParaRPr lang="en-IN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3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/>
                        <a:t>3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0" u="none" strike="noStrike" kern="1200" cap="none" dirty="0">
                          <a:solidFill>
                            <a:srgbClr val="0070C0"/>
                          </a:solidFill>
                        </a:rPr>
                        <a:t>https://pixabay.com/vectors/living-room-home-room-furniture-3749761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0" u="none" strike="noStrike" kern="1200" cap="none" dirty="0" err="1">
                          <a:solidFill>
                            <a:srgbClr val="0070C0"/>
                          </a:solidFill>
                        </a:rPr>
                        <a:t>EmmanuelMendez</a:t>
                      </a:r>
                      <a:endParaRPr sz="1800" b="0" u="none" strike="noStrike" kern="1200" cap="none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6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170691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kern="1200" cap="none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4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4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6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92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592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34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592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88078830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1E6C240-36F4-1F44-4034-EC94B306A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61" y="2682479"/>
            <a:ext cx="1227440" cy="76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037301-6092-43B6-928E-CD78BFC41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61" y="3576302"/>
            <a:ext cx="1227440" cy="61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65AF5B-0465-5266-24C4-44DFC1C07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43" y="4326757"/>
            <a:ext cx="1294632" cy="80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31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cf14c6-0f59-4d43-b4c0-557cd2780d44">
      <Terms xmlns="http://schemas.microsoft.com/office/infopath/2007/PartnerControls"/>
    </lcf76f155ced4ddcb4097134ff3c332f>
    <TaxCatchAll xmlns="87a38d6e-0924-437d-a826-e2102181e1d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5BEF2A167564EABFCC240573692B4" ma:contentTypeVersion="12" ma:contentTypeDescription="Create a new document." ma:contentTypeScope="" ma:versionID="b3be7f1839954e04f500aa72495d907d">
  <xsd:schema xmlns:xsd="http://www.w3.org/2001/XMLSchema" xmlns:xs="http://www.w3.org/2001/XMLSchema" xmlns:p="http://schemas.microsoft.com/office/2006/metadata/properties" xmlns:ns2="c0cf14c6-0f59-4d43-b4c0-557cd2780d44" xmlns:ns3="87a38d6e-0924-437d-a826-e2102181e1d9" targetNamespace="http://schemas.microsoft.com/office/2006/metadata/properties" ma:root="true" ma:fieldsID="d04294ccd6db00dd124505151bc4a6e8" ns2:_="" ns3:_="">
    <xsd:import namespace="c0cf14c6-0f59-4d43-b4c0-557cd2780d44"/>
    <xsd:import namespace="87a38d6e-0924-437d-a826-e2102181e1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f14c6-0f59-4d43-b4c0-557cd2780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38d6e-0924-437d-a826-e2102181e1d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dbe0652-a2bd-4050-99a1-212f0d85a33e}" ma:internalName="TaxCatchAll" ma:showField="CatchAllData" ma:web="87a38d6e-0924-437d-a826-e2102181e1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0D05C-BC11-424B-83A6-A53FC9136908}">
  <ds:schemaRefs>
    <ds:schemaRef ds:uri="http://schemas.microsoft.com/office/2006/documentManagement/types"/>
    <ds:schemaRef ds:uri="http://purl.org/dc/terms/"/>
    <ds:schemaRef ds:uri="c0cf14c6-0f59-4d43-b4c0-557cd2780d44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7a38d6e-0924-437d-a826-e2102181e1d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BEA086-CD81-4D06-90A2-67A7075697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0DC9CA-96B4-477E-B44D-560397D0B90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0cf14c6-0f59-4d43-b4c0-557cd2780d44"/>
    <ds:schemaRef ds:uri="87a38d6e-0924-437d-a826-e2102181e1d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681</TotalTime>
  <Words>66</Words>
  <Application>Microsoft Office PowerPoint</Application>
  <PresentationFormat>Custom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2013 - 2022 Theme</vt:lpstr>
      <vt:lpstr>Market </vt:lpstr>
      <vt:lpstr>Garden</vt:lpstr>
      <vt:lpstr>Living Room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Srujana Shankar</dc:creator>
  <cp:lastModifiedBy>Sreevalsam Gopinath</cp:lastModifiedBy>
  <cp:revision>40</cp:revision>
  <dcterms:created xsi:type="dcterms:W3CDTF">2022-09-06T06:46:34Z</dcterms:created>
  <dcterms:modified xsi:type="dcterms:W3CDTF">2024-05-21T10:03:26Z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0x010100CD75BEF2A167564EABFCC240573692B4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2022-11-18T08:38:16Z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3e00dcfe-c21e-49a6-8f0e-b6662e91d86d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