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9" r:id="rId3"/>
    <p:sldId id="267" r:id="rId4"/>
    <p:sldId id="273" r:id="rId5"/>
    <p:sldId id="268" r:id="rId6"/>
    <p:sldId id="269" r:id="rId7"/>
    <p:sldId id="270" r:id="rId8"/>
    <p:sldId id="272" r:id="rId9"/>
    <p:sldId id="258"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02E"/>
    <a:srgbClr val="692725"/>
    <a:srgbClr val="3F3F3F"/>
    <a:srgbClr val="008000"/>
    <a:srgbClr val="CC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1FFF4-2459-4E8A-A8F6-6B48E2962BB9}" v="67" dt="2024-05-10T18:38:00.950"/>
  </p1510:revLst>
</p1510:revInfo>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9523" autoAdjust="0"/>
  </p:normalViewPr>
  <p:slideViewPr>
    <p:cSldViewPr snapToGrid="0">
      <p:cViewPr varScale="1">
        <p:scale>
          <a:sx n="50" d="100"/>
          <a:sy n="50" d="100"/>
        </p:scale>
        <p:origin x="1180"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krishna Pallavajjala" userId="ad5f983f6711b311" providerId="LiveId" clId="{55B1FFF4-2459-4E8A-A8F6-6B48E2962BB9}"/>
    <pc:docChg chg="undo custSel addSld delSld modSld">
      <pc:chgData name="Ramakrishna Pallavajjala" userId="ad5f983f6711b311" providerId="LiveId" clId="{55B1FFF4-2459-4E8A-A8F6-6B48E2962BB9}" dt="2024-05-10T19:02:13.102" v="138" actId="255"/>
      <pc:docMkLst>
        <pc:docMk/>
      </pc:docMkLst>
      <pc:sldChg chg="modSp mod">
        <pc:chgData name="Ramakrishna Pallavajjala" userId="ad5f983f6711b311" providerId="LiveId" clId="{55B1FFF4-2459-4E8A-A8F6-6B48E2962BB9}" dt="2024-05-10T19:02:13.102" v="138" actId="255"/>
        <pc:sldMkLst>
          <pc:docMk/>
          <pc:sldMk cId="1523180638" sldId="259"/>
        </pc:sldMkLst>
        <pc:spChg chg="mod">
          <ac:chgData name="Ramakrishna Pallavajjala" userId="ad5f983f6711b311" providerId="LiveId" clId="{55B1FFF4-2459-4E8A-A8F6-6B48E2962BB9}" dt="2024-05-10T18:28:19.173" v="94" actId="20577"/>
          <ac:spMkLst>
            <pc:docMk/>
            <pc:sldMk cId="1523180638" sldId="259"/>
            <ac:spMk id="4" creationId="{163DE49F-F824-2F6D-A868-940537B84D28}"/>
          </ac:spMkLst>
        </pc:spChg>
        <pc:spChg chg="mod">
          <ac:chgData name="Ramakrishna Pallavajjala" userId="ad5f983f6711b311" providerId="LiveId" clId="{55B1FFF4-2459-4E8A-A8F6-6B48E2962BB9}" dt="2024-05-10T19:02:13.102" v="138" actId="255"/>
          <ac:spMkLst>
            <pc:docMk/>
            <pc:sldMk cId="1523180638" sldId="259"/>
            <ac:spMk id="5" creationId="{ADA565E3-025D-33FE-B6D1-00E09C675E30}"/>
          </ac:spMkLst>
        </pc:spChg>
      </pc:sldChg>
      <pc:sldChg chg="del">
        <pc:chgData name="Ramakrishna Pallavajjala" userId="ad5f983f6711b311" providerId="LiveId" clId="{55B1FFF4-2459-4E8A-A8F6-6B48E2962BB9}" dt="2024-05-10T18:59:03.281" v="133" actId="47"/>
        <pc:sldMkLst>
          <pc:docMk/>
          <pc:sldMk cId="2843010331" sldId="265"/>
        </pc:sldMkLst>
      </pc:sldChg>
      <pc:sldChg chg="modNotesTx">
        <pc:chgData name="Ramakrishna Pallavajjala" userId="ad5f983f6711b311" providerId="LiveId" clId="{55B1FFF4-2459-4E8A-A8F6-6B48E2962BB9}" dt="2024-05-10T18:45:28.361" v="117" actId="20577"/>
        <pc:sldMkLst>
          <pc:docMk/>
          <pc:sldMk cId="4136926837" sldId="267"/>
        </pc:sldMkLst>
      </pc:sldChg>
      <pc:sldChg chg="modSp">
        <pc:chgData name="Ramakrishna Pallavajjala" userId="ad5f983f6711b311" providerId="LiveId" clId="{55B1FFF4-2459-4E8A-A8F6-6B48E2962BB9}" dt="2024-05-10T18:38:00.950" v="109" actId="20577"/>
        <pc:sldMkLst>
          <pc:docMk/>
          <pc:sldMk cId="1578002147" sldId="269"/>
        </pc:sldMkLst>
        <pc:spChg chg="mod">
          <ac:chgData name="Ramakrishna Pallavajjala" userId="ad5f983f6711b311" providerId="LiveId" clId="{55B1FFF4-2459-4E8A-A8F6-6B48E2962BB9}" dt="2024-05-10T18:37:37.303" v="108" actId="20577"/>
          <ac:spMkLst>
            <pc:docMk/>
            <pc:sldMk cId="1578002147" sldId="269"/>
            <ac:spMk id="54" creationId="{E73341CB-F764-8E15-D888-0EA9F7B75A37}"/>
          </ac:spMkLst>
        </pc:spChg>
        <pc:spChg chg="mod">
          <ac:chgData name="Ramakrishna Pallavajjala" userId="ad5f983f6711b311" providerId="LiveId" clId="{55B1FFF4-2459-4E8A-A8F6-6B48E2962BB9}" dt="2024-05-10T18:38:00.950" v="109" actId="20577"/>
          <ac:spMkLst>
            <pc:docMk/>
            <pc:sldMk cId="1578002147" sldId="269"/>
            <ac:spMk id="56" creationId="{93DD6886-4F71-8742-961F-9D1068B84549}"/>
          </ac:spMkLst>
        </pc:spChg>
      </pc:sldChg>
      <pc:sldChg chg="modSp mod">
        <pc:chgData name="Ramakrishna Pallavajjala" userId="ad5f983f6711b311" providerId="LiveId" clId="{55B1FFF4-2459-4E8A-A8F6-6B48E2962BB9}" dt="2024-05-10T18:40:26.317" v="113" actId="20577"/>
        <pc:sldMkLst>
          <pc:docMk/>
          <pc:sldMk cId="82168000" sldId="270"/>
        </pc:sldMkLst>
        <pc:spChg chg="mod">
          <ac:chgData name="Ramakrishna Pallavajjala" userId="ad5f983f6711b311" providerId="LiveId" clId="{55B1FFF4-2459-4E8A-A8F6-6B48E2962BB9}" dt="2024-05-10T18:35:08.784" v="107" actId="14100"/>
          <ac:spMkLst>
            <pc:docMk/>
            <pc:sldMk cId="82168000" sldId="270"/>
            <ac:spMk id="17" creationId="{4ED41B81-74BF-89B8-C38A-AA693ECF4DD8}"/>
          </ac:spMkLst>
        </pc:spChg>
        <pc:spChg chg="mod">
          <ac:chgData name="Ramakrishna Pallavajjala" userId="ad5f983f6711b311" providerId="LiveId" clId="{55B1FFF4-2459-4E8A-A8F6-6B48E2962BB9}" dt="2024-05-10T18:40:26.317" v="113" actId="20577"/>
          <ac:spMkLst>
            <pc:docMk/>
            <pc:sldMk cId="82168000" sldId="270"/>
            <ac:spMk id="23" creationId="{757A89AD-1327-2FE2-C2F7-95178BB3AEF4}"/>
          </ac:spMkLst>
        </pc:spChg>
      </pc:sldChg>
      <pc:sldChg chg="del">
        <pc:chgData name="Ramakrishna Pallavajjala" userId="ad5f983f6711b311" providerId="LiveId" clId="{55B1FFF4-2459-4E8A-A8F6-6B48E2962BB9}" dt="2024-05-10T18:15:31.954" v="76" actId="47"/>
        <pc:sldMkLst>
          <pc:docMk/>
          <pc:sldMk cId="3274648500" sldId="271"/>
        </pc:sldMkLst>
      </pc:sldChg>
      <pc:sldChg chg="modSp add mod modAnim">
        <pc:chgData name="Ramakrishna Pallavajjala" userId="ad5f983f6711b311" providerId="LiveId" clId="{55B1FFF4-2459-4E8A-A8F6-6B48E2962BB9}" dt="2024-05-10T18:28:18.261" v="93" actId="1076"/>
        <pc:sldMkLst>
          <pc:docMk/>
          <pc:sldMk cId="2827310761" sldId="272"/>
        </pc:sldMkLst>
        <pc:spChg chg="mod">
          <ac:chgData name="Ramakrishna Pallavajjala" userId="ad5f983f6711b311" providerId="LiveId" clId="{55B1FFF4-2459-4E8A-A8F6-6B48E2962BB9}" dt="2024-05-10T18:10:15.932" v="7"/>
          <ac:spMkLst>
            <pc:docMk/>
            <pc:sldMk cId="2827310761" sldId="272"/>
            <ac:spMk id="40" creationId="{1E230DD7-0693-8428-185D-D4256E176D35}"/>
          </ac:spMkLst>
        </pc:spChg>
        <pc:spChg chg="mod">
          <ac:chgData name="Ramakrishna Pallavajjala" userId="ad5f983f6711b311" providerId="LiveId" clId="{55B1FFF4-2459-4E8A-A8F6-6B48E2962BB9}" dt="2024-05-10T18:12:34.539" v="73" actId="1076"/>
          <ac:spMkLst>
            <pc:docMk/>
            <pc:sldMk cId="2827310761" sldId="272"/>
            <ac:spMk id="44" creationId="{12F978F6-68C7-AECE-9B67-AA2A382FCCB6}"/>
          </ac:spMkLst>
        </pc:spChg>
        <pc:spChg chg="mod">
          <ac:chgData name="Ramakrishna Pallavajjala" userId="ad5f983f6711b311" providerId="LiveId" clId="{55B1FFF4-2459-4E8A-A8F6-6B48E2962BB9}" dt="2024-05-10T18:13:15.699" v="75" actId="1076"/>
          <ac:spMkLst>
            <pc:docMk/>
            <pc:sldMk cId="2827310761" sldId="272"/>
            <ac:spMk id="54" creationId="{A1440E84-7D15-404C-E5C9-2AF9E9F2331D}"/>
          </ac:spMkLst>
        </pc:spChg>
        <pc:grpChg chg="mod">
          <ac:chgData name="Ramakrishna Pallavajjala" userId="ad5f983f6711b311" providerId="LiveId" clId="{55B1FFF4-2459-4E8A-A8F6-6B48E2962BB9}" dt="2024-05-10T18:28:18.261" v="93" actId="1076"/>
          <ac:grpSpMkLst>
            <pc:docMk/>
            <pc:sldMk cId="2827310761" sldId="272"/>
            <ac:grpSpMk id="37" creationId="{42B8465D-AB82-8088-1A3A-422464178502}"/>
          </ac:grpSpMkLst>
        </pc:grpChg>
      </pc:sldChg>
      <pc:sldChg chg="modSp add del mod">
        <pc:chgData name="Ramakrishna Pallavajjala" userId="ad5f983f6711b311" providerId="LiveId" clId="{55B1FFF4-2459-4E8A-A8F6-6B48E2962BB9}" dt="2024-05-10T18:52:53.766" v="128" actId="47"/>
        <pc:sldMkLst>
          <pc:docMk/>
          <pc:sldMk cId="2535683413" sldId="273"/>
        </pc:sldMkLst>
        <pc:spChg chg="mod">
          <ac:chgData name="Ramakrishna Pallavajjala" userId="ad5f983f6711b311" providerId="LiveId" clId="{55B1FFF4-2459-4E8A-A8F6-6B48E2962BB9}" dt="2024-05-10T18:52:47.874" v="127" actId="1076"/>
          <ac:spMkLst>
            <pc:docMk/>
            <pc:sldMk cId="2535683413" sldId="273"/>
            <ac:spMk id="6" creationId="{6A45D4B4-4552-63BE-A892-C14C4869582C}"/>
          </ac:spMkLst>
        </pc:spChg>
        <pc:spChg chg="mod">
          <ac:chgData name="Ramakrishna Pallavajjala" userId="ad5f983f6711b311" providerId="LiveId" clId="{55B1FFF4-2459-4E8A-A8F6-6B48E2962BB9}" dt="2024-05-10T18:52:07.188" v="125" actId="1076"/>
          <ac:spMkLst>
            <pc:docMk/>
            <pc:sldMk cId="2535683413" sldId="273"/>
            <ac:spMk id="67" creationId="{7A810C38-242D-BEB2-EFAA-DECC3DE95393}"/>
          </ac:spMkLst>
        </pc:spChg>
      </pc:sldChg>
      <pc:sldChg chg="modSp add del mod">
        <pc:chgData name="Ramakrishna Pallavajjala" userId="ad5f983f6711b311" providerId="LiveId" clId="{55B1FFF4-2459-4E8A-A8F6-6B48E2962BB9}" dt="2024-05-10T18:49:23.490" v="122" actId="47"/>
        <pc:sldMkLst>
          <pc:docMk/>
          <pc:sldMk cId="2844160328" sldId="273"/>
        </pc:sldMkLst>
        <pc:spChg chg="mod">
          <ac:chgData name="Ramakrishna Pallavajjala" userId="ad5f983f6711b311" providerId="LiveId" clId="{55B1FFF4-2459-4E8A-A8F6-6B48E2962BB9}" dt="2024-05-10T18:48:57.001" v="121" actId="255"/>
          <ac:spMkLst>
            <pc:docMk/>
            <pc:sldMk cId="2844160328" sldId="273"/>
            <ac:spMk id="6" creationId="{6A45D4B4-4552-63BE-A892-C14C4869582C}"/>
          </ac:spMkLst>
        </pc:spChg>
        <pc:spChg chg="mod">
          <ac:chgData name="Ramakrishna Pallavajjala" userId="ad5f983f6711b311" providerId="LiveId" clId="{55B1FFF4-2459-4E8A-A8F6-6B48E2962BB9}" dt="2024-05-10T18:48:31.320" v="119" actId="255"/>
          <ac:spMkLst>
            <pc:docMk/>
            <pc:sldMk cId="2844160328" sldId="273"/>
            <ac:spMk id="67" creationId="{7A810C38-242D-BEB2-EFAA-DECC3DE95393}"/>
          </ac:spMkLst>
        </pc:spChg>
      </pc:sldChg>
      <pc:sldChg chg="modSp add mod">
        <pc:chgData name="Ramakrishna Pallavajjala" userId="ad5f983f6711b311" providerId="LiveId" clId="{55B1FFF4-2459-4E8A-A8F6-6B48E2962BB9}" dt="2024-05-10T18:58:43.129" v="132" actId="207"/>
        <pc:sldMkLst>
          <pc:docMk/>
          <pc:sldMk cId="3370674848" sldId="273"/>
        </pc:sldMkLst>
        <pc:spChg chg="mod">
          <ac:chgData name="Ramakrishna Pallavajjala" userId="ad5f983f6711b311" providerId="LiveId" clId="{55B1FFF4-2459-4E8A-A8F6-6B48E2962BB9}" dt="2024-05-10T18:58:43.129" v="132" actId="207"/>
          <ac:spMkLst>
            <pc:docMk/>
            <pc:sldMk cId="3370674848" sldId="273"/>
            <ac:spMk id="11" creationId="{E37C9C91-0BAF-530D-F401-1D61FFEF0947}"/>
          </ac:spMkLst>
        </pc:spChg>
        <pc:spChg chg="mod">
          <ac:chgData name="Ramakrishna Pallavajjala" userId="ad5f983f6711b311" providerId="LiveId" clId="{55B1FFF4-2459-4E8A-A8F6-6B48E2962BB9}" dt="2024-05-10T18:58:32.275" v="131" actId="207"/>
          <ac:spMkLst>
            <pc:docMk/>
            <pc:sldMk cId="3370674848" sldId="273"/>
            <ac:spMk id="12" creationId="{9B799014-717B-6D96-3810-A12923E3C69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08B20-4D17-F94C-9E8E-0B799D76D81C}" type="doc">
      <dgm:prSet loTypeId="urn:microsoft.com/office/officeart/2005/8/layout/vList4" loCatId="" qsTypeId="urn:microsoft.com/office/officeart/2005/8/quickstyle/simple1" qsCatId="simple" csTypeId="urn:microsoft.com/office/officeart/2005/8/colors/accent2_1" csCatId="accent2" phldr="1"/>
      <dgm:spPr/>
      <dgm:t>
        <a:bodyPr/>
        <a:lstStyle/>
        <a:p>
          <a:endParaRPr lang="en-GB"/>
        </a:p>
      </dgm:t>
    </dgm:pt>
    <dgm:pt modelId="{50AB450A-9222-1D46-BA50-4975EFB3521D}">
      <dgm:prSet phldrT="[Text]" custT="1"/>
      <dgm:spPr/>
      <dgm:t>
        <a:bodyPr/>
        <a:lstStyle/>
        <a:p>
          <a:pPr marL="0">
            <a:buNone/>
          </a:pPr>
          <a:endParaRPr lang="en-GB" sz="1600" dirty="0"/>
        </a:p>
      </dgm:t>
    </dgm:pt>
    <dgm:pt modelId="{9E23817B-7749-F04A-A429-AF80F6B327AE}" type="parTrans" cxnId="{163763B6-18B1-EA4E-946C-456B8A76420F}">
      <dgm:prSet/>
      <dgm:spPr/>
      <dgm:t>
        <a:bodyPr/>
        <a:lstStyle/>
        <a:p>
          <a:endParaRPr lang="en-GB"/>
        </a:p>
      </dgm:t>
    </dgm:pt>
    <dgm:pt modelId="{F384AB00-1043-884A-91C4-D3C25F26F2B8}" type="sibTrans" cxnId="{163763B6-18B1-EA4E-946C-456B8A76420F}">
      <dgm:prSet/>
      <dgm:spPr/>
      <dgm:t>
        <a:bodyPr/>
        <a:lstStyle/>
        <a:p>
          <a:endParaRPr lang="en-GB"/>
        </a:p>
      </dgm:t>
    </dgm:pt>
    <dgm:pt modelId="{07D3154F-706D-0342-B841-8FE2761B2A29}">
      <dgm:prSet phldrT="[Text]" custT="1"/>
      <dgm:spPr/>
      <dgm:t>
        <a:bodyPr/>
        <a:lstStyle/>
        <a:p>
          <a:pPr marL="0">
            <a:lnSpc>
              <a:spcPct val="100000"/>
            </a:lnSpc>
            <a:spcAft>
              <a:spcPts val="0"/>
            </a:spcAft>
            <a:buNone/>
          </a:pPr>
          <a:endParaRPr lang="en-GB" sz="1600" dirty="0">
            <a:latin typeface="+mn-lt"/>
          </a:endParaRPr>
        </a:p>
      </dgm:t>
    </dgm:pt>
    <dgm:pt modelId="{034A8E31-D91B-5D4E-8C14-AF0C5ED80116}" type="parTrans" cxnId="{C2C03272-E365-6047-912B-04D0BB088168}">
      <dgm:prSet/>
      <dgm:spPr/>
      <dgm:t>
        <a:bodyPr/>
        <a:lstStyle/>
        <a:p>
          <a:endParaRPr lang="en-GB"/>
        </a:p>
      </dgm:t>
    </dgm:pt>
    <dgm:pt modelId="{3B077885-F9E9-E046-B28B-EE866FFFA9D2}" type="sibTrans" cxnId="{C2C03272-E365-6047-912B-04D0BB088168}">
      <dgm:prSet/>
      <dgm:spPr/>
      <dgm:t>
        <a:bodyPr/>
        <a:lstStyle/>
        <a:p>
          <a:endParaRPr lang="en-GB"/>
        </a:p>
      </dgm:t>
    </dgm:pt>
    <dgm:pt modelId="{D177F411-33D0-4345-AD21-457B2745353B}">
      <dgm:prSet phldrT="[Text]" custT="1"/>
      <dgm:spPr/>
      <dgm:t>
        <a:bodyPr/>
        <a:lstStyle/>
        <a:p>
          <a:pPr marL="12700" indent="0">
            <a:buNone/>
            <a:tabLst/>
          </a:pPr>
          <a:endParaRPr lang="en-GB" sz="1600" dirty="0"/>
        </a:p>
      </dgm:t>
    </dgm:pt>
    <dgm:pt modelId="{CD7B7AC6-9D69-9644-858F-EA8C95D6855B}" type="sibTrans" cxnId="{20345549-08A4-A747-9BD9-FB4518AE2565}">
      <dgm:prSet/>
      <dgm:spPr/>
      <dgm:t>
        <a:bodyPr/>
        <a:lstStyle/>
        <a:p>
          <a:endParaRPr lang="en-GB"/>
        </a:p>
      </dgm:t>
    </dgm:pt>
    <dgm:pt modelId="{2E61A6D4-3778-C44C-9971-980BFBFC5E20}" type="parTrans" cxnId="{20345549-08A4-A747-9BD9-FB4518AE2565}">
      <dgm:prSet/>
      <dgm:spPr/>
      <dgm:t>
        <a:bodyPr/>
        <a:lstStyle/>
        <a:p>
          <a:endParaRPr lang="en-GB"/>
        </a:p>
      </dgm:t>
    </dgm:pt>
    <dgm:pt modelId="{5FFDB3B0-9B93-F74B-AF7F-A8A96E3CD72F}" type="pres">
      <dgm:prSet presAssocID="{7CA08B20-4D17-F94C-9E8E-0B799D76D81C}" presName="linear" presStyleCnt="0">
        <dgm:presLayoutVars>
          <dgm:dir/>
          <dgm:resizeHandles val="exact"/>
        </dgm:presLayoutVars>
      </dgm:prSet>
      <dgm:spPr/>
    </dgm:pt>
    <dgm:pt modelId="{C49F377E-C442-5C47-8CD1-F1EC737BFA4D}" type="pres">
      <dgm:prSet presAssocID="{D177F411-33D0-4345-AD21-457B2745353B}" presName="comp" presStyleCnt="0"/>
      <dgm:spPr/>
    </dgm:pt>
    <dgm:pt modelId="{EC7D6E68-5F13-B043-815F-15C91BA25B2D}" type="pres">
      <dgm:prSet presAssocID="{D177F411-33D0-4345-AD21-457B2745353B}" presName="box" presStyleLbl="node1" presStyleIdx="0" presStyleCnt="3" custScaleY="88189" custLinFactNeighborY="-4252"/>
      <dgm:spPr/>
    </dgm:pt>
    <dgm:pt modelId="{0052E6A6-9746-614C-9C56-D34D480A2E59}" type="pres">
      <dgm:prSet presAssocID="{D177F411-33D0-4345-AD21-457B2745353B}" presName="img" presStyleLbl="fgImgPlace1" presStyleIdx="0" presStyleCnt="3" custScaleX="68493" custLinFactNeighborX="-482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pt>
    <dgm:pt modelId="{0EC34E14-84BD-1042-81C2-2042790E05F9}" type="pres">
      <dgm:prSet presAssocID="{D177F411-33D0-4345-AD21-457B2745353B}" presName="text" presStyleLbl="node1" presStyleIdx="0" presStyleCnt="3">
        <dgm:presLayoutVars>
          <dgm:bulletEnabled val="1"/>
        </dgm:presLayoutVars>
      </dgm:prSet>
      <dgm:spPr/>
    </dgm:pt>
    <dgm:pt modelId="{C02A6642-EDC5-E848-A393-AD76B281613E}" type="pres">
      <dgm:prSet presAssocID="{CD7B7AC6-9D69-9644-858F-EA8C95D6855B}" presName="spacer" presStyleCnt="0"/>
      <dgm:spPr/>
    </dgm:pt>
    <dgm:pt modelId="{EA46FE49-33F9-AE40-914C-D77ED78B4C38}" type="pres">
      <dgm:prSet presAssocID="{50AB450A-9222-1D46-BA50-4975EFB3521D}" presName="comp" presStyleCnt="0"/>
      <dgm:spPr/>
    </dgm:pt>
    <dgm:pt modelId="{FCC38FCD-EBA6-654F-8294-7489A4D9C9BB}" type="pres">
      <dgm:prSet presAssocID="{50AB450A-9222-1D46-BA50-4975EFB3521D}" presName="box" presStyleLbl="node1" presStyleIdx="1" presStyleCnt="3"/>
      <dgm:spPr/>
    </dgm:pt>
    <dgm:pt modelId="{CFFD80DD-55DD-B141-A4C5-2D9A333B4A94}" type="pres">
      <dgm:prSet presAssocID="{50AB450A-9222-1D46-BA50-4975EFB3521D}" presName="img" presStyleLbl="fgImgPlace1" presStyleIdx="1" presStyleCnt="3" custScaleX="68493" custLinFactNeighborX="-482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dgm:spPr>
    </dgm:pt>
    <dgm:pt modelId="{AD5DE108-B3C5-0943-9E27-DD3145BB2499}" type="pres">
      <dgm:prSet presAssocID="{50AB450A-9222-1D46-BA50-4975EFB3521D}" presName="text" presStyleLbl="node1" presStyleIdx="1" presStyleCnt="3">
        <dgm:presLayoutVars>
          <dgm:bulletEnabled val="1"/>
        </dgm:presLayoutVars>
      </dgm:prSet>
      <dgm:spPr/>
    </dgm:pt>
    <dgm:pt modelId="{7D60073A-0397-6342-A441-3F31C843E069}" type="pres">
      <dgm:prSet presAssocID="{F384AB00-1043-884A-91C4-D3C25F26F2B8}" presName="spacer" presStyleCnt="0"/>
      <dgm:spPr/>
    </dgm:pt>
    <dgm:pt modelId="{AEC76CC2-FB2F-3D44-8CCE-03831877DE8F}" type="pres">
      <dgm:prSet presAssocID="{07D3154F-706D-0342-B841-8FE2761B2A29}" presName="comp" presStyleCnt="0"/>
      <dgm:spPr/>
    </dgm:pt>
    <dgm:pt modelId="{846459FA-BD82-1E40-9A7C-E06D35BCD852}" type="pres">
      <dgm:prSet presAssocID="{07D3154F-706D-0342-B841-8FE2761B2A29}" presName="box" presStyleLbl="node1" presStyleIdx="2" presStyleCnt="3" custLinFactNeighborX="-655"/>
      <dgm:spPr/>
    </dgm:pt>
    <dgm:pt modelId="{C2638AEC-9108-B143-9DEE-DC0B3EB39137}" type="pres">
      <dgm:prSet presAssocID="{07D3154F-706D-0342-B841-8FE2761B2A29}" presName="img" presStyleLbl="fgImgPlace1" presStyleIdx="2" presStyleCnt="3" custScaleX="68493" custLinFactNeighborX="-4822"/>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dgm:spPr>
    </dgm:pt>
    <dgm:pt modelId="{B4B22E1F-38FF-AE47-89F7-21017C69DE87}" type="pres">
      <dgm:prSet presAssocID="{07D3154F-706D-0342-B841-8FE2761B2A29}" presName="text" presStyleLbl="node1" presStyleIdx="2" presStyleCnt="3">
        <dgm:presLayoutVars>
          <dgm:bulletEnabled val="1"/>
        </dgm:presLayoutVars>
      </dgm:prSet>
      <dgm:spPr/>
    </dgm:pt>
  </dgm:ptLst>
  <dgm:cxnLst>
    <dgm:cxn modelId="{469A3F0F-EF62-DC41-B836-AAF1C215FDBE}" type="presOf" srcId="{50AB450A-9222-1D46-BA50-4975EFB3521D}" destId="{FCC38FCD-EBA6-654F-8294-7489A4D9C9BB}" srcOrd="0" destOrd="0" presId="urn:microsoft.com/office/officeart/2005/8/layout/vList4"/>
    <dgm:cxn modelId="{E5588729-7BF3-2F4E-A15A-9A01508F6BAD}" type="presOf" srcId="{50AB450A-9222-1D46-BA50-4975EFB3521D}" destId="{AD5DE108-B3C5-0943-9E27-DD3145BB2499}" srcOrd="1" destOrd="0" presId="urn:microsoft.com/office/officeart/2005/8/layout/vList4"/>
    <dgm:cxn modelId="{45C3372C-EC85-0F41-A4D1-3C0FA3642468}" type="presOf" srcId="{7CA08B20-4D17-F94C-9E8E-0B799D76D81C}" destId="{5FFDB3B0-9B93-F74B-AF7F-A8A96E3CD72F}" srcOrd="0" destOrd="0" presId="urn:microsoft.com/office/officeart/2005/8/layout/vList4"/>
    <dgm:cxn modelId="{27860867-48EC-554E-A1BB-F9115E33DDC0}" type="presOf" srcId="{07D3154F-706D-0342-B841-8FE2761B2A29}" destId="{846459FA-BD82-1E40-9A7C-E06D35BCD852}" srcOrd="0" destOrd="0" presId="urn:microsoft.com/office/officeart/2005/8/layout/vList4"/>
    <dgm:cxn modelId="{20345549-08A4-A747-9BD9-FB4518AE2565}" srcId="{7CA08B20-4D17-F94C-9E8E-0B799D76D81C}" destId="{D177F411-33D0-4345-AD21-457B2745353B}" srcOrd="0" destOrd="0" parTransId="{2E61A6D4-3778-C44C-9971-980BFBFC5E20}" sibTransId="{CD7B7AC6-9D69-9644-858F-EA8C95D6855B}"/>
    <dgm:cxn modelId="{C2C03272-E365-6047-912B-04D0BB088168}" srcId="{7CA08B20-4D17-F94C-9E8E-0B799D76D81C}" destId="{07D3154F-706D-0342-B841-8FE2761B2A29}" srcOrd="2" destOrd="0" parTransId="{034A8E31-D91B-5D4E-8C14-AF0C5ED80116}" sibTransId="{3B077885-F9E9-E046-B28B-EE866FFFA9D2}"/>
    <dgm:cxn modelId="{9877B653-B9D5-A447-8BCE-3123F714416B}" type="presOf" srcId="{07D3154F-706D-0342-B841-8FE2761B2A29}" destId="{B4B22E1F-38FF-AE47-89F7-21017C69DE87}" srcOrd="1" destOrd="0" presId="urn:microsoft.com/office/officeart/2005/8/layout/vList4"/>
    <dgm:cxn modelId="{620CE276-299D-1743-A282-A6C8A75FBD16}" type="presOf" srcId="{D177F411-33D0-4345-AD21-457B2745353B}" destId="{0EC34E14-84BD-1042-81C2-2042790E05F9}" srcOrd="1" destOrd="0" presId="urn:microsoft.com/office/officeart/2005/8/layout/vList4"/>
    <dgm:cxn modelId="{C753F1AC-FF8D-034B-8DA3-C72BF872E7DF}" type="presOf" srcId="{D177F411-33D0-4345-AD21-457B2745353B}" destId="{EC7D6E68-5F13-B043-815F-15C91BA25B2D}" srcOrd="0" destOrd="0" presId="urn:microsoft.com/office/officeart/2005/8/layout/vList4"/>
    <dgm:cxn modelId="{163763B6-18B1-EA4E-946C-456B8A76420F}" srcId="{7CA08B20-4D17-F94C-9E8E-0B799D76D81C}" destId="{50AB450A-9222-1D46-BA50-4975EFB3521D}" srcOrd="1" destOrd="0" parTransId="{9E23817B-7749-F04A-A429-AF80F6B327AE}" sibTransId="{F384AB00-1043-884A-91C4-D3C25F26F2B8}"/>
    <dgm:cxn modelId="{A25CA6D2-F822-2647-92A5-47894ACCB86E}" type="presParOf" srcId="{5FFDB3B0-9B93-F74B-AF7F-A8A96E3CD72F}" destId="{C49F377E-C442-5C47-8CD1-F1EC737BFA4D}" srcOrd="0" destOrd="0" presId="urn:microsoft.com/office/officeart/2005/8/layout/vList4"/>
    <dgm:cxn modelId="{CB6B820C-90F4-3045-ADD7-51C6136C9164}" type="presParOf" srcId="{C49F377E-C442-5C47-8CD1-F1EC737BFA4D}" destId="{EC7D6E68-5F13-B043-815F-15C91BA25B2D}" srcOrd="0" destOrd="0" presId="urn:microsoft.com/office/officeart/2005/8/layout/vList4"/>
    <dgm:cxn modelId="{E77AE6D1-53B2-924E-BD50-29360F431A02}" type="presParOf" srcId="{C49F377E-C442-5C47-8CD1-F1EC737BFA4D}" destId="{0052E6A6-9746-614C-9C56-D34D480A2E59}" srcOrd="1" destOrd="0" presId="urn:microsoft.com/office/officeart/2005/8/layout/vList4"/>
    <dgm:cxn modelId="{6F2A9041-1067-594A-A245-6569D2D8AD95}" type="presParOf" srcId="{C49F377E-C442-5C47-8CD1-F1EC737BFA4D}" destId="{0EC34E14-84BD-1042-81C2-2042790E05F9}" srcOrd="2" destOrd="0" presId="urn:microsoft.com/office/officeart/2005/8/layout/vList4"/>
    <dgm:cxn modelId="{5068C5D9-E3BA-FF4A-83D3-470CAE767D9C}" type="presParOf" srcId="{5FFDB3B0-9B93-F74B-AF7F-A8A96E3CD72F}" destId="{C02A6642-EDC5-E848-A393-AD76B281613E}" srcOrd="1" destOrd="0" presId="urn:microsoft.com/office/officeart/2005/8/layout/vList4"/>
    <dgm:cxn modelId="{A349C692-9E92-7B4F-AB42-1F7EF181991A}" type="presParOf" srcId="{5FFDB3B0-9B93-F74B-AF7F-A8A96E3CD72F}" destId="{EA46FE49-33F9-AE40-914C-D77ED78B4C38}" srcOrd="2" destOrd="0" presId="urn:microsoft.com/office/officeart/2005/8/layout/vList4"/>
    <dgm:cxn modelId="{7E473308-EEE6-CB4B-951D-E866366DE803}" type="presParOf" srcId="{EA46FE49-33F9-AE40-914C-D77ED78B4C38}" destId="{FCC38FCD-EBA6-654F-8294-7489A4D9C9BB}" srcOrd="0" destOrd="0" presId="urn:microsoft.com/office/officeart/2005/8/layout/vList4"/>
    <dgm:cxn modelId="{87C0B585-BEE5-2147-93A8-51B5223C78AA}" type="presParOf" srcId="{EA46FE49-33F9-AE40-914C-D77ED78B4C38}" destId="{CFFD80DD-55DD-B141-A4C5-2D9A333B4A94}" srcOrd="1" destOrd="0" presId="urn:microsoft.com/office/officeart/2005/8/layout/vList4"/>
    <dgm:cxn modelId="{EA1DA5BA-2139-1B4B-8B71-829DCE029B69}" type="presParOf" srcId="{EA46FE49-33F9-AE40-914C-D77ED78B4C38}" destId="{AD5DE108-B3C5-0943-9E27-DD3145BB2499}" srcOrd="2" destOrd="0" presId="urn:microsoft.com/office/officeart/2005/8/layout/vList4"/>
    <dgm:cxn modelId="{A879F95C-5FBC-F547-B947-92C056F5B9F8}" type="presParOf" srcId="{5FFDB3B0-9B93-F74B-AF7F-A8A96E3CD72F}" destId="{7D60073A-0397-6342-A441-3F31C843E069}" srcOrd="3" destOrd="0" presId="urn:microsoft.com/office/officeart/2005/8/layout/vList4"/>
    <dgm:cxn modelId="{543A94F0-94AD-2D4C-A8FF-F4D8D255B56F}" type="presParOf" srcId="{5FFDB3B0-9B93-F74B-AF7F-A8A96E3CD72F}" destId="{AEC76CC2-FB2F-3D44-8CCE-03831877DE8F}" srcOrd="4" destOrd="0" presId="urn:microsoft.com/office/officeart/2005/8/layout/vList4"/>
    <dgm:cxn modelId="{07DC8326-A8EB-2440-8E27-A4A00843595D}" type="presParOf" srcId="{AEC76CC2-FB2F-3D44-8CCE-03831877DE8F}" destId="{846459FA-BD82-1E40-9A7C-E06D35BCD852}" srcOrd="0" destOrd="0" presId="urn:microsoft.com/office/officeart/2005/8/layout/vList4"/>
    <dgm:cxn modelId="{8DB77A2C-9799-1F44-BDB2-6352128B5E31}" type="presParOf" srcId="{AEC76CC2-FB2F-3D44-8CCE-03831877DE8F}" destId="{C2638AEC-9108-B143-9DEE-DC0B3EB39137}" srcOrd="1" destOrd="0" presId="urn:microsoft.com/office/officeart/2005/8/layout/vList4"/>
    <dgm:cxn modelId="{10EB041F-0839-ED4F-A3E9-B83D28F376F2}" type="presParOf" srcId="{AEC76CC2-FB2F-3D44-8CCE-03831877DE8F}" destId="{B4B22E1F-38FF-AE47-89F7-21017C69DE8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D6E68-5F13-B043-815F-15C91BA25B2D}">
      <dsp:nvSpPr>
        <dsp:cNvPr id="0" name=""/>
        <dsp:cNvSpPr/>
      </dsp:nvSpPr>
      <dsp:spPr>
        <a:xfrm>
          <a:off x="0" y="0"/>
          <a:ext cx="11497123" cy="146181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2700" lvl="0" indent="0" algn="l" defTabSz="711200">
            <a:lnSpc>
              <a:spcPct val="90000"/>
            </a:lnSpc>
            <a:spcBef>
              <a:spcPct val="0"/>
            </a:spcBef>
            <a:spcAft>
              <a:spcPct val="35000"/>
            </a:spcAft>
            <a:buNone/>
            <a:tabLst/>
          </a:pPr>
          <a:endParaRPr lang="en-GB" sz="1600" kern="1200" dirty="0"/>
        </a:p>
      </dsp:txBody>
      <dsp:txXfrm>
        <a:off x="2465183" y="0"/>
        <a:ext cx="9031939" cy="1461812"/>
      </dsp:txXfrm>
    </dsp:sp>
    <dsp:sp modelId="{0052E6A6-9746-614C-9C56-D34D480A2E59}">
      <dsp:nvSpPr>
        <dsp:cNvPr id="0" name=""/>
        <dsp:cNvSpPr/>
      </dsp:nvSpPr>
      <dsp:spPr>
        <a:xfrm>
          <a:off x="417120" y="67870"/>
          <a:ext cx="1574944" cy="132607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CC38FCD-EBA6-654F-8294-7489A4D9C9BB}">
      <dsp:nvSpPr>
        <dsp:cNvPr id="0" name=""/>
        <dsp:cNvSpPr/>
      </dsp:nvSpPr>
      <dsp:spPr>
        <a:xfrm>
          <a:off x="0" y="1627571"/>
          <a:ext cx="11497123" cy="165759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GB" sz="1600" kern="1200" dirty="0"/>
        </a:p>
      </dsp:txBody>
      <dsp:txXfrm>
        <a:off x="2465183" y="1627571"/>
        <a:ext cx="9031939" cy="1657590"/>
      </dsp:txXfrm>
    </dsp:sp>
    <dsp:sp modelId="{CFFD80DD-55DD-B141-A4C5-2D9A333B4A94}">
      <dsp:nvSpPr>
        <dsp:cNvPr id="0" name=""/>
        <dsp:cNvSpPr/>
      </dsp:nvSpPr>
      <dsp:spPr>
        <a:xfrm>
          <a:off x="417120" y="1793330"/>
          <a:ext cx="1574944" cy="132607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46459FA-BD82-1E40-9A7C-E06D35BCD852}">
      <dsp:nvSpPr>
        <dsp:cNvPr id="0" name=""/>
        <dsp:cNvSpPr/>
      </dsp:nvSpPr>
      <dsp:spPr>
        <a:xfrm>
          <a:off x="0" y="3450920"/>
          <a:ext cx="11497123" cy="165759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0"/>
            </a:spcAft>
            <a:buNone/>
          </a:pPr>
          <a:endParaRPr lang="en-GB" sz="1600" kern="1200" dirty="0">
            <a:latin typeface="+mn-lt"/>
          </a:endParaRPr>
        </a:p>
      </dsp:txBody>
      <dsp:txXfrm>
        <a:off x="2465183" y="3450920"/>
        <a:ext cx="9031939" cy="1657590"/>
      </dsp:txXfrm>
    </dsp:sp>
    <dsp:sp modelId="{C2638AEC-9108-B143-9DEE-DC0B3EB39137}">
      <dsp:nvSpPr>
        <dsp:cNvPr id="0" name=""/>
        <dsp:cNvSpPr/>
      </dsp:nvSpPr>
      <dsp:spPr>
        <a:xfrm>
          <a:off x="417120" y="3616679"/>
          <a:ext cx="1574944" cy="132607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https://www.freepik.com/free-vector/one-happy-girl-writing-desk_6360147.htm#fromView=search&amp;page=1&amp;position=13&amp;uuid=83bff680-1c23-4ac8-a3f9-3a3354583415</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sz="1200" b="0" i="0" u="none" strike="noStrike" dirty="0">
                <a:solidFill>
                  <a:schemeClr val="dk1"/>
                </a:solidFill>
                <a:latin typeface="Calibri"/>
                <a:ea typeface="Calibri"/>
                <a:cs typeface="Calibri"/>
                <a:sym typeface="Calibri"/>
              </a:rPr>
              <a:t>Show the passage given and the poem. Ask the students to find the differences between the two forms of writing (Prose and poetry) though it deals with the same subject. Students can be asked to point out the differences like the use of rhyming words, similes and imagery in the poetic form of writing. Ask the students what is a poem.</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https://www.freepik.com/free-psd/idli-isolated-transparent-background_146758140.htm#fromView=search&amp;page=1&amp;position=4&amp;uuid=18d67922-b5c2-4993-8ac3-05b65f13c91e</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14369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10222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388300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370607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https://www.freepik.com/free-vector/happy-boy-sitting-floor-pets-dog_24085186.htm#fromView=search&amp;page=1&amp;position=13&amp;uuid=3ae01bbd-2a10-4b00-b15c-b95467f890be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381508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334702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18;p12">
            <a:extLst>
              <a:ext uri="{FF2B5EF4-FFF2-40B4-BE49-F238E27FC236}">
                <a16:creationId xmlns:a16="http://schemas.microsoft.com/office/drawing/2014/main" id="{4CCE3727-DFE8-36D6-9C4E-A1A3F703F2D7}"/>
              </a:ext>
            </a:extLst>
          </p:cNvPr>
          <p:cNvSpPr txBox="1"/>
          <p:nvPr userDrawn="1"/>
        </p:nvSpPr>
        <p:spPr>
          <a:xfrm>
            <a:off x="1105800" y="6199105"/>
            <a:ext cx="9980400" cy="2463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This digital material has been developed by the Sri Sathya Sai Vidya Vahini, a unit of Sri Sathya Sai Central Trust, Prasanthi Nilayam, as a collaborative offering in the service of our nation.</a:t>
            </a:r>
            <a:endParaRPr sz="1000">
              <a:solidFill>
                <a:srgbClr val="7F7F7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BDB158F-96FE-14FB-30A5-803B708DFE2F}"/>
              </a:ext>
            </a:extLst>
          </p:cNvPr>
          <p:cNvSpPr txBox="1">
            <a:spLocks/>
          </p:cNvSpPr>
          <p:nvPr userDrawn="1"/>
        </p:nvSpPr>
        <p:spPr>
          <a:xfrm>
            <a:off x="2230581" y="1176408"/>
            <a:ext cx="8472055" cy="9537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Tx/>
            </a:pPr>
            <a:endParaRPr lang="en-IN" sz="1800" dirty="0"/>
          </a:p>
        </p:txBody>
      </p:sp>
      <p:graphicFrame>
        <p:nvGraphicFramePr>
          <p:cNvPr id="12" name="Diagram 11">
            <a:extLst>
              <a:ext uri="{FF2B5EF4-FFF2-40B4-BE49-F238E27FC236}">
                <a16:creationId xmlns:a16="http://schemas.microsoft.com/office/drawing/2014/main" id="{FFF0B427-35E7-1A64-5643-D69FBEAB5EFB}"/>
              </a:ext>
            </a:extLst>
          </p:cNvPr>
          <p:cNvGraphicFramePr/>
          <p:nvPr userDrawn="1">
            <p:extLst>
              <p:ext uri="{D42A27DB-BD31-4B8C-83A1-F6EECF244321}">
                <p14:modId xmlns:p14="http://schemas.microsoft.com/office/powerpoint/2010/main" val="3346676356"/>
              </p:ext>
            </p:extLst>
          </p:nvPr>
        </p:nvGraphicFramePr>
        <p:xfrm>
          <a:off x="359517" y="908720"/>
          <a:ext cx="1149712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13">
            <a:extLst>
              <a:ext uri="{FF2B5EF4-FFF2-40B4-BE49-F238E27FC236}">
                <a16:creationId xmlns:a16="http://schemas.microsoft.com/office/drawing/2014/main" id="{AE681342-DC43-06A2-AFBC-6291AF6D302A}"/>
              </a:ext>
            </a:extLst>
          </p:cNvPr>
          <p:cNvSpPr>
            <a:spLocks noGrp="1"/>
          </p:cNvSpPr>
          <p:nvPr>
            <p:ph type="body" sz="quarter" idx="10" hasCustomPrompt="1"/>
          </p:nvPr>
        </p:nvSpPr>
        <p:spPr>
          <a:xfrm>
            <a:off x="2649538" y="1028556"/>
            <a:ext cx="9050626" cy="1247053"/>
          </a:xfrm>
          <a:prstGeom prst="rect">
            <a:avLst/>
          </a:prstGeom>
        </p:spPr>
        <p:txBody>
          <a:bodyPr/>
          <a:lstStyle>
            <a:lvl1pPr>
              <a:defRPr sz="1800"/>
            </a:lvl1pPr>
          </a:lstStyle>
          <a:p>
            <a:pPr lvl="0"/>
            <a:r>
              <a:rPr lang="en-IN" dirty="0"/>
              <a:t>Add Text</a:t>
            </a:r>
          </a:p>
        </p:txBody>
      </p:sp>
      <p:sp>
        <p:nvSpPr>
          <p:cNvPr id="16" name="Text Placeholder 15">
            <a:extLst>
              <a:ext uri="{FF2B5EF4-FFF2-40B4-BE49-F238E27FC236}">
                <a16:creationId xmlns:a16="http://schemas.microsoft.com/office/drawing/2014/main" id="{FEFA893C-43C5-ACD5-B14A-CB175A80AD05}"/>
              </a:ext>
            </a:extLst>
          </p:cNvPr>
          <p:cNvSpPr>
            <a:spLocks noGrp="1"/>
          </p:cNvSpPr>
          <p:nvPr>
            <p:ph type="body" sz="quarter" idx="11" hasCustomPrompt="1"/>
          </p:nvPr>
        </p:nvSpPr>
        <p:spPr>
          <a:xfrm>
            <a:off x="2640013" y="2660650"/>
            <a:ext cx="9080500" cy="1381125"/>
          </a:xfrm>
          <a:prstGeom prst="rect">
            <a:avLst/>
          </a:prstGeom>
        </p:spPr>
        <p:txBody>
          <a:bodyPr/>
          <a:lstStyle>
            <a:lvl1pPr>
              <a:defRPr sz="1800"/>
            </a:lvl1pPr>
          </a:lstStyle>
          <a:p>
            <a:pPr lvl="0"/>
            <a:r>
              <a:rPr lang="en-IN" dirty="0"/>
              <a:t>Add text</a:t>
            </a:r>
          </a:p>
        </p:txBody>
      </p:sp>
      <p:sp>
        <p:nvSpPr>
          <p:cNvPr id="18" name="Text Placeholder 17">
            <a:extLst>
              <a:ext uri="{FF2B5EF4-FFF2-40B4-BE49-F238E27FC236}">
                <a16:creationId xmlns:a16="http://schemas.microsoft.com/office/drawing/2014/main" id="{B68618D2-2B73-A1E5-865C-9D0ECD70B01D}"/>
              </a:ext>
            </a:extLst>
          </p:cNvPr>
          <p:cNvSpPr>
            <a:spLocks noGrp="1"/>
          </p:cNvSpPr>
          <p:nvPr>
            <p:ph type="body" sz="quarter" idx="12" hasCustomPrompt="1"/>
          </p:nvPr>
        </p:nvSpPr>
        <p:spPr>
          <a:xfrm>
            <a:off x="2649538" y="4478338"/>
            <a:ext cx="9070975" cy="1381125"/>
          </a:xfrm>
          <a:prstGeom prst="rect">
            <a:avLst/>
          </a:prstGeom>
        </p:spPr>
        <p:txBody>
          <a:bodyPr/>
          <a:lstStyle>
            <a:lvl1pPr>
              <a:defRPr sz="1800"/>
            </a:lvl1pPr>
          </a:lstStyle>
          <a:p>
            <a:pPr lvl="0"/>
            <a:r>
              <a:rPr lang="en-IN" dirty="0"/>
              <a:t>Add text</a:t>
            </a:r>
          </a:p>
        </p:txBody>
      </p:sp>
      <p:sp>
        <p:nvSpPr>
          <p:cNvPr id="2" name="TextBox 1">
            <a:extLst>
              <a:ext uri="{FF2B5EF4-FFF2-40B4-BE49-F238E27FC236}">
                <a16:creationId xmlns:a16="http://schemas.microsoft.com/office/drawing/2014/main" id="{1A5247B5-281E-6971-0DCB-2B878DB5AD21}"/>
              </a:ext>
            </a:extLst>
          </p:cNvPr>
          <p:cNvSpPr txBox="1"/>
          <p:nvPr userDrawn="1"/>
        </p:nvSpPr>
        <p:spPr>
          <a:xfrm>
            <a:off x="1433945" y="6131919"/>
            <a:ext cx="9164782" cy="307777"/>
          </a:xfrm>
          <a:prstGeom prst="rect">
            <a:avLst/>
          </a:prstGeom>
          <a:noFill/>
        </p:spPr>
        <p:txBody>
          <a:bodyPr wrap="square" rtlCol="0">
            <a:spAutoFit/>
          </a:bodyPr>
          <a:lstStyle/>
          <a:p>
            <a:pPr algn="ctr"/>
            <a:r>
              <a:rPr lang="en-IN" dirty="0">
                <a:solidFill>
                  <a:srgbClr val="FF0000"/>
                </a:solidFill>
              </a:rPr>
              <a:t>Refer to the Notes Section below each slide for instructional details. </a:t>
            </a:r>
          </a:p>
        </p:txBody>
      </p:sp>
    </p:spTree>
    <p:extLst>
      <p:ext uri="{BB962C8B-B14F-4D97-AF65-F5344CB8AC3E}">
        <p14:creationId xmlns:p14="http://schemas.microsoft.com/office/powerpoint/2010/main" val="360886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TextBox 9">
            <a:extLst>
              <a:ext uri="{FF2B5EF4-FFF2-40B4-BE49-F238E27FC236}">
                <a16:creationId xmlns:a16="http://schemas.microsoft.com/office/drawing/2014/main" id="{8BE7346C-88C1-0508-A157-EBA37E4CD613}"/>
              </a:ext>
            </a:extLst>
          </p:cNvPr>
          <p:cNvSpPr txBox="1"/>
          <p:nvPr userDrawn="1"/>
        </p:nvSpPr>
        <p:spPr>
          <a:xfrm>
            <a:off x="211282" y="6585604"/>
            <a:ext cx="6096000" cy="23083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sz="900" b="0" i="0" dirty="0">
                <a:solidFill>
                  <a:srgbClr val="222222"/>
                </a:solidFill>
                <a:effectLst/>
                <a:highlight>
                  <a:srgbClr val="FFFFFF"/>
                </a:highlight>
                <a:latin typeface="Arial" panose="020B0604020202020204" pitchFamily="34" charset="0"/>
              </a:rPr>
              <a:t>CC BY-NC-SA 4.0 Sri Sathya Sai Central Trust</a:t>
            </a:r>
            <a:endParaRPr lang="en-IN" sz="900" b="0" dirty="0"/>
          </a:p>
        </p:txBody>
      </p:sp>
      <p:sp>
        <p:nvSpPr>
          <p:cNvPr id="2" name="Google Shape;14;p5">
            <a:extLst>
              <a:ext uri="{FF2B5EF4-FFF2-40B4-BE49-F238E27FC236}">
                <a16:creationId xmlns:a16="http://schemas.microsoft.com/office/drawing/2014/main" id="{F5A094E0-6D96-7C5A-005C-58608DAAD27C}"/>
              </a:ext>
            </a:extLst>
          </p:cNvPr>
          <p:cNvSpPr/>
          <p:nvPr userDrawn="1"/>
        </p:nvSpPr>
        <p:spPr>
          <a:xfrm>
            <a:off x="7781160" y="6488537"/>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4" name="Google Shape;15;p5" descr="A picture containing text, clock&#10;&#10;Description automatically generated">
            <a:extLst>
              <a:ext uri="{FF2B5EF4-FFF2-40B4-BE49-F238E27FC236}">
                <a16:creationId xmlns:a16="http://schemas.microsoft.com/office/drawing/2014/main" id="{713C4D69-2EDD-DE9C-F276-78014AE5816B}"/>
              </a:ext>
            </a:extLst>
          </p:cNvPr>
          <p:cNvPicPr preferRelativeResize="0"/>
          <p:nvPr userDrawn="1"/>
        </p:nvPicPr>
        <p:blipFill rotWithShape="1">
          <a:blip r:embed="rId6">
            <a:alphaModFix/>
          </a:blip>
          <a:srcRect/>
          <a:stretch/>
        </p:blipFill>
        <p:spPr>
          <a:xfrm>
            <a:off x="105522" y="95208"/>
            <a:ext cx="678726" cy="720000"/>
          </a:xfrm>
          <a:prstGeom prst="rect">
            <a:avLst/>
          </a:prstGeom>
          <a:noFill/>
          <a:ln>
            <a:noFill/>
          </a:ln>
        </p:spPr>
      </p:pic>
      <p:pic>
        <p:nvPicPr>
          <p:cNvPr id="5" name="Google Shape;16;p5" descr="A picture containing text, light&#10;&#10;Description automatically generated">
            <a:extLst>
              <a:ext uri="{FF2B5EF4-FFF2-40B4-BE49-F238E27FC236}">
                <a16:creationId xmlns:a16="http://schemas.microsoft.com/office/drawing/2014/main" id="{F666CAEE-C04E-C696-C172-9EB5DF2A019F}"/>
              </a:ext>
            </a:extLst>
          </p:cNvPr>
          <p:cNvPicPr preferRelativeResize="0"/>
          <p:nvPr userDrawn="1"/>
        </p:nvPicPr>
        <p:blipFill rotWithShape="1">
          <a:blip r:embed="rId7">
            <a:alphaModFix/>
          </a:blip>
          <a:srcRect/>
          <a:stretch/>
        </p:blipFill>
        <p:spPr>
          <a:xfrm>
            <a:off x="11311473" y="6064332"/>
            <a:ext cx="720000" cy="720000"/>
          </a:xfrm>
          <a:prstGeom prst="rect">
            <a:avLst/>
          </a:prstGeom>
          <a:noFill/>
          <a:ln>
            <a:noFill/>
          </a:ln>
        </p:spPr>
      </p:pic>
      <p:pic>
        <p:nvPicPr>
          <p:cNvPr id="6" name="Google Shape;17;p5" descr="Calendar&#10;&#10;Description automatically generated with low confidence">
            <a:extLst>
              <a:ext uri="{FF2B5EF4-FFF2-40B4-BE49-F238E27FC236}">
                <a16:creationId xmlns:a16="http://schemas.microsoft.com/office/drawing/2014/main" id="{711939E3-5DF4-66D6-1E0F-D57B5A5EBF07}"/>
              </a:ext>
            </a:extLst>
          </p:cNvPr>
          <p:cNvPicPr preferRelativeResize="0"/>
          <p:nvPr userDrawn="1"/>
        </p:nvPicPr>
        <p:blipFill rotWithShape="1">
          <a:blip r:embed="rId8">
            <a:alphaModFix/>
          </a:blip>
          <a:srcRect/>
          <a:stretch/>
        </p:blipFill>
        <p:spPr>
          <a:xfrm>
            <a:off x="11338052" y="95208"/>
            <a:ext cx="738701" cy="72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grpSp>
        <p:nvGrpSpPr>
          <p:cNvPr id="2" name="Group 1">
            <a:extLst>
              <a:ext uri="{FF2B5EF4-FFF2-40B4-BE49-F238E27FC236}">
                <a16:creationId xmlns:a16="http://schemas.microsoft.com/office/drawing/2014/main" id="{0B138F45-2B61-CAE9-0CA4-DC35C816522C}"/>
              </a:ext>
            </a:extLst>
          </p:cNvPr>
          <p:cNvGrpSpPr/>
          <p:nvPr/>
        </p:nvGrpSpPr>
        <p:grpSpPr>
          <a:xfrm>
            <a:off x="1811828" y="103686"/>
            <a:ext cx="8568346" cy="999864"/>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534CD95A-89A8-229C-D1B6-EB16EFEB3740}"/>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0E7B4F19-3118-DA9B-4F4C-738AB9132EF1}"/>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libri" panose="020F0502020204030204" pitchFamily="34" charset="0"/>
                  <a:cs typeface="Calibri" panose="020F0502020204030204" pitchFamily="34" charset="0"/>
                </a:rPr>
                <a:t>   How to Write a Poem</a:t>
              </a:r>
              <a:endParaRPr lang="en-IN" sz="54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378EEC77-1F03-3D55-CE78-CB9B54ED44BC}"/>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pic>
        <p:nvPicPr>
          <p:cNvPr id="9" name="Picture 8" descr="A child sitting at a table writing on paper&#10;&#10;Description automatically generated">
            <a:extLst>
              <a:ext uri="{FF2B5EF4-FFF2-40B4-BE49-F238E27FC236}">
                <a16:creationId xmlns:a16="http://schemas.microsoft.com/office/drawing/2014/main" id="{B56AD7A7-72DF-8586-518C-C9503D865029}"/>
              </a:ext>
            </a:extLst>
          </p:cNvPr>
          <p:cNvPicPr>
            <a:picLocks noChangeAspect="1"/>
          </p:cNvPicPr>
          <p:nvPr/>
        </p:nvPicPr>
        <p:blipFill>
          <a:blip r:embed="rId3"/>
          <a:stretch>
            <a:fillRect/>
          </a:stretch>
        </p:blipFill>
        <p:spPr>
          <a:xfrm>
            <a:off x="3061836" y="1325764"/>
            <a:ext cx="6068328" cy="47135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3DE49F-F824-2F6D-A868-940537B84D28}"/>
              </a:ext>
            </a:extLst>
          </p:cNvPr>
          <p:cNvSpPr>
            <a:spLocks noGrp="1"/>
          </p:cNvSpPr>
          <p:nvPr>
            <p:ph type="body" sz="quarter" idx="10"/>
          </p:nvPr>
        </p:nvSpPr>
        <p:spPr/>
        <p:txBody>
          <a:bodyPr/>
          <a:lstStyle/>
          <a:p>
            <a:r>
              <a:rPr lang="en-US" sz="2000" dirty="0">
                <a:latin typeface="Calibri" panose="020F0502020204030204" pitchFamily="34" charset="0"/>
                <a:cs typeface="Calibri" panose="020F0502020204030204" pitchFamily="34" charset="0"/>
              </a:rPr>
              <a:t>C</a:t>
            </a:r>
            <a:r>
              <a:rPr lang="en-GB" sz="2000" b="0" i="0" u="none" strike="noStrike" dirty="0">
                <a:solidFill>
                  <a:srgbClr val="000000"/>
                </a:solidFill>
                <a:effectLst/>
                <a:latin typeface="Calibri" panose="020F0502020204030204" pitchFamily="34" charset="0"/>
              </a:rPr>
              <a:t>G-2 appreciates the language and literary and cultural heritage  by exploring various forms of literary devices.</a:t>
            </a:r>
            <a:endParaRPr lang="en-US" sz="20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ADA565E3-025D-33FE-B6D1-00E09C675E30}"/>
              </a:ext>
            </a:extLst>
          </p:cNvPr>
          <p:cNvSpPr>
            <a:spLocks noGrp="1"/>
          </p:cNvSpPr>
          <p:nvPr>
            <p:ph type="body" sz="quarter" idx="11"/>
          </p:nvPr>
        </p:nvSpPr>
        <p:spPr/>
        <p:txBody>
          <a:bodyPr/>
          <a:lstStyle/>
          <a:p>
            <a:r>
              <a:rPr lang="en-GB" sz="2000" b="0" i="0" u="none" strike="noStrike" dirty="0">
                <a:solidFill>
                  <a:srgbClr val="000000"/>
                </a:solidFill>
                <a:effectLst/>
                <a:latin typeface="Calibri" panose="020F0502020204030204" pitchFamily="34" charset="0"/>
              </a:rPr>
              <a:t>C- 2.2 identifies literary devices ( similes , personifications, rhyming words, alliterations) by reading a variety of literature and using them while writing.</a:t>
            </a:r>
            <a:endParaRPr lang="en-US" sz="20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73E7167E-A0D9-20B5-3EE3-17A46B5997C3}"/>
              </a:ext>
            </a:extLst>
          </p:cNvPr>
          <p:cNvSpPr>
            <a:spLocks noGrp="1"/>
          </p:cNvSpPr>
          <p:nvPr>
            <p:ph type="body" sz="quarter" idx="12"/>
          </p:nvPr>
        </p:nvSpPr>
        <p:spPr/>
        <p:txBody>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Students will be able to describe incidents, feelings and ideas in poetic form. </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318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latin typeface="Calibri" panose="020F0502020204030204" pitchFamily="34" charset="0"/>
                  <a:cs typeface="Calibri" panose="020F0502020204030204" pitchFamily="34" charset="0"/>
                </a:rPr>
                <a:t>Prose and Poetry</a:t>
              </a: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9" name="Group 8">
            <a:extLst>
              <a:ext uri="{FF2B5EF4-FFF2-40B4-BE49-F238E27FC236}">
                <a16:creationId xmlns:a16="http://schemas.microsoft.com/office/drawing/2014/main" id="{BDC03F13-7A65-ED3B-A76D-087F01C75680}"/>
              </a:ext>
            </a:extLst>
          </p:cNvPr>
          <p:cNvGrpSpPr/>
          <p:nvPr/>
        </p:nvGrpSpPr>
        <p:grpSpPr>
          <a:xfrm>
            <a:off x="275609" y="1062755"/>
            <a:ext cx="5749200" cy="4116590"/>
            <a:chOff x="275609" y="1062755"/>
            <a:chExt cx="5749200" cy="4116590"/>
          </a:xfrm>
        </p:grpSpPr>
        <p:grpSp>
          <p:nvGrpSpPr>
            <p:cNvPr id="69" name="Group 68">
              <a:extLst>
                <a:ext uri="{FF2B5EF4-FFF2-40B4-BE49-F238E27FC236}">
                  <a16:creationId xmlns:a16="http://schemas.microsoft.com/office/drawing/2014/main" id="{392FBA65-EC91-8274-9938-D60955360EB7}"/>
                </a:ext>
              </a:extLst>
            </p:cNvPr>
            <p:cNvGrpSpPr/>
            <p:nvPr/>
          </p:nvGrpSpPr>
          <p:grpSpPr>
            <a:xfrm>
              <a:off x="275609" y="1629745"/>
              <a:ext cx="5749200" cy="3549600"/>
              <a:chOff x="1415480" y="1844824"/>
              <a:chExt cx="3816424" cy="1800200"/>
            </a:xfrm>
          </p:grpSpPr>
          <p:sp>
            <p:nvSpPr>
              <p:cNvPr id="73" name="Parallelogram 72">
                <a:extLst>
                  <a:ext uri="{FF2B5EF4-FFF2-40B4-BE49-F238E27FC236}">
                    <a16:creationId xmlns:a16="http://schemas.microsoft.com/office/drawing/2014/main" id="{181AEC4C-018F-3D37-9861-8CF13A90E6E3}"/>
                  </a:ext>
                </a:extLst>
              </p:cNvPr>
              <p:cNvSpPr/>
              <p:nvPr/>
            </p:nvSpPr>
            <p:spPr>
              <a:xfrm>
                <a:off x="1631504" y="2132856"/>
                <a:ext cx="3600400" cy="1512168"/>
              </a:xfrm>
              <a:prstGeom prst="parallelogram">
                <a:avLst>
                  <a:gd name="adj" fmla="val 32803"/>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Parallelogram 73">
                <a:extLst>
                  <a:ext uri="{FF2B5EF4-FFF2-40B4-BE49-F238E27FC236}">
                    <a16:creationId xmlns:a16="http://schemas.microsoft.com/office/drawing/2014/main" id="{20F77CC0-9996-D1EB-6801-592E83C76175}"/>
                  </a:ext>
                </a:extLst>
              </p:cNvPr>
              <p:cNvSpPr/>
              <p:nvPr/>
            </p:nvSpPr>
            <p:spPr>
              <a:xfrm>
                <a:off x="1487488" y="1916832"/>
                <a:ext cx="3602736" cy="1527048"/>
              </a:xfrm>
              <a:prstGeom prst="parallelogram">
                <a:avLst>
                  <a:gd name="adj" fmla="val 34014"/>
                </a:avLst>
              </a:prstGeom>
              <a:solidFill>
                <a:sysClr val="window" lastClr="FFFFFF"/>
              </a:solidFill>
              <a:ln w="381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Parallelogram 74">
                <a:extLst>
                  <a:ext uri="{FF2B5EF4-FFF2-40B4-BE49-F238E27FC236}">
                    <a16:creationId xmlns:a16="http://schemas.microsoft.com/office/drawing/2014/main" id="{A1089B5A-5ADF-3280-E942-378FB5F28AD0}"/>
                  </a:ext>
                </a:extLst>
              </p:cNvPr>
              <p:cNvSpPr/>
              <p:nvPr/>
            </p:nvSpPr>
            <p:spPr>
              <a:xfrm>
                <a:off x="1415480" y="1844824"/>
                <a:ext cx="3600400" cy="1512168"/>
              </a:xfrm>
              <a:prstGeom prst="parallelogram">
                <a:avLst>
                  <a:gd name="adj" fmla="val 32803"/>
                </a:avLst>
              </a:prstGeom>
              <a:solidFill>
                <a:sysClr val="window" lastClr="FFFFFF"/>
              </a:solidFill>
              <a:ln w="76200" cap="flat" cmpd="sng" algn="ctr">
                <a:solidFill>
                  <a:srgbClr val="4472C4">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D0241B10-9C5C-91E1-1A15-5ABDB7C04D4E}"/>
                </a:ext>
              </a:extLst>
            </p:cNvPr>
            <p:cNvGrpSpPr/>
            <p:nvPr/>
          </p:nvGrpSpPr>
          <p:grpSpPr>
            <a:xfrm>
              <a:off x="798394" y="1062755"/>
              <a:ext cx="977606" cy="933576"/>
              <a:chOff x="52044" y="2173726"/>
              <a:chExt cx="977606" cy="933576"/>
            </a:xfrm>
          </p:grpSpPr>
          <p:sp>
            <p:nvSpPr>
              <p:cNvPr id="70" name="Oval 69">
                <a:extLst>
                  <a:ext uri="{FF2B5EF4-FFF2-40B4-BE49-F238E27FC236}">
                    <a16:creationId xmlns:a16="http://schemas.microsoft.com/office/drawing/2014/main" id="{3D1B3119-B20D-E3BC-7EEE-3F4F500288A0}"/>
                  </a:ext>
                </a:extLst>
              </p:cNvPr>
              <p:cNvSpPr>
                <a:spLocks noChangeAspect="1"/>
              </p:cNvSpPr>
              <p:nvPr/>
            </p:nvSpPr>
            <p:spPr>
              <a:xfrm>
                <a:off x="52044" y="2173726"/>
                <a:ext cx="977606" cy="933576"/>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6C550712-A7FA-1102-F542-CC3D1A600A8F}"/>
                  </a:ext>
                </a:extLst>
              </p:cNvPr>
              <p:cNvSpPr>
                <a:spLocks noChangeAspect="1"/>
              </p:cNvSpPr>
              <p:nvPr/>
            </p:nvSpPr>
            <p:spPr>
              <a:xfrm>
                <a:off x="138083" y="2245735"/>
                <a:ext cx="826796" cy="78955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240F15C2-05B3-912D-99A0-04584FBE72DD}"/>
                  </a:ext>
                </a:extLst>
              </p:cNvPr>
              <p:cNvSpPr>
                <a:spLocks noChangeAspect="1"/>
              </p:cNvSpPr>
              <p:nvPr/>
            </p:nvSpPr>
            <p:spPr>
              <a:xfrm>
                <a:off x="197757" y="2312876"/>
                <a:ext cx="686178" cy="655275"/>
              </a:xfrm>
              <a:prstGeom prst="ellipse">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B9B2E89-12C2-2409-FFE5-A9F4AA07BAA9}"/>
                  </a:ext>
                </a:extLst>
              </p:cNvPr>
              <p:cNvSpPr/>
              <p:nvPr/>
            </p:nvSpPr>
            <p:spPr>
              <a:xfrm>
                <a:off x="370767" y="2400678"/>
                <a:ext cx="340158" cy="461665"/>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N" altLang="ko-KR" sz="24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rPr>
                  <a:t>1</a:t>
                </a:r>
                <a:endParaRPr kumimoji="0" lang="ko-KR" altLang="en-US" sz="24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67" name="Rectangle 66">
              <a:extLst>
                <a:ext uri="{FF2B5EF4-FFF2-40B4-BE49-F238E27FC236}">
                  <a16:creationId xmlns:a16="http://schemas.microsoft.com/office/drawing/2014/main" id="{7A810C38-242D-BEB2-EFAA-DECC3DE95393}"/>
                </a:ext>
              </a:extLst>
            </p:cNvPr>
            <p:cNvSpPr/>
            <p:nvPr/>
          </p:nvSpPr>
          <p:spPr>
            <a:xfrm>
              <a:off x="1528693" y="2304271"/>
              <a:ext cx="3219952" cy="1938992"/>
            </a:xfrm>
            <a:prstGeom prst="rect">
              <a:avLst/>
            </a:prstGeom>
            <a:scene3d>
              <a:camera prst="orthographicFront">
                <a:rot lat="21299999" lon="299987" rev="0"/>
              </a:camera>
              <a:lightRig rig="threePt" dir="t"/>
            </a:scene3d>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Today, I had hot idlis with spicy sambar and chutney for breakfast. It was delicious</a:t>
              </a:r>
              <a:r>
                <a:rPr lang="en-US" sz="2000" kern="12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The idlis </a:t>
              </a:r>
              <a:r>
                <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were so soft. You know, my mother is a great cook.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BE835E7-957C-9AF6-43E0-93CFF6EFE837}"/>
              </a:ext>
            </a:extLst>
          </p:cNvPr>
          <p:cNvGrpSpPr/>
          <p:nvPr/>
        </p:nvGrpSpPr>
        <p:grpSpPr>
          <a:xfrm>
            <a:off x="6190943" y="1062755"/>
            <a:ext cx="5749417" cy="4114929"/>
            <a:chOff x="6190943" y="1062755"/>
            <a:chExt cx="5749417" cy="4114929"/>
          </a:xfrm>
        </p:grpSpPr>
        <p:grpSp>
          <p:nvGrpSpPr>
            <p:cNvPr id="80" name="Group 79">
              <a:extLst>
                <a:ext uri="{FF2B5EF4-FFF2-40B4-BE49-F238E27FC236}">
                  <a16:creationId xmlns:a16="http://schemas.microsoft.com/office/drawing/2014/main" id="{3508CB18-1E1E-7535-E7C6-1AAB7F9172FD}"/>
                </a:ext>
              </a:extLst>
            </p:cNvPr>
            <p:cNvGrpSpPr/>
            <p:nvPr/>
          </p:nvGrpSpPr>
          <p:grpSpPr>
            <a:xfrm>
              <a:off x="6190943" y="1629744"/>
              <a:ext cx="5749417" cy="3547940"/>
              <a:chOff x="1415480" y="1844824"/>
              <a:chExt cx="3816424" cy="1800200"/>
            </a:xfrm>
          </p:grpSpPr>
          <p:sp>
            <p:nvSpPr>
              <p:cNvPr id="84" name="Parallelogram 83">
                <a:extLst>
                  <a:ext uri="{FF2B5EF4-FFF2-40B4-BE49-F238E27FC236}">
                    <a16:creationId xmlns:a16="http://schemas.microsoft.com/office/drawing/2014/main" id="{36D15AA4-16F8-30AA-631F-106971E2B45D}"/>
                  </a:ext>
                </a:extLst>
              </p:cNvPr>
              <p:cNvSpPr/>
              <p:nvPr/>
            </p:nvSpPr>
            <p:spPr>
              <a:xfrm>
                <a:off x="1631504" y="2132856"/>
                <a:ext cx="3600400" cy="1512168"/>
              </a:xfrm>
              <a:prstGeom prst="parallelogram">
                <a:avLst>
                  <a:gd name="adj" fmla="val 32803"/>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Parallelogram 84">
                <a:extLst>
                  <a:ext uri="{FF2B5EF4-FFF2-40B4-BE49-F238E27FC236}">
                    <a16:creationId xmlns:a16="http://schemas.microsoft.com/office/drawing/2014/main" id="{A0ED77F4-72D8-6702-F2F3-92ED202BAA41}"/>
                  </a:ext>
                </a:extLst>
              </p:cNvPr>
              <p:cNvSpPr/>
              <p:nvPr/>
            </p:nvSpPr>
            <p:spPr>
              <a:xfrm>
                <a:off x="1487488" y="1916832"/>
                <a:ext cx="3602736" cy="1527048"/>
              </a:xfrm>
              <a:prstGeom prst="parallelogram">
                <a:avLst>
                  <a:gd name="adj" fmla="val 34014"/>
                </a:avLst>
              </a:prstGeom>
              <a:solidFill>
                <a:sysClr val="window" lastClr="FFFFFF"/>
              </a:solidFill>
              <a:ln w="381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Parallelogram 85">
                <a:extLst>
                  <a:ext uri="{FF2B5EF4-FFF2-40B4-BE49-F238E27FC236}">
                    <a16:creationId xmlns:a16="http://schemas.microsoft.com/office/drawing/2014/main" id="{FBC33284-98C1-E4D3-D38C-BD6512D86807}"/>
                  </a:ext>
                </a:extLst>
              </p:cNvPr>
              <p:cNvSpPr/>
              <p:nvPr/>
            </p:nvSpPr>
            <p:spPr>
              <a:xfrm>
                <a:off x="1415480" y="1844824"/>
                <a:ext cx="3600400" cy="1512168"/>
              </a:xfrm>
              <a:prstGeom prst="parallelogram">
                <a:avLst>
                  <a:gd name="adj" fmla="val 32803"/>
                </a:avLst>
              </a:prstGeom>
              <a:solidFill>
                <a:sysClr val="window" lastClr="FFFFFF"/>
              </a:solidFill>
              <a:ln w="762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7321D21B-4223-30F5-752F-0A6878B1B822}"/>
                </a:ext>
              </a:extLst>
            </p:cNvPr>
            <p:cNvGrpSpPr/>
            <p:nvPr/>
          </p:nvGrpSpPr>
          <p:grpSpPr>
            <a:xfrm>
              <a:off x="6683468" y="1062755"/>
              <a:ext cx="977606" cy="933576"/>
              <a:chOff x="4702111" y="2173726"/>
              <a:chExt cx="977606" cy="933576"/>
            </a:xfrm>
          </p:grpSpPr>
          <p:sp>
            <p:nvSpPr>
              <p:cNvPr id="81" name="Oval 80">
                <a:extLst>
                  <a:ext uri="{FF2B5EF4-FFF2-40B4-BE49-F238E27FC236}">
                    <a16:creationId xmlns:a16="http://schemas.microsoft.com/office/drawing/2014/main" id="{8B876657-C1F8-E651-9888-45425C900546}"/>
                  </a:ext>
                </a:extLst>
              </p:cNvPr>
              <p:cNvSpPr>
                <a:spLocks noChangeAspect="1"/>
              </p:cNvSpPr>
              <p:nvPr/>
            </p:nvSpPr>
            <p:spPr>
              <a:xfrm>
                <a:off x="4702111" y="2173726"/>
                <a:ext cx="977606" cy="933576"/>
              </a:xfrm>
              <a:prstGeom prst="ellipse">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A0A823AA-7F5F-4157-5E33-E9CD733CC817}"/>
                  </a:ext>
                </a:extLst>
              </p:cNvPr>
              <p:cNvSpPr>
                <a:spLocks noChangeAspect="1"/>
              </p:cNvSpPr>
              <p:nvPr/>
            </p:nvSpPr>
            <p:spPr>
              <a:xfrm>
                <a:off x="4777512" y="2245735"/>
                <a:ext cx="826796" cy="78955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6B6DE586-11B5-81E6-BA9D-72C95CC4D576}"/>
                  </a:ext>
                </a:extLst>
              </p:cNvPr>
              <p:cNvSpPr>
                <a:spLocks noChangeAspect="1"/>
              </p:cNvSpPr>
              <p:nvPr/>
            </p:nvSpPr>
            <p:spPr>
              <a:xfrm>
                <a:off x="4847815" y="2312876"/>
                <a:ext cx="686178" cy="655275"/>
              </a:xfrm>
              <a:prstGeom prst="ellipse">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FEF9BC4-E5BF-39F6-D18E-C225C4FB1462}"/>
                  </a:ext>
                </a:extLst>
              </p:cNvPr>
              <p:cNvSpPr/>
              <p:nvPr/>
            </p:nvSpPr>
            <p:spPr>
              <a:xfrm>
                <a:off x="5022787" y="2400678"/>
                <a:ext cx="340158" cy="461665"/>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N" altLang="ko-KR" sz="24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rPr>
                  <a:t>2</a:t>
                </a:r>
                <a:endParaRPr kumimoji="0" lang="ko-KR" altLang="en-US" sz="2400" b="1"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6" name="Rectangle 5">
              <a:extLst>
                <a:ext uri="{FF2B5EF4-FFF2-40B4-BE49-F238E27FC236}">
                  <a16:creationId xmlns:a16="http://schemas.microsoft.com/office/drawing/2014/main" id="{6A45D4B4-4552-63BE-A892-C14C4869582C}"/>
                </a:ext>
              </a:extLst>
            </p:cNvPr>
            <p:cNvSpPr/>
            <p:nvPr/>
          </p:nvSpPr>
          <p:spPr>
            <a:xfrm>
              <a:off x="6985584" y="1924682"/>
              <a:ext cx="3978929" cy="2554545"/>
            </a:xfrm>
            <a:prstGeom prst="rect">
              <a:avLst/>
            </a:prstGeom>
            <a:scene3d>
              <a:camera prst="orthographicFront">
                <a:rot lat="21299999" lon="299987" rev="0"/>
              </a:camera>
              <a:lightRig rig="threePt" dir="t"/>
            </a:scene3d>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breakfast today, hot steaming idlis on my plate,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With spicy sambar and chutney to taste.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Idlis round and white like the moon,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Into my mouth they vanished soon.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Idlis soft and fluffy as feather,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What a great cook is my mother.</a:t>
              </a:r>
            </a:p>
          </p:txBody>
        </p:sp>
      </p:grpSp>
      <p:pic>
        <p:nvPicPr>
          <p:cNvPr id="14" name="Picture 13" descr="A plate of food with sauces&#10;&#10;Description automatically generated">
            <a:extLst>
              <a:ext uri="{FF2B5EF4-FFF2-40B4-BE49-F238E27FC236}">
                <a16:creationId xmlns:a16="http://schemas.microsoft.com/office/drawing/2014/main" id="{D08674A0-C369-93BA-CB4B-A8B6785CFEC1}"/>
              </a:ext>
            </a:extLst>
          </p:cNvPr>
          <p:cNvPicPr>
            <a:picLocks noChangeAspect="1"/>
          </p:cNvPicPr>
          <p:nvPr/>
        </p:nvPicPr>
        <p:blipFill>
          <a:blip r:embed="rId3"/>
          <a:stretch>
            <a:fillRect/>
          </a:stretch>
        </p:blipFill>
        <p:spPr>
          <a:xfrm>
            <a:off x="4289177" y="4518236"/>
            <a:ext cx="2820412" cy="2820412"/>
          </a:xfrm>
          <a:prstGeom prst="rect">
            <a:avLst/>
          </a:prstGeom>
        </p:spPr>
      </p:pic>
    </p:spTree>
    <p:extLst>
      <p:ext uri="{BB962C8B-B14F-4D97-AF65-F5344CB8AC3E}">
        <p14:creationId xmlns:p14="http://schemas.microsoft.com/office/powerpoint/2010/main" val="41369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Forms of Poetry</a:t>
              </a:r>
              <a:endParaRPr lang="en-IN" sz="36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8" name="Group 7">
            <a:extLst>
              <a:ext uri="{FF2B5EF4-FFF2-40B4-BE49-F238E27FC236}">
                <a16:creationId xmlns:a16="http://schemas.microsoft.com/office/drawing/2014/main" id="{3E9B0C07-4EE9-0982-6F62-E6CA9781ADD9}"/>
              </a:ext>
            </a:extLst>
          </p:cNvPr>
          <p:cNvGrpSpPr/>
          <p:nvPr/>
        </p:nvGrpSpPr>
        <p:grpSpPr>
          <a:xfrm>
            <a:off x="540022" y="2560965"/>
            <a:ext cx="3240000" cy="2880000"/>
            <a:chOff x="6550824" y="1529770"/>
            <a:chExt cx="3471279" cy="3098454"/>
          </a:xfrm>
          <a:solidFill>
            <a:schemeClr val="accent2">
              <a:lumMod val="50000"/>
            </a:schemeClr>
          </a:solidFill>
        </p:grpSpPr>
        <p:grpSp>
          <p:nvGrpSpPr>
            <p:cNvPr id="9" name="Group 8">
              <a:extLst>
                <a:ext uri="{FF2B5EF4-FFF2-40B4-BE49-F238E27FC236}">
                  <a16:creationId xmlns:a16="http://schemas.microsoft.com/office/drawing/2014/main" id="{1BC83983-2CD5-791C-6433-B886EC03EF4B}"/>
                </a:ext>
              </a:extLst>
            </p:cNvPr>
            <p:cNvGrpSpPr/>
            <p:nvPr/>
          </p:nvGrpSpPr>
          <p:grpSpPr>
            <a:xfrm>
              <a:off x="6550824" y="1529770"/>
              <a:ext cx="3471279" cy="3098454"/>
              <a:chOff x="6550824" y="1529770"/>
              <a:chExt cx="3471279" cy="3098454"/>
            </a:xfrm>
            <a:grpFill/>
          </p:grpSpPr>
          <p:sp>
            <p:nvSpPr>
              <p:cNvPr id="11" name="Hexagon 10">
                <a:extLst>
                  <a:ext uri="{FF2B5EF4-FFF2-40B4-BE49-F238E27FC236}">
                    <a16:creationId xmlns:a16="http://schemas.microsoft.com/office/drawing/2014/main" id="{E37C9C91-0BAF-530D-F401-1D61FFEF0947}"/>
                  </a:ext>
                </a:extLst>
              </p:cNvPr>
              <p:cNvSpPr/>
              <p:nvPr/>
            </p:nvSpPr>
            <p:spPr>
              <a:xfrm rot="20432374">
                <a:off x="6550824" y="1529770"/>
                <a:ext cx="3471279" cy="3098454"/>
              </a:xfrm>
              <a:prstGeom prst="hexagon">
                <a:avLst>
                  <a:gd name="adj" fmla="val 24692"/>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Hexagon 11">
                <a:extLst>
                  <a:ext uri="{FF2B5EF4-FFF2-40B4-BE49-F238E27FC236}">
                    <a16:creationId xmlns:a16="http://schemas.microsoft.com/office/drawing/2014/main" id="{9B799014-717B-6D96-3810-A12923E3C699}"/>
                  </a:ext>
                </a:extLst>
              </p:cNvPr>
              <p:cNvSpPr/>
              <p:nvPr/>
            </p:nvSpPr>
            <p:spPr>
              <a:xfrm>
                <a:off x="6816080" y="1772816"/>
                <a:ext cx="2952328" cy="2520280"/>
              </a:xfrm>
              <a:prstGeom prst="hexagon">
                <a:avLst>
                  <a:gd name="adj" fmla="val 24692"/>
                  <a:gd name="vf" fmla="val 115470"/>
                </a:avLst>
              </a:prstGeom>
              <a:grp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5D6E7117-FB25-203A-F1FA-DCE3F226E928}"/>
                </a:ext>
              </a:extLst>
            </p:cNvPr>
            <p:cNvSpPr txBox="1"/>
            <p:nvPr/>
          </p:nvSpPr>
          <p:spPr>
            <a:xfrm>
              <a:off x="7102766" y="1839982"/>
              <a:ext cx="2352911" cy="2417191"/>
            </a:xfrm>
            <a:prstGeom prst="rect">
              <a:avLst/>
            </a:prstGeom>
            <a:solidFill>
              <a:srgbClr val="82302E"/>
            </a:solidFill>
          </p:spPr>
          <p:txBody>
            <a:bodyPr wrap="square" rtlCol="0">
              <a:spAutoFit/>
            </a:bodyPr>
            <a:lstStyle/>
            <a:p>
              <a:pPr algn="ctr"/>
              <a:r>
                <a:rPr kumimoji="0" lang="en-US" sz="20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Narrative Poetry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Poems that tell a story</a:t>
              </a:r>
              <a:r>
                <a:rPr lang="en-US" sz="2000" dirty="0">
                  <a:solidFill>
                    <a:srgbClr val="FFFFFF"/>
                  </a:solidFill>
                  <a:latin typeface="Calibri" panose="020F0502020204030204" pitchFamily="34" charset="0"/>
                  <a:cs typeface="Calibri" panose="020F0502020204030204" pitchFamily="34" charset="0"/>
                </a:rPr>
                <a:t>, l</a:t>
              </a:r>
              <a:r>
                <a:rPr kumimoji="0" lang="en-US" sz="20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ike</a:t>
              </a: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our epics Mahabharata and Ramayana written in the Sanskrit language.</a:t>
              </a:r>
              <a:endParaRPr kumimoji="0" lang="en-IN" sz="2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grpSp>
        <p:nvGrpSpPr>
          <p:cNvPr id="13" name="Group 12">
            <a:extLst>
              <a:ext uri="{FF2B5EF4-FFF2-40B4-BE49-F238E27FC236}">
                <a16:creationId xmlns:a16="http://schemas.microsoft.com/office/drawing/2014/main" id="{1E35C384-EED0-397F-554B-54D709144718}"/>
              </a:ext>
            </a:extLst>
          </p:cNvPr>
          <p:cNvGrpSpPr/>
          <p:nvPr/>
        </p:nvGrpSpPr>
        <p:grpSpPr>
          <a:xfrm>
            <a:off x="8424334" y="2560965"/>
            <a:ext cx="3227453" cy="2880817"/>
            <a:chOff x="6553083" y="1542940"/>
            <a:chExt cx="3458539" cy="3087081"/>
          </a:xfrm>
        </p:grpSpPr>
        <p:grpSp>
          <p:nvGrpSpPr>
            <p:cNvPr id="14" name="Group 13">
              <a:extLst>
                <a:ext uri="{FF2B5EF4-FFF2-40B4-BE49-F238E27FC236}">
                  <a16:creationId xmlns:a16="http://schemas.microsoft.com/office/drawing/2014/main" id="{D544AA31-51EC-BD18-EF70-7EB2A3DD3AE5}"/>
                </a:ext>
              </a:extLst>
            </p:cNvPr>
            <p:cNvGrpSpPr/>
            <p:nvPr/>
          </p:nvGrpSpPr>
          <p:grpSpPr>
            <a:xfrm>
              <a:off x="6553083" y="1542940"/>
              <a:ext cx="3458539" cy="3087081"/>
              <a:chOff x="6553083" y="1542940"/>
              <a:chExt cx="3458539" cy="3087082"/>
            </a:xfrm>
          </p:grpSpPr>
          <p:sp>
            <p:nvSpPr>
              <p:cNvPr id="16" name="Hexagon 15">
                <a:extLst>
                  <a:ext uri="{FF2B5EF4-FFF2-40B4-BE49-F238E27FC236}">
                    <a16:creationId xmlns:a16="http://schemas.microsoft.com/office/drawing/2014/main" id="{4FB21B79-19DF-8412-4901-5C9076D923B0}"/>
                  </a:ext>
                </a:extLst>
              </p:cNvPr>
              <p:cNvSpPr/>
              <p:nvPr/>
            </p:nvSpPr>
            <p:spPr>
              <a:xfrm rot="20432374">
                <a:off x="6553083" y="1542940"/>
                <a:ext cx="3458539" cy="3087082"/>
              </a:xfrm>
              <a:prstGeom prst="hexagon">
                <a:avLst>
                  <a:gd name="adj" fmla="val 24692"/>
                  <a:gd name="vf" fmla="val 115470"/>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Hexagon 16">
                <a:extLst>
                  <a:ext uri="{FF2B5EF4-FFF2-40B4-BE49-F238E27FC236}">
                    <a16:creationId xmlns:a16="http://schemas.microsoft.com/office/drawing/2014/main" id="{12CFEE24-C7FC-2059-ABAB-F15DEEF188F4}"/>
                  </a:ext>
                </a:extLst>
              </p:cNvPr>
              <p:cNvSpPr/>
              <p:nvPr/>
            </p:nvSpPr>
            <p:spPr>
              <a:xfrm>
                <a:off x="6816080" y="1772816"/>
                <a:ext cx="2952328" cy="2520281"/>
              </a:xfrm>
              <a:prstGeom prst="hexagon">
                <a:avLst>
                  <a:gd name="adj" fmla="val 24692"/>
                  <a:gd name="vf" fmla="val 115470"/>
                </a:avLst>
              </a:prstGeom>
              <a:solidFill>
                <a:srgbClr val="FF66CC"/>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 name="TextBox 14">
              <a:extLst>
                <a:ext uri="{FF2B5EF4-FFF2-40B4-BE49-F238E27FC236}">
                  <a16:creationId xmlns:a16="http://schemas.microsoft.com/office/drawing/2014/main" id="{8AFADC76-1349-09E2-1905-A2DE9B6E6ADE}"/>
                </a:ext>
              </a:extLst>
            </p:cNvPr>
            <p:cNvSpPr txBox="1"/>
            <p:nvPr/>
          </p:nvSpPr>
          <p:spPr>
            <a:xfrm>
              <a:off x="7041068" y="1855719"/>
              <a:ext cx="2565863" cy="2407636"/>
            </a:xfrm>
            <a:prstGeom prst="rect">
              <a:avLst/>
            </a:prstGeom>
            <a:noFill/>
          </p:spPr>
          <p:txBody>
            <a:bodyPr wrap="square" rtlCol="0">
              <a:spAutoFit/>
            </a:bodyPr>
            <a:lstStyle/>
            <a:p>
              <a:pPr algn="ctr"/>
              <a:r>
                <a:rPr lang="en-US" sz="2000" b="1" u="sng" dirty="0">
                  <a:solidFill>
                    <a:schemeClr val="bg1"/>
                  </a:solidFill>
                  <a:latin typeface="Calibri" panose="020F0502020204030204" pitchFamily="34" charset="0"/>
                  <a:cs typeface="Arial" panose="020B0604020202020204" pitchFamily="34" charset="0"/>
                </a:rPr>
                <a:t>Lyric Poetry</a:t>
              </a:r>
            </a:p>
            <a:p>
              <a:pPr algn="ctr"/>
              <a:r>
                <a:rPr lang="en-US" sz="2000" dirty="0">
                  <a:solidFill>
                    <a:schemeClr val="bg1"/>
                  </a:solidFill>
                  <a:latin typeface="Calibri" panose="020F0502020204030204" pitchFamily="34" charset="0"/>
                  <a:cs typeface="Arial" panose="020B0604020202020204" pitchFamily="34" charset="0"/>
                </a:rPr>
                <a:t>Poems which express personal emotions or feelings. Example: ‘I Wish’ by Rabindranath Tagore.  </a:t>
              </a:r>
              <a:endParaRPr lang="en-IN" sz="2000" dirty="0">
                <a:solidFill>
                  <a:schemeClr val="tx1"/>
                </a:solidFill>
              </a:endParaRPr>
            </a:p>
          </p:txBody>
        </p:sp>
      </p:grpSp>
      <p:grpSp>
        <p:nvGrpSpPr>
          <p:cNvPr id="18" name="Group 17">
            <a:extLst>
              <a:ext uri="{FF2B5EF4-FFF2-40B4-BE49-F238E27FC236}">
                <a16:creationId xmlns:a16="http://schemas.microsoft.com/office/drawing/2014/main" id="{97DD2C09-DFE8-F9DD-8171-41EE15E328E5}"/>
              </a:ext>
            </a:extLst>
          </p:cNvPr>
          <p:cNvGrpSpPr/>
          <p:nvPr/>
        </p:nvGrpSpPr>
        <p:grpSpPr>
          <a:xfrm>
            <a:off x="4485325" y="2560965"/>
            <a:ext cx="3233707" cy="2886399"/>
            <a:chOff x="6549613" y="1522701"/>
            <a:chExt cx="3478118" cy="3104558"/>
          </a:xfrm>
        </p:grpSpPr>
        <p:grpSp>
          <p:nvGrpSpPr>
            <p:cNvPr id="19" name="Group 18">
              <a:extLst>
                <a:ext uri="{FF2B5EF4-FFF2-40B4-BE49-F238E27FC236}">
                  <a16:creationId xmlns:a16="http://schemas.microsoft.com/office/drawing/2014/main" id="{A5808802-7415-6B60-95E5-F3FE62D20350}"/>
                </a:ext>
              </a:extLst>
            </p:cNvPr>
            <p:cNvGrpSpPr/>
            <p:nvPr/>
          </p:nvGrpSpPr>
          <p:grpSpPr>
            <a:xfrm>
              <a:off x="6549613" y="1522701"/>
              <a:ext cx="3478118" cy="3104558"/>
              <a:chOff x="6549613" y="1522701"/>
              <a:chExt cx="3478118" cy="3104558"/>
            </a:xfrm>
          </p:grpSpPr>
          <p:sp>
            <p:nvSpPr>
              <p:cNvPr id="21" name="Hexagon 20">
                <a:extLst>
                  <a:ext uri="{FF2B5EF4-FFF2-40B4-BE49-F238E27FC236}">
                    <a16:creationId xmlns:a16="http://schemas.microsoft.com/office/drawing/2014/main" id="{A57F2F2D-3E06-44D3-5B81-E25173F53E89}"/>
                  </a:ext>
                </a:extLst>
              </p:cNvPr>
              <p:cNvSpPr/>
              <p:nvPr/>
            </p:nvSpPr>
            <p:spPr>
              <a:xfrm rot="20432374">
                <a:off x="6549613" y="1522701"/>
                <a:ext cx="3478118" cy="3104558"/>
              </a:xfrm>
              <a:prstGeom prst="hexagon">
                <a:avLst>
                  <a:gd name="adj" fmla="val 24692"/>
                  <a:gd name="vf" fmla="val 115470"/>
                </a:avLst>
              </a:prstGeom>
              <a:solidFill>
                <a:srgbClr val="4A9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Hexagon 21">
                <a:extLst>
                  <a:ext uri="{FF2B5EF4-FFF2-40B4-BE49-F238E27FC236}">
                    <a16:creationId xmlns:a16="http://schemas.microsoft.com/office/drawing/2014/main" id="{2AF49943-9F6E-E637-57B9-C2DF037CEF39}"/>
                  </a:ext>
                </a:extLst>
              </p:cNvPr>
              <p:cNvSpPr/>
              <p:nvPr/>
            </p:nvSpPr>
            <p:spPr>
              <a:xfrm>
                <a:off x="6816080" y="1772816"/>
                <a:ext cx="2952328" cy="2520280"/>
              </a:xfrm>
              <a:prstGeom prst="hexagon">
                <a:avLst>
                  <a:gd name="adj" fmla="val 24692"/>
                  <a:gd name="vf" fmla="val 115470"/>
                </a:avLst>
              </a:prstGeom>
              <a:solidFill>
                <a:srgbClr val="139FC0"/>
              </a:solidFill>
              <a:ln>
                <a:noFill/>
              </a:ln>
              <a:effectLst>
                <a:outerShdw blurRad="50800" dist="88900" dir="2700000" algn="tl" rotWithShape="0">
                  <a:prstClr val="black">
                    <a:alpha val="40000"/>
                  </a:prst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0" name="TextBox 19">
              <a:extLst>
                <a:ext uri="{FF2B5EF4-FFF2-40B4-BE49-F238E27FC236}">
                  <a16:creationId xmlns:a16="http://schemas.microsoft.com/office/drawing/2014/main" id="{E14E2096-0A6B-C58A-1BF8-715A4348FAF5}"/>
                </a:ext>
              </a:extLst>
            </p:cNvPr>
            <p:cNvSpPr txBox="1"/>
            <p:nvPr/>
          </p:nvSpPr>
          <p:spPr>
            <a:xfrm>
              <a:off x="7259205" y="1837113"/>
              <a:ext cx="2066076" cy="2416584"/>
            </a:xfrm>
            <a:prstGeom prst="rect">
              <a:avLst/>
            </a:prstGeom>
            <a:noFill/>
          </p:spPr>
          <p:txBody>
            <a:bodyPr wrap="square" rtlCol="0">
              <a:spAutoFit/>
            </a:bodyPr>
            <a:lstStyle/>
            <a:p>
              <a:pPr algn="ctr"/>
              <a:r>
                <a:rPr lang="en-US" sz="2000" b="1" u="sng" dirty="0">
                  <a:solidFill>
                    <a:schemeClr val="bg1"/>
                  </a:solidFill>
                  <a:latin typeface="Calibri" panose="020F0502020204030204" pitchFamily="34" charset="0"/>
                  <a:cs typeface="Calibri" panose="020F0502020204030204" pitchFamily="34" charset="0"/>
                </a:rPr>
                <a:t>Dramatic Poetry</a:t>
              </a:r>
            </a:p>
            <a:p>
              <a:pPr algn="ctr"/>
              <a:r>
                <a:rPr lang="en-US" sz="2000" dirty="0">
                  <a:solidFill>
                    <a:schemeClr val="bg1"/>
                  </a:solidFill>
                  <a:latin typeface="Calibri" panose="020F0502020204030204" pitchFamily="34" charset="0"/>
                  <a:cs typeface="Calibri" panose="020F0502020204030204" pitchFamily="34" charset="0"/>
                </a:rPr>
                <a:t>Poems that form a part of a drama or play. Example: The poem ‘Mercy’ by Shakespeare. </a:t>
              </a:r>
              <a:endParaRPr lang="en-US" sz="2000" dirty="0">
                <a:solidFill>
                  <a:schemeClr val="tx1"/>
                </a:solidFill>
                <a:latin typeface="Calibri" panose="020F0502020204030204" pitchFamily="34" charset="0"/>
                <a:cs typeface="Calibri" panose="020F0502020204030204" pitchFamily="34" charset="0"/>
              </a:endParaRPr>
            </a:p>
          </p:txBody>
        </p:sp>
      </p:grpSp>
      <p:sp>
        <p:nvSpPr>
          <p:cNvPr id="6" name="TextBox 5">
            <a:extLst>
              <a:ext uri="{FF2B5EF4-FFF2-40B4-BE49-F238E27FC236}">
                <a16:creationId xmlns:a16="http://schemas.microsoft.com/office/drawing/2014/main" id="{5DF21A1E-779C-9138-E1EA-04B63AC2314B}"/>
              </a:ext>
            </a:extLst>
          </p:cNvPr>
          <p:cNvSpPr txBox="1"/>
          <p:nvPr/>
        </p:nvSpPr>
        <p:spPr>
          <a:xfrm>
            <a:off x="1476154" y="1105783"/>
            <a:ext cx="9239693" cy="707886"/>
          </a:xfrm>
          <a:prstGeom prst="rect">
            <a:avLst/>
          </a:prstGeom>
          <a:noFill/>
        </p:spPr>
        <p:txBody>
          <a:bodyPr wrap="square" rtlCol="0">
            <a:spAutoFit/>
          </a:bodyPr>
          <a:lstStyle/>
          <a:p>
            <a:pPr algn="ctr"/>
            <a:r>
              <a:rPr lang="en-US" sz="2000" dirty="0">
                <a:effectLst/>
                <a:latin typeface="Calibri" panose="020F0502020204030204" pitchFamily="34" charset="0"/>
                <a:ea typeface="Arial" panose="020B0604020202020204" pitchFamily="34" charset="0"/>
                <a:cs typeface="Calibri" panose="020F0502020204030204" pitchFamily="34" charset="0"/>
              </a:rPr>
              <a:t>Poetry is a form of writing that uses carefully chosen words, often rhythmic, to express feelings, evoke emotions and convey ideas. There are three main forms of poetry:</a:t>
            </a:r>
            <a:endParaRPr lang="en-IN" sz="2000" dirty="0">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706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36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36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Tools used for writing Poetry</a:t>
              </a:r>
              <a:endParaRPr lang="en-IN" sz="36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6" name="TextBox 5">
            <a:extLst>
              <a:ext uri="{FF2B5EF4-FFF2-40B4-BE49-F238E27FC236}">
                <a16:creationId xmlns:a16="http://schemas.microsoft.com/office/drawing/2014/main" id="{5DF21A1E-779C-9138-E1EA-04B63AC2314B}"/>
              </a:ext>
            </a:extLst>
          </p:cNvPr>
          <p:cNvSpPr txBox="1"/>
          <p:nvPr/>
        </p:nvSpPr>
        <p:spPr>
          <a:xfrm>
            <a:off x="1321096" y="862974"/>
            <a:ext cx="9549809" cy="400110"/>
          </a:xfrm>
          <a:prstGeom prst="rect">
            <a:avLst/>
          </a:prstGeom>
          <a:noFill/>
        </p:spPr>
        <p:txBody>
          <a:bodyPr wrap="square" rtlCol="0">
            <a:spAutoFit/>
          </a:bodyPr>
          <a:lstStyle/>
          <a:p>
            <a:pPr algn="ctr"/>
            <a:r>
              <a:rPr lang="en-US" sz="2000" dirty="0">
                <a:effectLst/>
                <a:latin typeface="Calibri" panose="020F0502020204030204" pitchFamily="34" charset="0"/>
                <a:ea typeface="Arial" panose="020B0604020202020204" pitchFamily="34" charset="0"/>
                <a:cs typeface="Calibri" panose="020F0502020204030204" pitchFamily="34" charset="0"/>
              </a:rPr>
              <a:t>The tools that can be used for writing poetry can be remembered with an acronym- </a:t>
            </a:r>
            <a:r>
              <a:rPr lang="en-US" sz="2000"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RAPS</a:t>
            </a:r>
            <a:r>
              <a:rPr lang="en-US" sz="2000" dirty="0">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lang="en-IN" sz="20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25" name="Block Arc 24">
            <a:extLst>
              <a:ext uri="{FF2B5EF4-FFF2-40B4-BE49-F238E27FC236}">
                <a16:creationId xmlns:a16="http://schemas.microsoft.com/office/drawing/2014/main" id="{44FBFEC7-43C3-C3C3-0FDF-0AAD80D356D4}"/>
              </a:ext>
            </a:extLst>
          </p:cNvPr>
          <p:cNvSpPr/>
          <p:nvPr/>
        </p:nvSpPr>
        <p:spPr>
          <a:xfrm rot="20682038" flipV="1">
            <a:off x="1866638" y="2691361"/>
            <a:ext cx="2214815" cy="2214815"/>
          </a:xfrm>
          <a:prstGeom prst="blockArc">
            <a:avLst>
              <a:gd name="adj1" fmla="val 10236172"/>
              <a:gd name="adj2" fmla="val 20245720"/>
              <a:gd name="adj3" fmla="val 51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Block Arc 25">
            <a:extLst>
              <a:ext uri="{FF2B5EF4-FFF2-40B4-BE49-F238E27FC236}">
                <a16:creationId xmlns:a16="http://schemas.microsoft.com/office/drawing/2014/main" id="{65788F02-ABE5-EA18-BADD-59D4A5EAFC97}"/>
              </a:ext>
            </a:extLst>
          </p:cNvPr>
          <p:cNvSpPr/>
          <p:nvPr/>
        </p:nvSpPr>
        <p:spPr>
          <a:xfrm rot="917962">
            <a:off x="3947940" y="2987180"/>
            <a:ext cx="2214815" cy="2214815"/>
          </a:xfrm>
          <a:prstGeom prst="blockArc">
            <a:avLst>
              <a:gd name="adj1" fmla="val 10236172"/>
              <a:gd name="adj2" fmla="val 20245720"/>
              <a:gd name="adj3" fmla="val 5161"/>
            </a:avLst>
          </a:prstGeom>
          <a:solidFill>
            <a:srgbClr val="00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Block Arc 26">
            <a:extLst>
              <a:ext uri="{FF2B5EF4-FFF2-40B4-BE49-F238E27FC236}">
                <a16:creationId xmlns:a16="http://schemas.microsoft.com/office/drawing/2014/main" id="{40393A58-2B03-6BA1-0D6B-0173BCC95A51}"/>
              </a:ext>
            </a:extLst>
          </p:cNvPr>
          <p:cNvSpPr/>
          <p:nvPr/>
        </p:nvSpPr>
        <p:spPr>
          <a:xfrm rot="20682038" flipV="1">
            <a:off x="6029243" y="2691362"/>
            <a:ext cx="2214815" cy="2214815"/>
          </a:xfrm>
          <a:prstGeom prst="blockArc">
            <a:avLst>
              <a:gd name="adj1" fmla="val 10236172"/>
              <a:gd name="adj2" fmla="val 20245720"/>
              <a:gd name="adj3" fmla="val 5161"/>
            </a:avLst>
          </a:prstGeom>
          <a:solidFill>
            <a:srgbClr val="00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Block Arc 27">
            <a:extLst>
              <a:ext uri="{FF2B5EF4-FFF2-40B4-BE49-F238E27FC236}">
                <a16:creationId xmlns:a16="http://schemas.microsoft.com/office/drawing/2014/main" id="{A4EB881B-55A1-30E1-616C-81B8BDF026B3}"/>
              </a:ext>
            </a:extLst>
          </p:cNvPr>
          <p:cNvSpPr/>
          <p:nvPr/>
        </p:nvSpPr>
        <p:spPr>
          <a:xfrm rot="917962">
            <a:off x="8110547" y="2987179"/>
            <a:ext cx="2214815" cy="2214815"/>
          </a:xfrm>
          <a:prstGeom prst="blockArc">
            <a:avLst>
              <a:gd name="adj1" fmla="val 10236172"/>
              <a:gd name="adj2" fmla="val 20245720"/>
              <a:gd name="adj3" fmla="val 5161"/>
            </a:avLst>
          </a:prstGeom>
          <a:solidFill>
            <a:srgbClr val="48C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2" name="Group 31">
            <a:extLst>
              <a:ext uri="{FF2B5EF4-FFF2-40B4-BE49-F238E27FC236}">
                <a16:creationId xmlns:a16="http://schemas.microsoft.com/office/drawing/2014/main" id="{C3F17704-29FB-4E9D-1308-71279982D7A5}"/>
              </a:ext>
            </a:extLst>
          </p:cNvPr>
          <p:cNvGrpSpPr/>
          <p:nvPr/>
        </p:nvGrpSpPr>
        <p:grpSpPr>
          <a:xfrm>
            <a:off x="4573244" y="3362781"/>
            <a:ext cx="928317" cy="936104"/>
            <a:chOff x="1465920" y="3108526"/>
            <a:chExt cx="928317" cy="936104"/>
          </a:xfrm>
        </p:grpSpPr>
        <p:sp>
          <p:nvSpPr>
            <p:cNvPr id="33" name="Teardrop 32">
              <a:extLst>
                <a:ext uri="{FF2B5EF4-FFF2-40B4-BE49-F238E27FC236}">
                  <a16:creationId xmlns:a16="http://schemas.microsoft.com/office/drawing/2014/main" id="{BBCAF830-9D41-FD38-A3CB-F3C040B60063}"/>
                </a:ext>
              </a:extLst>
            </p:cNvPr>
            <p:cNvSpPr/>
            <p:nvPr/>
          </p:nvSpPr>
          <p:spPr>
            <a:xfrm rot="8005332">
              <a:off x="1462027" y="3112419"/>
              <a:ext cx="936104" cy="928317"/>
            </a:xfrm>
            <a:prstGeom prst="teardrop">
              <a:avLst>
                <a:gd name="adj" fmla="val 200000"/>
              </a:avLst>
            </a:prstGeom>
            <a:solidFill>
              <a:srgbClr val="0096C7"/>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E598AF37-6607-36D0-551D-8872A5081B2B}"/>
                </a:ext>
              </a:extLst>
            </p:cNvPr>
            <p:cNvSpPr/>
            <p:nvPr/>
          </p:nvSpPr>
          <p:spPr>
            <a:xfrm>
              <a:off x="1631388" y="3274461"/>
              <a:ext cx="597380" cy="5973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5" name="Group 34">
            <a:extLst>
              <a:ext uri="{FF2B5EF4-FFF2-40B4-BE49-F238E27FC236}">
                <a16:creationId xmlns:a16="http://schemas.microsoft.com/office/drawing/2014/main" id="{DB268045-9F6D-D69B-3A76-4EC9A25959B0}"/>
              </a:ext>
            </a:extLst>
          </p:cNvPr>
          <p:cNvGrpSpPr/>
          <p:nvPr/>
        </p:nvGrpSpPr>
        <p:grpSpPr>
          <a:xfrm>
            <a:off x="8753795" y="3330716"/>
            <a:ext cx="928317" cy="936104"/>
            <a:chOff x="1465920" y="3108526"/>
            <a:chExt cx="928317" cy="936104"/>
          </a:xfrm>
        </p:grpSpPr>
        <p:sp>
          <p:nvSpPr>
            <p:cNvPr id="36" name="Teardrop 35">
              <a:extLst>
                <a:ext uri="{FF2B5EF4-FFF2-40B4-BE49-F238E27FC236}">
                  <a16:creationId xmlns:a16="http://schemas.microsoft.com/office/drawing/2014/main" id="{86A4CEFA-B5A9-028B-09D7-91A5D0894667}"/>
                </a:ext>
              </a:extLst>
            </p:cNvPr>
            <p:cNvSpPr/>
            <p:nvPr/>
          </p:nvSpPr>
          <p:spPr>
            <a:xfrm rot="8005332">
              <a:off x="1462027" y="3112419"/>
              <a:ext cx="936104" cy="928317"/>
            </a:xfrm>
            <a:prstGeom prst="teardrop">
              <a:avLst>
                <a:gd name="adj" fmla="val 200000"/>
              </a:avLst>
            </a:prstGeom>
            <a:solidFill>
              <a:srgbClr val="53CDE6"/>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B7EA886E-CBDB-52F1-9B38-7CF9967FD0D9}"/>
                </a:ext>
              </a:extLst>
            </p:cNvPr>
            <p:cNvSpPr/>
            <p:nvPr/>
          </p:nvSpPr>
          <p:spPr>
            <a:xfrm>
              <a:off x="1631388" y="3274461"/>
              <a:ext cx="597380" cy="5973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8" name="Group 37">
            <a:extLst>
              <a:ext uri="{FF2B5EF4-FFF2-40B4-BE49-F238E27FC236}">
                <a16:creationId xmlns:a16="http://schemas.microsoft.com/office/drawing/2014/main" id="{87A3C2F5-0CB4-7707-ED82-D7F07CE505EB}"/>
              </a:ext>
            </a:extLst>
          </p:cNvPr>
          <p:cNvGrpSpPr/>
          <p:nvPr/>
        </p:nvGrpSpPr>
        <p:grpSpPr>
          <a:xfrm rot="10800000">
            <a:off x="6672492" y="3457247"/>
            <a:ext cx="928317" cy="936104"/>
            <a:chOff x="1465920" y="3108526"/>
            <a:chExt cx="928317" cy="936104"/>
          </a:xfrm>
        </p:grpSpPr>
        <p:sp>
          <p:nvSpPr>
            <p:cNvPr id="39" name="Teardrop 38">
              <a:extLst>
                <a:ext uri="{FF2B5EF4-FFF2-40B4-BE49-F238E27FC236}">
                  <a16:creationId xmlns:a16="http://schemas.microsoft.com/office/drawing/2014/main" id="{D6BC744D-9562-F374-4E54-906707574075}"/>
                </a:ext>
              </a:extLst>
            </p:cNvPr>
            <p:cNvSpPr/>
            <p:nvPr/>
          </p:nvSpPr>
          <p:spPr>
            <a:xfrm rot="8005332">
              <a:off x="1462027" y="3112419"/>
              <a:ext cx="936104" cy="928317"/>
            </a:xfrm>
            <a:prstGeom prst="teardrop">
              <a:avLst>
                <a:gd name="adj" fmla="val 200000"/>
              </a:avLst>
            </a:prstGeom>
            <a:solidFill>
              <a:srgbClr val="00B4D8"/>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146401C2-E668-82A6-BFE2-61B9E7376C67}"/>
                </a:ext>
              </a:extLst>
            </p:cNvPr>
            <p:cNvSpPr/>
            <p:nvPr/>
          </p:nvSpPr>
          <p:spPr>
            <a:xfrm>
              <a:off x="1631388" y="3274461"/>
              <a:ext cx="597380" cy="5973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1" name="Group 40">
            <a:extLst>
              <a:ext uri="{FF2B5EF4-FFF2-40B4-BE49-F238E27FC236}">
                <a16:creationId xmlns:a16="http://schemas.microsoft.com/office/drawing/2014/main" id="{20373AE9-2521-E9D8-3266-9F12E0D19B7A}"/>
              </a:ext>
            </a:extLst>
          </p:cNvPr>
          <p:cNvGrpSpPr/>
          <p:nvPr/>
        </p:nvGrpSpPr>
        <p:grpSpPr>
          <a:xfrm rot="10800000">
            <a:off x="2488009" y="3499372"/>
            <a:ext cx="928317" cy="936104"/>
            <a:chOff x="1465920" y="3108526"/>
            <a:chExt cx="928317" cy="936104"/>
          </a:xfrm>
        </p:grpSpPr>
        <p:sp>
          <p:nvSpPr>
            <p:cNvPr id="42" name="Teardrop 41">
              <a:extLst>
                <a:ext uri="{FF2B5EF4-FFF2-40B4-BE49-F238E27FC236}">
                  <a16:creationId xmlns:a16="http://schemas.microsoft.com/office/drawing/2014/main" id="{BF0C6CC1-9DF6-9F8B-03CF-CC34250C324E}"/>
                </a:ext>
              </a:extLst>
            </p:cNvPr>
            <p:cNvSpPr/>
            <p:nvPr/>
          </p:nvSpPr>
          <p:spPr>
            <a:xfrm rot="8005332">
              <a:off x="1462027" y="3112419"/>
              <a:ext cx="936104" cy="928317"/>
            </a:xfrm>
            <a:prstGeom prst="teardrop">
              <a:avLst>
                <a:gd name="adj" fmla="val 200000"/>
              </a:avLst>
            </a:prstGeom>
            <a:solidFill>
              <a:srgbClr val="4F81BD"/>
            </a:solidFill>
            <a:ln>
              <a:no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0E7E2879-6860-6B00-214B-413F4AFC836D}"/>
                </a:ext>
              </a:extLst>
            </p:cNvPr>
            <p:cNvSpPr/>
            <p:nvPr/>
          </p:nvSpPr>
          <p:spPr>
            <a:xfrm>
              <a:off x="1631388" y="3274461"/>
              <a:ext cx="597380" cy="5973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4" name="TextBox 43">
            <a:extLst>
              <a:ext uri="{FF2B5EF4-FFF2-40B4-BE49-F238E27FC236}">
                <a16:creationId xmlns:a16="http://schemas.microsoft.com/office/drawing/2014/main" id="{1B9A6D72-8511-6121-7F1D-12E86A76DC25}"/>
              </a:ext>
            </a:extLst>
          </p:cNvPr>
          <p:cNvSpPr txBox="1"/>
          <p:nvPr/>
        </p:nvSpPr>
        <p:spPr>
          <a:xfrm>
            <a:off x="1321095" y="1371643"/>
            <a:ext cx="3198703" cy="1323439"/>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R: Rhyming words</a:t>
            </a:r>
            <a:r>
              <a:rPr lang="en-US" sz="2000" dirty="0">
                <a:latin typeface="Calibri" panose="020F0502020204030204" pitchFamily="34" charset="0"/>
                <a:cs typeface="Calibri" panose="020F0502020204030204" pitchFamily="34" charset="0"/>
              </a:rPr>
              <a:t> – words with the same ending sound. For example, ‘fair-air’, ‘light-bright’, ‘round-found’.</a:t>
            </a:r>
            <a:endParaRPr lang="en-IN" sz="2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53FE15B-7595-2F94-14D3-CDF8A4202354}"/>
              </a:ext>
            </a:extLst>
          </p:cNvPr>
          <p:cNvSpPr txBox="1"/>
          <p:nvPr/>
        </p:nvSpPr>
        <p:spPr>
          <a:xfrm>
            <a:off x="3147225" y="5060551"/>
            <a:ext cx="3827725" cy="1323439"/>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A: Alliteration</a:t>
            </a:r>
            <a:r>
              <a:rPr lang="en-US" sz="2000" dirty="0">
                <a:latin typeface="Calibri" panose="020F0502020204030204" pitchFamily="34" charset="0"/>
                <a:cs typeface="Calibri" panose="020F0502020204030204" pitchFamily="34" charset="0"/>
              </a:rPr>
              <a:t> – use of same letter or sound at the beginning of the words that are close as in ‘Bindu bought blue bangles in the bazar’. </a:t>
            </a:r>
            <a:endParaRPr lang="en-IN" sz="20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8158C143-BE40-BA72-AB73-4FECB9D1B9C5}"/>
              </a:ext>
            </a:extLst>
          </p:cNvPr>
          <p:cNvSpPr txBox="1"/>
          <p:nvPr/>
        </p:nvSpPr>
        <p:spPr>
          <a:xfrm>
            <a:off x="7125039" y="5060551"/>
            <a:ext cx="4241166" cy="1323439"/>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S: Simile</a:t>
            </a:r>
            <a:r>
              <a:rPr lang="en-US" sz="2000" dirty="0">
                <a:latin typeface="Calibri" panose="020F0502020204030204" pitchFamily="34" charset="0"/>
                <a:cs typeface="Calibri" panose="020F0502020204030204" pitchFamily="34" charset="0"/>
              </a:rPr>
              <a:t> – phrase that compares something to something else using ‘like’ or ‘as’. For example, ‘as soft as silk’, ‘as bright as the sun’, etc.</a:t>
            </a:r>
            <a:endParaRPr lang="en-IN" sz="20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7799BED1-0708-EB11-6C87-98F8C8ADB7AD}"/>
              </a:ext>
            </a:extLst>
          </p:cNvPr>
          <p:cNvSpPr txBox="1"/>
          <p:nvPr/>
        </p:nvSpPr>
        <p:spPr>
          <a:xfrm>
            <a:off x="5128435" y="1371643"/>
            <a:ext cx="3973034" cy="1323439"/>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P: Personification</a:t>
            </a:r>
            <a:r>
              <a:rPr lang="en-US" sz="2000" dirty="0">
                <a:latin typeface="Calibri" panose="020F0502020204030204" pitchFamily="34" charset="0"/>
                <a:cs typeface="Calibri" panose="020F0502020204030204" pitchFamily="34" charset="0"/>
              </a:rPr>
              <a:t> – attributing human characteristics to things and abstract ideas. For example, ‘the old banyan tree can tell many stories.’</a:t>
            </a:r>
            <a:endParaRPr lang="en-IN"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A33B881-6959-9717-C46D-1C592EC32AC6}"/>
              </a:ext>
            </a:extLst>
          </p:cNvPr>
          <p:cNvSpPr txBox="1"/>
          <p:nvPr/>
        </p:nvSpPr>
        <p:spPr>
          <a:xfrm>
            <a:off x="2699761" y="3736591"/>
            <a:ext cx="504812" cy="461665"/>
          </a:xfrm>
          <a:prstGeom prst="rect">
            <a:avLst/>
          </a:prstGeom>
          <a:noFill/>
        </p:spPr>
        <p:txBody>
          <a:bodyPr wrap="square" rtlCol="0">
            <a:spAutoFit/>
          </a:bodyPr>
          <a:lstStyle/>
          <a:p>
            <a:pPr algn="ctr"/>
            <a:r>
              <a:rPr lang="en-IN" sz="2400" b="1" dirty="0">
                <a:solidFill>
                  <a:srgbClr val="FF0000"/>
                </a:solidFill>
                <a:latin typeface="Calibri" panose="020F0502020204030204" pitchFamily="34" charset="0"/>
                <a:cs typeface="Calibri" panose="020F0502020204030204" pitchFamily="34" charset="0"/>
              </a:rPr>
              <a:t>R</a:t>
            </a:r>
          </a:p>
        </p:txBody>
      </p:sp>
      <p:sp>
        <p:nvSpPr>
          <p:cNvPr id="8" name="TextBox 7">
            <a:extLst>
              <a:ext uri="{FF2B5EF4-FFF2-40B4-BE49-F238E27FC236}">
                <a16:creationId xmlns:a16="http://schemas.microsoft.com/office/drawing/2014/main" id="{6E075E3A-9117-1441-A40A-A7984EF35336}"/>
              </a:ext>
            </a:extLst>
          </p:cNvPr>
          <p:cNvSpPr txBox="1"/>
          <p:nvPr/>
        </p:nvSpPr>
        <p:spPr>
          <a:xfrm>
            <a:off x="4781063" y="3596573"/>
            <a:ext cx="504812" cy="461665"/>
          </a:xfrm>
          <a:prstGeom prst="rect">
            <a:avLst/>
          </a:prstGeom>
          <a:noFill/>
        </p:spPr>
        <p:txBody>
          <a:bodyPr wrap="square" rtlCol="0">
            <a:spAutoFit/>
          </a:bodyPr>
          <a:lstStyle/>
          <a:p>
            <a:pPr algn="ctr"/>
            <a:r>
              <a:rPr lang="en-IN" sz="2400" b="1" dirty="0">
                <a:solidFill>
                  <a:srgbClr val="FF0000"/>
                </a:solidFill>
                <a:latin typeface="Calibri" panose="020F0502020204030204" pitchFamily="34" charset="0"/>
                <a:cs typeface="Calibri" panose="020F0502020204030204" pitchFamily="34" charset="0"/>
              </a:rPr>
              <a:t>A</a:t>
            </a:r>
          </a:p>
        </p:txBody>
      </p:sp>
      <p:sp>
        <p:nvSpPr>
          <p:cNvPr id="9" name="TextBox 8">
            <a:extLst>
              <a:ext uri="{FF2B5EF4-FFF2-40B4-BE49-F238E27FC236}">
                <a16:creationId xmlns:a16="http://schemas.microsoft.com/office/drawing/2014/main" id="{47C94C10-4E91-E4E5-7C8B-345FEE8B798D}"/>
              </a:ext>
            </a:extLst>
          </p:cNvPr>
          <p:cNvSpPr txBox="1"/>
          <p:nvPr/>
        </p:nvSpPr>
        <p:spPr>
          <a:xfrm>
            <a:off x="6872633" y="3694466"/>
            <a:ext cx="504812" cy="461665"/>
          </a:xfrm>
          <a:prstGeom prst="rect">
            <a:avLst/>
          </a:prstGeom>
          <a:noFill/>
        </p:spPr>
        <p:txBody>
          <a:bodyPr wrap="square" rtlCol="0">
            <a:spAutoFit/>
          </a:bodyPr>
          <a:lstStyle/>
          <a:p>
            <a:pPr algn="ctr"/>
            <a:r>
              <a:rPr lang="en-IN" sz="2400" b="1" dirty="0">
                <a:solidFill>
                  <a:srgbClr val="FF0000"/>
                </a:solidFill>
                <a:latin typeface="Calibri" panose="020F0502020204030204" pitchFamily="34" charset="0"/>
                <a:cs typeface="Calibri" panose="020F0502020204030204" pitchFamily="34" charset="0"/>
              </a:rPr>
              <a:t>P</a:t>
            </a:r>
          </a:p>
        </p:txBody>
      </p:sp>
      <p:sp>
        <p:nvSpPr>
          <p:cNvPr id="10" name="TextBox 9">
            <a:extLst>
              <a:ext uri="{FF2B5EF4-FFF2-40B4-BE49-F238E27FC236}">
                <a16:creationId xmlns:a16="http://schemas.microsoft.com/office/drawing/2014/main" id="{A925B5FE-4661-A5BF-C58C-9B341C68268C}"/>
              </a:ext>
            </a:extLst>
          </p:cNvPr>
          <p:cNvSpPr txBox="1"/>
          <p:nvPr/>
        </p:nvSpPr>
        <p:spPr>
          <a:xfrm>
            <a:off x="8965149" y="3564508"/>
            <a:ext cx="504812" cy="461665"/>
          </a:xfrm>
          <a:prstGeom prst="rect">
            <a:avLst/>
          </a:prstGeom>
          <a:noFill/>
        </p:spPr>
        <p:txBody>
          <a:bodyPr wrap="square" rtlCol="0">
            <a:spAutoFit/>
          </a:bodyPr>
          <a:lstStyle/>
          <a:p>
            <a:pPr algn="ctr"/>
            <a:r>
              <a:rPr lang="en-IN" sz="2400" b="1" dirty="0">
                <a:solidFill>
                  <a:srgbClr val="FF0000"/>
                </a:solidFill>
                <a:latin typeface="Calibri" panose="020F0502020204030204" pitchFamily="34" charset="0"/>
                <a:cs typeface="Calibri" panose="020F0502020204030204" pitchFamily="34" charset="0"/>
              </a:rPr>
              <a:t>S</a:t>
            </a:r>
          </a:p>
        </p:txBody>
      </p:sp>
    </p:spTree>
    <p:extLst>
      <p:ext uri="{BB962C8B-B14F-4D97-AF65-F5344CB8AC3E}">
        <p14:creationId xmlns:p14="http://schemas.microsoft.com/office/powerpoint/2010/main" val="11432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1000"/>
                                        <p:tgtEl>
                                          <p:spTgt spid="41"/>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10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1000"/>
                                        <p:tgtEl>
                                          <p:spTgt spid="3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10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000"/>
                                        <p:tgtEl>
                                          <p:spTgt spid="38"/>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down)">
                                      <p:cBhvr>
                                        <p:cTn id="29" dur="10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1000"/>
                                        <p:tgtEl>
                                          <p:spTgt spid="35"/>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up)">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Devices used for writing Poetry</a:t>
              </a:r>
              <a:endParaRPr lang="en-IN" sz="36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4" name="TextBox 2">
            <a:extLst>
              <a:ext uri="{FF2B5EF4-FFF2-40B4-BE49-F238E27FC236}">
                <a16:creationId xmlns:a16="http://schemas.microsoft.com/office/drawing/2014/main" id="{E73341CB-F764-8E15-D888-0EA9F7B75A37}"/>
              </a:ext>
            </a:extLst>
          </p:cNvPr>
          <p:cNvSpPr txBox="1"/>
          <p:nvPr/>
        </p:nvSpPr>
        <p:spPr>
          <a:xfrm>
            <a:off x="3571452" y="1079778"/>
            <a:ext cx="504909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70C0"/>
                </a:solidFill>
                <a:latin typeface="Calibri" panose="020F0502020204030204" pitchFamily="34" charset="0"/>
                <a:cs typeface="Calibri" panose="020F0502020204030204" pitchFamily="34" charset="0"/>
              </a:rPr>
              <a:t>Imagery</a:t>
            </a:r>
            <a:r>
              <a:rPr lang="en-US" sz="2000" dirty="0">
                <a:latin typeface="Calibri" panose="020F0502020204030204" pitchFamily="34" charset="0"/>
                <a:cs typeface="Calibri" panose="020F0502020204030204" pitchFamily="34" charset="0"/>
              </a:rPr>
              <a:t> produces a </a:t>
            </a:r>
            <a:r>
              <a:rPr lang="en-US" sz="2000" b="1" dirty="0">
                <a:solidFill>
                  <a:srgbClr val="0070C0"/>
                </a:solidFill>
                <a:latin typeface="Calibri" panose="020F0502020204030204" pitchFamily="34" charset="0"/>
                <a:cs typeface="Calibri" panose="020F0502020204030204" pitchFamily="34" charset="0"/>
              </a:rPr>
              <a:t>vivid picture</a:t>
            </a:r>
            <a:r>
              <a:rPr lang="en-US" sz="2000" dirty="0">
                <a:latin typeface="Calibri" panose="020F0502020204030204" pitchFamily="34" charset="0"/>
                <a:cs typeface="Calibri" panose="020F0502020204030204" pitchFamily="34" charset="0"/>
              </a:rPr>
              <a:t> in the minds of the people listening or reading. For example, ‘I walked on the lawn’ can be written as ‘</a:t>
            </a:r>
            <a:r>
              <a:rPr lang="en-US" sz="2000" b="1" dirty="0">
                <a:solidFill>
                  <a:srgbClr val="0070C0"/>
                </a:solidFill>
                <a:latin typeface="Calibri" panose="020F0502020204030204" pitchFamily="34" charset="0"/>
                <a:cs typeface="Calibri" panose="020F0502020204030204" pitchFamily="34" charset="0"/>
              </a:rPr>
              <a:t>I walked on a soft carpet of green grass</a:t>
            </a:r>
            <a:r>
              <a:rPr lang="en-US" sz="2000" dirty="0">
                <a:latin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p:txBody>
      </p:sp>
      <p:sp>
        <p:nvSpPr>
          <p:cNvPr id="55" name="TextBox 13">
            <a:extLst>
              <a:ext uri="{FF2B5EF4-FFF2-40B4-BE49-F238E27FC236}">
                <a16:creationId xmlns:a16="http://schemas.microsoft.com/office/drawing/2014/main" id="{4EF83E60-4155-42E6-FAF5-2AB1280CB233}"/>
              </a:ext>
            </a:extLst>
          </p:cNvPr>
          <p:cNvSpPr txBox="1"/>
          <p:nvPr/>
        </p:nvSpPr>
        <p:spPr>
          <a:xfrm>
            <a:off x="7484737" y="3445596"/>
            <a:ext cx="316835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accent6">
                    <a:lumMod val="75000"/>
                  </a:schemeClr>
                </a:solidFill>
                <a:latin typeface="Calibri" panose="020F0502020204030204" pitchFamily="34" charset="0"/>
                <a:cs typeface="Calibri" panose="020F0502020204030204" pitchFamily="34" charset="0"/>
              </a:rPr>
              <a:t>Rhyme</a:t>
            </a:r>
            <a:r>
              <a:rPr lang="en-US" sz="2000" dirty="0">
                <a:latin typeface="Calibri" panose="020F0502020204030204" pitchFamily="34" charset="0"/>
                <a:cs typeface="Calibri" panose="020F0502020204030204" pitchFamily="34" charset="0"/>
              </a:rPr>
              <a:t> and </a:t>
            </a:r>
            <a:r>
              <a:rPr lang="en-US" sz="2000" b="1" dirty="0">
                <a:solidFill>
                  <a:schemeClr val="accent6">
                    <a:lumMod val="75000"/>
                  </a:schemeClr>
                </a:solidFill>
                <a:latin typeface="Calibri" panose="020F0502020204030204" pitchFamily="34" charset="0"/>
                <a:cs typeface="Calibri" panose="020F0502020204030204" pitchFamily="34" charset="0"/>
              </a:rPr>
              <a:t>rhythm</a:t>
            </a:r>
            <a:r>
              <a:rPr lang="en-US" sz="2000" dirty="0">
                <a:latin typeface="Calibri" panose="020F0502020204030204" pitchFamily="34" charset="0"/>
                <a:cs typeface="Calibri" panose="020F0502020204030204" pitchFamily="34" charset="0"/>
              </a:rPr>
              <a:t> add </a:t>
            </a:r>
            <a:r>
              <a:rPr lang="en-US" sz="2000" b="1" dirty="0">
                <a:solidFill>
                  <a:schemeClr val="accent6">
                    <a:lumMod val="75000"/>
                  </a:schemeClr>
                </a:solidFill>
                <a:latin typeface="Calibri" panose="020F0502020204030204" pitchFamily="34" charset="0"/>
                <a:cs typeface="Calibri" panose="020F0502020204030204" pitchFamily="34" charset="0"/>
              </a:rPr>
              <a:t>flow</a:t>
            </a:r>
            <a:r>
              <a:rPr lang="en-US" sz="2000" dirty="0">
                <a:latin typeface="Calibri" panose="020F0502020204030204" pitchFamily="34" charset="0"/>
                <a:cs typeface="Calibri" panose="020F0502020204030204" pitchFamily="34" charset="0"/>
              </a:rPr>
              <a:t> and </a:t>
            </a:r>
            <a:r>
              <a:rPr lang="en-US" sz="2000" b="1" dirty="0">
                <a:solidFill>
                  <a:schemeClr val="accent6">
                    <a:lumMod val="75000"/>
                  </a:schemeClr>
                </a:solidFill>
                <a:latin typeface="Calibri" panose="020F0502020204030204" pitchFamily="34" charset="0"/>
                <a:cs typeface="Calibri" panose="020F0502020204030204" pitchFamily="34" charset="0"/>
              </a:rPr>
              <a:t>beauty</a:t>
            </a:r>
            <a:r>
              <a:rPr lang="en-US" sz="2000" dirty="0">
                <a:latin typeface="Calibri" panose="020F0502020204030204" pitchFamily="34" charset="0"/>
                <a:cs typeface="Calibri" panose="020F0502020204030204" pitchFamily="34" charset="0"/>
              </a:rPr>
              <a:t> to the poem.</a:t>
            </a:r>
            <a:endParaRPr lang="en-IN" sz="2000" dirty="0">
              <a:latin typeface="Calibri" panose="020F0502020204030204" pitchFamily="34" charset="0"/>
              <a:cs typeface="Calibri" panose="020F0502020204030204" pitchFamily="34" charset="0"/>
            </a:endParaRPr>
          </a:p>
        </p:txBody>
      </p:sp>
      <p:sp>
        <p:nvSpPr>
          <p:cNvPr id="56" name="TextBox 14">
            <a:extLst>
              <a:ext uri="{FF2B5EF4-FFF2-40B4-BE49-F238E27FC236}">
                <a16:creationId xmlns:a16="http://schemas.microsoft.com/office/drawing/2014/main" id="{93DD6886-4F71-8742-961F-9D1068B84549}"/>
              </a:ext>
            </a:extLst>
          </p:cNvPr>
          <p:cNvSpPr txBox="1"/>
          <p:nvPr/>
        </p:nvSpPr>
        <p:spPr>
          <a:xfrm>
            <a:off x="429989" y="2939653"/>
            <a:ext cx="427727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latin typeface="Calibri" panose="020F0502020204030204" pitchFamily="34" charset="0"/>
                <a:cs typeface="Calibri" panose="020F0502020204030204" pitchFamily="34" charset="0"/>
              </a:rPr>
              <a:t>You can use your senses – </a:t>
            </a:r>
            <a:r>
              <a:rPr lang="en-US" sz="2000" b="1" dirty="0">
                <a:solidFill>
                  <a:srgbClr val="C00000"/>
                </a:solidFill>
                <a:latin typeface="Calibri" panose="020F0502020204030204" pitchFamily="34" charset="0"/>
                <a:cs typeface="Calibri" panose="020F0502020204030204" pitchFamily="34" charset="0"/>
              </a:rPr>
              <a:t>sight</a:t>
            </a:r>
            <a:r>
              <a:rPr lang="en-US" sz="2000" dirty="0">
                <a:latin typeface="Calibri" panose="020F0502020204030204" pitchFamily="34" charset="0"/>
                <a:cs typeface="Calibri" panose="020F0502020204030204" pitchFamily="34" charset="0"/>
              </a:rPr>
              <a:t>, </a:t>
            </a:r>
            <a:r>
              <a:rPr lang="en-US" sz="2000" b="1" dirty="0">
                <a:solidFill>
                  <a:srgbClr val="C00000"/>
                </a:solidFill>
                <a:latin typeface="Calibri" panose="020F0502020204030204" pitchFamily="34" charset="0"/>
                <a:cs typeface="Calibri" panose="020F0502020204030204" pitchFamily="34" charset="0"/>
              </a:rPr>
              <a:t>hearing</a:t>
            </a:r>
            <a:r>
              <a:rPr lang="en-US" sz="2000" dirty="0">
                <a:latin typeface="Calibri" panose="020F0502020204030204" pitchFamily="34" charset="0"/>
                <a:cs typeface="Calibri" panose="020F0502020204030204" pitchFamily="34" charset="0"/>
              </a:rPr>
              <a:t>, </a:t>
            </a:r>
            <a:r>
              <a:rPr lang="en-US" sz="2000" b="1" dirty="0">
                <a:solidFill>
                  <a:srgbClr val="C00000"/>
                </a:solidFill>
                <a:latin typeface="Calibri" panose="020F0502020204030204" pitchFamily="34" charset="0"/>
                <a:cs typeface="Calibri" panose="020F0502020204030204" pitchFamily="34" charset="0"/>
              </a:rPr>
              <a:t>smell</a:t>
            </a:r>
            <a:r>
              <a:rPr lang="en-US" sz="2000" dirty="0">
                <a:latin typeface="Calibri" panose="020F0502020204030204" pitchFamily="34" charset="0"/>
                <a:cs typeface="Calibri" panose="020F0502020204030204" pitchFamily="34" charset="0"/>
              </a:rPr>
              <a:t>, </a:t>
            </a:r>
            <a:r>
              <a:rPr lang="en-US" sz="2000" b="1" dirty="0">
                <a:solidFill>
                  <a:srgbClr val="C00000"/>
                </a:solidFill>
                <a:latin typeface="Calibri" panose="020F0502020204030204" pitchFamily="34" charset="0"/>
                <a:cs typeface="Calibri" panose="020F0502020204030204" pitchFamily="34" charset="0"/>
              </a:rPr>
              <a:t>taste</a:t>
            </a:r>
            <a:r>
              <a:rPr lang="en-US" sz="2000" dirty="0">
                <a:latin typeface="Calibri" panose="020F0502020204030204" pitchFamily="34" charset="0"/>
                <a:cs typeface="Calibri" panose="020F0502020204030204" pitchFamily="34" charset="0"/>
              </a:rPr>
              <a:t> and </a:t>
            </a:r>
            <a:r>
              <a:rPr lang="en-US" sz="2000" b="1" dirty="0">
                <a:solidFill>
                  <a:srgbClr val="C00000"/>
                </a:solidFill>
                <a:latin typeface="Calibri" panose="020F0502020204030204" pitchFamily="34" charset="0"/>
                <a:cs typeface="Calibri" panose="020F0502020204030204" pitchFamily="34" charset="0"/>
              </a:rPr>
              <a:t>touch</a:t>
            </a:r>
            <a:r>
              <a:rPr lang="en-US" sz="2000" dirty="0">
                <a:latin typeface="Calibri" panose="020F0502020204030204" pitchFamily="34" charset="0"/>
                <a:cs typeface="Calibri" panose="020F0502020204030204" pitchFamily="34" charset="0"/>
              </a:rPr>
              <a:t> to describe things in poetry. For example, ‘</a:t>
            </a:r>
            <a:r>
              <a:rPr lang="en-US" sz="2000" b="1" dirty="0">
                <a:solidFill>
                  <a:srgbClr val="C00000"/>
                </a:solidFill>
                <a:latin typeface="Calibri" panose="020F0502020204030204" pitchFamily="34" charset="0"/>
                <a:cs typeface="Calibri" panose="020F0502020204030204" pitchFamily="34" charset="0"/>
              </a:rPr>
              <a:t>the aroma of coffee was so inviting</a:t>
            </a:r>
            <a:r>
              <a:rPr lang="en-US" sz="2000" dirty="0">
                <a:latin typeface="Calibri" panose="020F0502020204030204" pitchFamily="34" charset="0"/>
                <a:cs typeface="Calibri" panose="020F0502020204030204" pitchFamily="34" charset="0"/>
              </a:rPr>
              <a:t>’, appeals to the senses of taste and smell.</a:t>
            </a:r>
            <a:endParaRPr lang="en-IN" sz="2000" dirty="0">
              <a:latin typeface="Calibri" panose="020F0502020204030204" pitchFamily="34" charset="0"/>
              <a:cs typeface="Calibri" panose="020F0502020204030204" pitchFamily="34" charset="0"/>
            </a:endParaRPr>
          </a:p>
        </p:txBody>
      </p:sp>
      <p:sp>
        <p:nvSpPr>
          <p:cNvPr id="57" name="TextBox 19">
            <a:extLst>
              <a:ext uri="{FF2B5EF4-FFF2-40B4-BE49-F238E27FC236}">
                <a16:creationId xmlns:a16="http://schemas.microsoft.com/office/drawing/2014/main" id="{FF64C339-AFC3-01A9-05FC-7D79EB6A359E}"/>
              </a:ext>
            </a:extLst>
          </p:cNvPr>
          <p:cNvSpPr txBox="1"/>
          <p:nvPr/>
        </p:nvSpPr>
        <p:spPr>
          <a:xfrm>
            <a:off x="3571452" y="5160118"/>
            <a:ext cx="504909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Descriptive language</a:t>
            </a:r>
            <a:r>
              <a:rPr lang="en-US" sz="2000" dirty="0">
                <a:effectLst/>
                <a:latin typeface="Calibri" panose="020F0502020204030204" pitchFamily="34" charset="0"/>
                <a:ea typeface="Calibri" panose="020F0502020204030204" pitchFamily="34" charset="0"/>
                <a:cs typeface="Calibri" panose="020F0502020204030204" pitchFamily="34" charset="0"/>
              </a:rPr>
              <a:t> enhances the poem by creating a </a:t>
            </a:r>
            <a:r>
              <a:rPr lang="en-US"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vivid image</a:t>
            </a:r>
            <a:r>
              <a:rPr lang="en-US" sz="2000" dirty="0">
                <a:effectLst/>
                <a:latin typeface="Calibri" panose="020F0502020204030204" pitchFamily="34" charset="0"/>
                <a:ea typeface="Calibri" panose="020F0502020204030204" pitchFamily="34" charset="0"/>
                <a:cs typeface="Calibri" panose="020F0502020204030204" pitchFamily="34" charset="0"/>
              </a:rPr>
              <a:t> in the minds of listeners or readers. For example, ‘</a:t>
            </a:r>
            <a:r>
              <a:rPr lang="en-US"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my heart with pleasure fills and dances with the daffodils</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A71B4100-6BC0-45F3-BCF5-7A7EA5191AED}"/>
              </a:ext>
            </a:extLst>
          </p:cNvPr>
          <p:cNvGrpSpPr/>
          <p:nvPr/>
        </p:nvGrpSpPr>
        <p:grpSpPr>
          <a:xfrm rot="18973634">
            <a:off x="5134461" y="2825369"/>
            <a:ext cx="1923079" cy="1921012"/>
            <a:chOff x="3526519" y="1639312"/>
            <a:chExt cx="1923079" cy="1921012"/>
          </a:xfrm>
        </p:grpSpPr>
        <p:grpSp>
          <p:nvGrpSpPr>
            <p:cNvPr id="61" name="그룹 40">
              <a:extLst>
                <a:ext uri="{FF2B5EF4-FFF2-40B4-BE49-F238E27FC236}">
                  <a16:creationId xmlns:a16="http://schemas.microsoft.com/office/drawing/2014/main" id="{C7813074-10DE-483F-9603-7264D55051E7}"/>
                </a:ext>
              </a:extLst>
            </p:cNvPr>
            <p:cNvGrpSpPr>
              <a:grpSpLocks noChangeAspect="1"/>
            </p:cNvGrpSpPr>
            <p:nvPr/>
          </p:nvGrpSpPr>
          <p:grpSpPr>
            <a:xfrm rot="16200000">
              <a:off x="3527198" y="2584974"/>
              <a:ext cx="961200" cy="961200"/>
              <a:chOff x="4543248" y="2367182"/>
              <a:chExt cx="1635977" cy="1635977"/>
            </a:xfrm>
          </p:grpSpPr>
          <p:sp>
            <p:nvSpPr>
              <p:cNvPr id="75" name="Teardrop 3">
                <a:extLst>
                  <a:ext uri="{FF2B5EF4-FFF2-40B4-BE49-F238E27FC236}">
                    <a16:creationId xmlns:a16="http://schemas.microsoft.com/office/drawing/2014/main" id="{39B85617-4FCC-4C04-9479-E4DF9F36DE6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chemeClr val="tx1"/>
                  </a:solidFill>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sp>
            <p:nvSpPr>
              <p:cNvPr id="76" name="Teardrop 3">
                <a:extLst>
                  <a:ext uri="{FF2B5EF4-FFF2-40B4-BE49-F238E27FC236}">
                    <a16:creationId xmlns:a16="http://schemas.microsoft.com/office/drawing/2014/main" id="{A987EE44-ADA3-48B9-BFF5-CC478A43F41A}"/>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dirty="0">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grpSp>
        <p:grpSp>
          <p:nvGrpSpPr>
            <p:cNvPr id="62" name="그룹 43">
              <a:extLst>
                <a:ext uri="{FF2B5EF4-FFF2-40B4-BE49-F238E27FC236}">
                  <a16:creationId xmlns:a16="http://schemas.microsoft.com/office/drawing/2014/main" id="{108DA2EF-59D2-4223-9192-2AD9D06A7785}"/>
                </a:ext>
              </a:extLst>
            </p:cNvPr>
            <p:cNvGrpSpPr>
              <a:grpSpLocks noChangeAspect="1"/>
            </p:cNvGrpSpPr>
            <p:nvPr/>
          </p:nvGrpSpPr>
          <p:grpSpPr>
            <a:xfrm rot="5400000" flipH="1">
              <a:off x="4488398" y="2599124"/>
              <a:ext cx="961200" cy="961200"/>
              <a:chOff x="4543248" y="2367182"/>
              <a:chExt cx="1635977" cy="1635977"/>
            </a:xfrm>
          </p:grpSpPr>
          <p:sp>
            <p:nvSpPr>
              <p:cNvPr id="73" name="Teardrop 3">
                <a:extLst>
                  <a:ext uri="{FF2B5EF4-FFF2-40B4-BE49-F238E27FC236}">
                    <a16:creationId xmlns:a16="http://schemas.microsoft.com/office/drawing/2014/main" id="{883801C9-1A2F-44E6-986A-79C776177A7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w="88900">
                <a:solidFill>
                  <a:schemeClr val="bg1"/>
                </a:solidFill>
              </a:ln>
              <a:effectLst>
                <a:innerShdw blurRad="127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chemeClr val="tx1"/>
                  </a:solidFill>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sp>
            <p:nvSpPr>
              <p:cNvPr id="74" name="Teardrop 3">
                <a:extLst>
                  <a:ext uri="{FF2B5EF4-FFF2-40B4-BE49-F238E27FC236}">
                    <a16:creationId xmlns:a16="http://schemas.microsoft.com/office/drawing/2014/main" id="{ECE297FB-D4FD-4192-A0B2-6D2E1958827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grpSp>
        <p:grpSp>
          <p:nvGrpSpPr>
            <p:cNvPr id="63" name="그룹 9">
              <a:extLst>
                <a:ext uri="{FF2B5EF4-FFF2-40B4-BE49-F238E27FC236}">
                  <a16:creationId xmlns:a16="http://schemas.microsoft.com/office/drawing/2014/main" id="{2B91E881-6FC5-4044-A255-08DEECFF2461}"/>
                </a:ext>
              </a:extLst>
            </p:cNvPr>
            <p:cNvGrpSpPr>
              <a:grpSpLocks noChangeAspect="1"/>
            </p:cNvGrpSpPr>
            <p:nvPr/>
          </p:nvGrpSpPr>
          <p:grpSpPr>
            <a:xfrm>
              <a:off x="3526519" y="1639312"/>
              <a:ext cx="961879" cy="961879"/>
              <a:chOff x="4543248" y="2367182"/>
              <a:chExt cx="1635977" cy="1635977"/>
            </a:xfrm>
          </p:grpSpPr>
          <p:sp>
            <p:nvSpPr>
              <p:cNvPr id="71" name="Teardrop 3">
                <a:extLst>
                  <a:ext uri="{FF2B5EF4-FFF2-40B4-BE49-F238E27FC236}">
                    <a16:creationId xmlns:a16="http://schemas.microsoft.com/office/drawing/2014/main" id="{45AA9EB4-2B37-4E73-907B-A747292A0C54}"/>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chemeClr val="tx1"/>
                  </a:solidFill>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sp>
            <p:nvSpPr>
              <p:cNvPr id="72" name="Teardrop 3">
                <a:extLst>
                  <a:ext uri="{FF2B5EF4-FFF2-40B4-BE49-F238E27FC236}">
                    <a16:creationId xmlns:a16="http://schemas.microsoft.com/office/drawing/2014/main" id="{7BCB165E-5CEF-4058-8716-14C096E1806C}"/>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grpSp>
        <p:grpSp>
          <p:nvGrpSpPr>
            <p:cNvPr id="64" name="그룹 37">
              <a:extLst>
                <a:ext uri="{FF2B5EF4-FFF2-40B4-BE49-F238E27FC236}">
                  <a16:creationId xmlns:a16="http://schemas.microsoft.com/office/drawing/2014/main" id="{56799533-E338-487D-B3E1-7E82F90C7F87}"/>
                </a:ext>
              </a:extLst>
            </p:cNvPr>
            <p:cNvGrpSpPr>
              <a:grpSpLocks noChangeAspect="1"/>
            </p:cNvGrpSpPr>
            <p:nvPr/>
          </p:nvGrpSpPr>
          <p:grpSpPr>
            <a:xfrm flipH="1">
              <a:off x="4488398" y="1639991"/>
              <a:ext cx="961200" cy="961200"/>
              <a:chOff x="4543248" y="2367182"/>
              <a:chExt cx="1635977" cy="1635977"/>
            </a:xfrm>
          </p:grpSpPr>
          <p:sp>
            <p:nvSpPr>
              <p:cNvPr id="69" name="Teardrop 3">
                <a:extLst>
                  <a:ext uri="{FF2B5EF4-FFF2-40B4-BE49-F238E27FC236}">
                    <a16:creationId xmlns:a16="http://schemas.microsoft.com/office/drawing/2014/main" id="{920590A0-5AFF-4D44-9953-C2CDC3BD7719}"/>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solidFill>
                    <a:schemeClr val="tx1"/>
                  </a:solidFill>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sp>
            <p:nvSpPr>
              <p:cNvPr id="70" name="Teardrop 3">
                <a:extLst>
                  <a:ext uri="{FF2B5EF4-FFF2-40B4-BE49-F238E27FC236}">
                    <a16:creationId xmlns:a16="http://schemas.microsoft.com/office/drawing/2014/main" id="{08A50C5C-0185-49FF-8940-768196B492E7}"/>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a:effectLst>
                    <a:innerShdw blurRad="63500" dist="50800" dir="13500000">
                      <a:prstClr val="black">
                        <a:alpha val="50000"/>
                      </a:prstClr>
                    </a:innerShdw>
                  </a:effectLst>
                  <a:latin typeface="Calibri" panose="020F0502020204030204" pitchFamily="34" charset="0"/>
                  <a:cs typeface="Calibri" panose="020F0502020204030204" pitchFamily="34" charset="0"/>
                </a:endParaRPr>
              </a:p>
            </p:txBody>
          </p:sp>
        </p:grpSp>
        <p:sp>
          <p:nvSpPr>
            <p:cNvPr id="65" name="Arrow: Right 64">
              <a:extLst>
                <a:ext uri="{FF2B5EF4-FFF2-40B4-BE49-F238E27FC236}">
                  <a16:creationId xmlns:a16="http://schemas.microsoft.com/office/drawing/2014/main" id="{EEA68AA3-6B6D-03BA-B125-98E77DC09DEF}"/>
                </a:ext>
              </a:extLst>
            </p:cNvPr>
            <p:cNvSpPr/>
            <p:nvPr/>
          </p:nvSpPr>
          <p:spPr>
            <a:xfrm rot="13597689">
              <a:off x="3940896" y="2224986"/>
              <a:ext cx="547938" cy="2311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6" name="Arrow: Right 65">
              <a:extLst>
                <a:ext uri="{FF2B5EF4-FFF2-40B4-BE49-F238E27FC236}">
                  <a16:creationId xmlns:a16="http://schemas.microsoft.com/office/drawing/2014/main" id="{0F28DDC2-3DCB-6174-9A50-9222B90FDC2D}"/>
                </a:ext>
              </a:extLst>
            </p:cNvPr>
            <p:cNvSpPr/>
            <p:nvPr/>
          </p:nvSpPr>
          <p:spPr>
            <a:xfrm rot="18750473">
              <a:off x="4515594" y="2215644"/>
              <a:ext cx="547938" cy="23116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7" name="Arrow: Right 66">
              <a:extLst>
                <a:ext uri="{FF2B5EF4-FFF2-40B4-BE49-F238E27FC236}">
                  <a16:creationId xmlns:a16="http://schemas.microsoft.com/office/drawing/2014/main" id="{078FBDB6-DFF8-F01F-0A4E-62C9C3FF5700}"/>
                </a:ext>
              </a:extLst>
            </p:cNvPr>
            <p:cNvSpPr/>
            <p:nvPr/>
          </p:nvSpPr>
          <p:spPr>
            <a:xfrm rot="7949885">
              <a:off x="3936681" y="2754522"/>
              <a:ext cx="547938" cy="23116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68" name="Arrow: Right 67">
              <a:extLst>
                <a:ext uri="{FF2B5EF4-FFF2-40B4-BE49-F238E27FC236}">
                  <a16:creationId xmlns:a16="http://schemas.microsoft.com/office/drawing/2014/main" id="{33D3FE34-35F4-A3CC-AF51-6C095A48F7D7}"/>
                </a:ext>
              </a:extLst>
            </p:cNvPr>
            <p:cNvSpPr/>
            <p:nvPr/>
          </p:nvSpPr>
          <p:spPr>
            <a:xfrm rot="2685869">
              <a:off x="4498184" y="2791313"/>
              <a:ext cx="547938" cy="23116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grpSp>
      <p:sp>
        <p:nvSpPr>
          <p:cNvPr id="59" name="Star: 4 Points 58">
            <a:extLst>
              <a:ext uri="{FF2B5EF4-FFF2-40B4-BE49-F238E27FC236}">
                <a16:creationId xmlns:a16="http://schemas.microsoft.com/office/drawing/2014/main" id="{B94611BB-1726-A253-94E6-F0A515AF0A0B}"/>
              </a:ext>
            </a:extLst>
          </p:cNvPr>
          <p:cNvSpPr/>
          <p:nvPr/>
        </p:nvSpPr>
        <p:spPr>
          <a:xfrm>
            <a:off x="5934968" y="3574069"/>
            <a:ext cx="354006" cy="408801"/>
          </a:xfrm>
          <a:prstGeom prst="star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Tree>
    <p:extLst>
      <p:ext uri="{BB962C8B-B14F-4D97-AF65-F5344CB8AC3E}">
        <p14:creationId xmlns:p14="http://schemas.microsoft.com/office/powerpoint/2010/main" val="15780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right)">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Let’s write a Poem!</a:t>
              </a:r>
              <a:endParaRPr lang="en-IN" sz="36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5" name="TextBox 14">
            <a:extLst>
              <a:ext uri="{FF2B5EF4-FFF2-40B4-BE49-F238E27FC236}">
                <a16:creationId xmlns:a16="http://schemas.microsoft.com/office/drawing/2014/main" id="{29B05A5F-3DDB-AB77-0220-B8B28D6BF2E5}"/>
              </a:ext>
            </a:extLst>
          </p:cNvPr>
          <p:cNvSpPr txBox="1"/>
          <p:nvPr/>
        </p:nvSpPr>
        <p:spPr>
          <a:xfrm>
            <a:off x="1321095" y="945529"/>
            <a:ext cx="9549809" cy="400110"/>
          </a:xfrm>
          <a:prstGeom prst="rect">
            <a:avLst/>
          </a:prstGeom>
          <a:noFill/>
        </p:spPr>
        <p:txBody>
          <a:bodyPr wrap="square" rtlCol="0">
            <a:spAutoFit/>
          </a:bodyPr>
          <a:lstStyle/>
          <a:p>
            <a:pPr algn="ctr"/>
            <a:r>
              <a:rPr lang="en-US" sz="20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Suppose you want to write a small poem about your pet dog.</a:t>
            </a:r>
            <a:endParaRPr lang="en-IN" sz="20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p:txBody>
      </p:sp>
      <p:grpSp>
        <p:nvGrpSpPr>
          <p:cNvPr id="22" name="Group 21">
            <a:extLst>
              <a:ext uri="{FF2B5EF4-FFF2-40B4-BE49-F238E27FC236}">
                <a16:creationId xmlns:a16="http://schemas.microsoft.com/office/drawing/2014/main" id="{4DA49116-9BBE-E2E4-B6E5-9B5820EBCA92}"/>
              </a:ext>
            </a:extLst>
          </p:cNvPr>
          <p:cNvGrpSpPr/>
          <p:nvPr/>
        </p:nvGrpSpPr>
        <p:grpSpPr>
          <a:xfrm>
            <a:off x="7505141" y="1544057"/>
            <a:ext cx="3960000" cy="1440000"/>
            <a:chOff x="7505141" y="1544057"/>
            <a:chExt cx="3960000" cy="1440000"/>
          </a:xfrm>
        </p:grpSpPr>
        <p:sp>
          <p:nvSpPr>
            <p:cNvPr id="10" name="Chevron 81">
              <a:extLst>
                <a:ext uri="{FF2B5EF4-FFF2-40B4-BE49-F238E27FC236}">
                  <a16:creationId xmlns:a16="http://schemas.microsoft.com/office/drawing/2014/main" id="{012F4AFE-B2EF-D120-2860-4372C8C79068}"/>
                </a:ext>
              </a:extLst>
            </p:cNvPr>
            <p:cNvSpPr/>
            <p:nvPr/>
          </p:nvSpPr>
          <p:spPr>
            <a:xfrm>
              <a:off x="7505141" y="1544057"/>
              <a:ext cx="3960000" cy="1440000"/>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4ED41B81-74BF-89B8-C38A-AA693ECF4DD8}"/>
                </a:ext>
              </a:extLst>
            </p:cNvPr>
            <p:cNvSpPr txBox="1"/>
            <p:nvPr/>
          </p:nvSpPr>
          <p:spPr>
            <a:xfrm>
              <a:off x="8101287" y="1597533"/>
              <a:ext cx="3023913" cy="1323439"/>
            </a:xfrm>
            <a:prstGeom prst="rect">
              <a:avLst/>
            </a:prstGeom>
            <a:noFill/>
          </p:spPr>
          <p:txBody>
            <a:bodyPr wrap="square" rtlCol="0">
              <a:spAutoFit/>
            </a:bodyPr>
            <a:lstStyle/>
            <a:p>
              <a:pPr algn="ctr"/>
              <a:r>
                <a:rPr lang="en-US" altLang="ko-KR" sz="2000" dirty="0">
                  <a:solidFill>
                    <a:schemeClr val="tx1"/>
                  </a:solidFill>
                  <a:latin typeface="Calibri" panose="020F0502020204030204" pitchFamily="34" charset="0"/>
                  <a:cs typeface="Calibri" panose="020F0502020204030204" pitchFamily="34" charset="0"/>
                </a:rPr>
                <a:t>Think of words rhyming with the dog, the physical characteristics and the qualities of your pet. </a:t>
              </a:r>
              <a:r>
                <a:rPr lang="en-US" sz="2000" dirty="0">
                  <a:latin typeface="Calibri" panose="020F0502020204030204" pitchFamily="34" charset="0"/>
                  <a:cs typeface="Calibri" panose="020F0502020204030204" pitchFamily="34" charset="0"/>
                </a:rPr>
                <a:t> </a:t>
              </a:r>
              <a:endParaRPr lang="en-IN" sz="2000" dirty="0">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EC15B0E5-F58A-C9F0-0518-580B4A125117}"/>
              </a:ext>
            </a:extLst>
          </p:cNvPr>
          <p:cNvGrpSpPr/>
          <p:nvPr/>
        </p:nvGrpSpPr>
        <p:grpSpPr>
          <a:xfrm>
            <a:off x="4116000" y="1544057"/>
            <a:ext cx="3960000" cy="1440000"/>
            <a:chOff x="4116000" y="1544057"/>
            <a:chExt cx="3960000" cy="1440000"/>
          </a:xfrm>
        </p:grpSpPr>
        <p:sp>
          <p:nvSpPr>
            <p:cNvPr id="7" name="Chevron 78">
              <a:extLst>
                <a:ext uri="{FF2B5EF4-FFF2-40B4-BE49-F238E27FC236}">
                  <a16:creationId xmlns:a16="http://schemas.microsoft.com/office/drawing/2014/main" id="{37530F57-2885-37C8-E32F-04C21836BFE3}"/>
                </a:ext>
              </a:extLst>
            </p:cNvPr>
            <p:cNvSpPr/>
            <p:nvPr/>
          </p:nvSpPr>
          <p:spPr>
            <a:xfrm>
              <a:off x="4116000" y="1544057"/>
              <a:ext cx="3960000" cy="1440000"/>
            </a:xfrm>
            <a:prstGeom prst="chevron">
              <a:avLst/>
            </a:prstGeom>
            <a:solidFill>
              <a:srgbClr val="FF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D85A81D0-E96E-CFF0-CCE7-76DFAE125447}"/>
                </a:ext>
              </a:extLst>
            </p:cNvPr>
            <p:cNvSpPr txBox="1"/>
            <p:nvPr/>
          </p:nvSpPr>
          <p:spPr>
            <a:xfrm>
              <a:off x="5004596" y="1751420"/>
              <a:ext cx="2583546" cy="1015663"/>
            </a:xfrm>
            <a:prstGeom prst="rect">
              <a:avLst/>
            </a:prstGeom>
            <a:noFill/>
          </p:spPr>
          <p:txBody>
            <a:bodyPr wrap="square" rtlCol="0">
              <a:spAutoFit/>
            </a:bodyPr>
            <a:lstStyle/>
            <a:p>
              <a:pPr algn="ctr"/>
              <a:r>
                <a:rPr lang="en-US" altLang="ko-KR" sz="2000" dirty="0">
                  <a:solidFill>
                    <a:schemeClr val="tx1"/>
                  </a:solidFill>
                  <a:latin typeface="Calibri" panose="020F0502020204030204" pitchFamily="34" charset="0"/>
                  <a:cs typeface="Calibri" panose="020F0502020204030204" pitchFamily="34" charset="0"/>
                </a:rPr>
                <a:t>Describe some physical characteristics using similes. </a:t>
              </a:r>
              <a:r>
                <a:rPr lang="en-US" sz="2000" dirty="0">
                  <a:latin typeface="Calibri" panose="020F0502020204030204" pitchFamily="34" charset="0"/>
                  <a:cs typeface="Calibri" panose="020F0502020204030204" pitchFamily="34" charset="0"/>
                </a:rPr>
                <a:t> </a:t>
              </a:r>
              <a:endParaRPr lang="en-IN" sz="2000" dirty="0">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949AAACE-36E9-CCDD-AEA3-AE1B0E11F673}"/>
              </a:ext>
            </a:extLst>
          </p:cNvPr>
          <p:cNvGrpSpPr/>
          <p:nvPr/>
        </p:nvGrpSpPr>
        <p:grpSpPr>
          <a:xfrm>
            <a:off x="726859" y="1544057"/>
            <a:ext cx="3960000" cy="1440000"/>
            <a:chOff x="726859" y="1544057"/>
            <a:chExt cx="3960000" cy="1440000"/>
          </a:xfrm>
        </p:grpSpPr>
        <p:sp>
          <p:nvSpPr>
            <p:cNvPr id="13" name="Chevron 2">
              <a:extLst>
                <a:ext uri="{FF2B5EF4-FFF2-40B4-BE49-F238E27FC236}">
                  <a16:creationId xmlns:a16="http://schemas.microsoft.com/office/drawing/2014/main" id="{D615ABE8-C2C8-6034-8AE1-E6BC6E07ADC7}"/>
                </a:ext>
              </a:extLst>
            </p:cNvPr>
            <p:cNvSpPr/>
            <p:nvPr/>
          </p:nvSpPr>
          <p:spPr>
            <a:xfrm>
              <a:off x="726859" y="1544057"/>
              <a:ext cx="3960000" cy="1440000"/>
            </a:xfrm>
            <a:prstGeom prst="chevron">
              <a:avLst/>
            </a:prstGeom>
            <a:solidFill>
              <a:srgbClr val="5CE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757A89AD-1327-2FE2-C2F7-95178BB3AEF4}"/>
                </a:ext>
              </a:extLst>
            </p:cNvPr>
            <p:cNvSpPr txBox="1"/>
            <p:nvPr/>
          </p:nvSpPr>
          <p:spPr>
            <a:xfrm>
              <a:off x="1532454" y="1759100"/>
              <a:ext cx="2583546" cy="1015663"/>
            </a:xfrm>
            <a:prstGeom prst="rect">
              <a:avLst/>
            </a:prstGeom>
            <a:noFill/>
          </p:spPr>
          <p:txBody>
            <a:bodyPr wrap="square" rtlCol="0">
              <a:spAutoFit/>
            </a:bodyPr>
            <a:lstStyle/>
            <a:p>
              <a:pPr algn="ctr"/>
              <a:r>
                <a:rPr lang="en-US" altLang="ko-KR" sz="2000" dirty="0">
                  <a:solidFill>
                    <a:schemeClr val="tx1"/>
                  </a:solidFill>
                  <a:latin typeface="Calibri" panose="020F0502020204030204" pitchFamily="34" charset="0"/>
                  <a:cs typeface="Calibri" panose="020F0502020204030204" pitchFamily="34" charset="0"/>
                </a:rPr>
                <a:t>Think of a title, for example, ‘My Best Friend’ or ‘Tommy’.</a:t>
              </a:r>
              <a:r>
                <a:rPr lang="en-US" sz="2000" dirty="0">
                  <a:latin typeface="Calibri" panose="020F0502020204030204" pitchFamily="34" charset="0"/>
                  <a:cs typeface="Calibri" panose="020F0502020204030204" pitchFamily="34" charset="0"/>
                </a:rPr>
                <a:t> </a:t>
              </a:r>
              <a:endParaRPr lang="en-IN" sz="2000" dirty="0">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82454FFA-67F2-6C27-8D41-12E1CD4559EF}"/>
              </a:ext>
            </a:extLst>
          </p:cNvPr>
          <p:cNvSpPr txBox="1"/>
          <p:nvPr/>
        </p:nvSpPr>
        <p:spPr>
          <a:xfrm>
            <a:off x="2451667" y="3857997"/>
            <a:ext cx="3826356" cy="2549159"/>
          </a:xfrm>
          <a:prstGeom prst="rect">
            <a:avLst/>
          </a:prstGeom>
          <a:noFill/>
        </p:spPr>
        <p:txBody>
          <a:bodyPr wrap="square" rtlCol="0">
            <a:spAutoFit/>
          </a:bodyPr>
          <a:lstStyle/>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I have a pet dog,</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On biscuits he likes to hog.</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His coat is smooth as silk,</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He loves to drink milk.</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He enjoys a walk,</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In the nearby park,</a:t>
            </a:r>
            <a:endParaRPr lang="en-IN" sz="2000" dirty="0">
              <a:latin typeface="Calibri" panose="020F0502020204030204" pitchFamily="34" charset="0"/>
              <a:ea typeface="Cambria" panose="02040503050406030204" pitchFamily="18" charset="0"/>
              <a:cs typeface="Calibri" panose="020F0502020204030204" pitchFamily="34" charset="0"/>
            </a:endParaRPr>
          </a:p>
          <a:p>
            <a:pPr algn="ctr">
              <a:lnSpc>
                <a:spcPct val="115000"/>
              </a:lnSpc>
            </a:pPr>
            <a:r>
              <a:rPr lang="en-US" sz="2000" dirty="0">
                <a:effectLst/>
                <a:latin typeface="Calibri" panose="020F0502020204030204" pitchFamily="34" charset="0"/>
                <a:ea typeface="Arial" panose="020B0604020202020204" pitchFamily="34" charset="0"/>
                <a:cs typeface="Calibri" panose="020F0502020204030204" pitchFamily="34" charset="0"/>
              </a:rPr>
              <a:t>And chases the birds with his bark.</a:t>
            </a:r>
            <a:endParaRPr lang="en-IN" sz="2000"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27" name="TextBox 26">
            <a:extLst>
              <a:ext uri="{FF2B5EF4-FFF2-40B4-BE49-F238E27FC236}">
                <a16:creationId xmlns:a16="http://schemas.microsoft.com/office/drawing/2014/main" id="{D67B07F3-DB6E-F61E-9678-B83C04B875D8}"/>
              </a:ext>
            </a:extLst>
          </p:cNvPr>
          <p:cNvSpPr txBox="1"/>
          <p:nvPr/>
        </p:nvSpPr>
        <p:spPr>
          <a:xfrm>
            <a:off x="2451667" y="3309503"/>
            <a:ext cx="3826356" cy="400110"/>
          </a:xfrm>
          <a:prstGeom prst="rect">
            <a:avLst/>
          </a:prstGeom>
          <a:noFill/>
        </p:spPr>
        <p:txBody>
          <a:bodyPr wrap="square" rtlCol="0">
            <a:spAutoFit/>
          </a:bodyPr>
          <a:lstStyle/>
          <a:p>
            <a:pPr algn="ctr"/>
            <a:r>
              <a:rPr lang="en-US" sz="2000" dirty="0">
                <a:solidFill>
                  <a:schemeClr val="tx1"/>
                </a:solidFill>
                <a:latin typeface="Calibri" panose="020F0502020204030204" pitchFamily="34" charset="0"/>
                <a:ea typeface="Cambria" panose="02040503050406030204" pitchFamily="18" charset="0"/>
                <a:cs typeface="Calibri" panose="020F0502020204030204" pitchFamily="34" charset="0"/>
              </a:rPr>
              <a:t>F</a:t>
            </a:r>
            <a:r>
              <a:rPr lang="en-US" sz="200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or example:</a:t>
            </a:r>
            <a:endParaRPr lang="en-IN" sz="20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descr="A child licking a dog&#10;&#10;Description automatically generated">
            <a:extLst>
              <a:ext uri="{FF2B5EF4-FFF2-40B4-BE49-F238E27FC236}">
                <a16:creationId xmlns:a16="http://schemas.microsoft.com/office/drawing/2014/main" id="{CCDDA6D1-5519-3968-061E-4665EED76284}"/>
              </a:ext>
            </a:extLst>
          </p:cNvPr>
          <p:cNvPicPr>
            <a:picLocks noChangeAspect="1"/>
          </p:cNvPicPr>
          <p:nvPr/>
        </p:nvPicPr>
        <p:blipFill>
          <a:blip r:embed="rId3"/>
          <a:stretch>
            <a:fillRect/>
          </a:stretch>
        </p:blipFill>
        <p:spPr>
          <a:xfrm>
            <a:off x="6443709" y="3191420"/>
            <a:ext cx="3113865" cy="3295133"/>
          </a:xfrm>
          <a:prstGeom prst="rect">
            <a:avLst/>
          </a:prstGeom>
        </p:spPr>
      </p:pic>
    </p:spTree>
    <p:extLst>
      <p:ext uri="{BB962C8B-B14F-4D97-AF65-F5344CB8AC3E}">
        <p14:creationId xmlns:p14="http://schemas.microsoft.com/office/powerpoint/2010/main" val="821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2" name="Group 1">
            <a:extLst>
              <a:ext uri="{FF2B5EF4-FFF2-40B4-BE49-F238E27FC236}">
                <a16:creationId xmlns:a16="http://schemas.microsoft.com/office/drawing/2014/main" id="{339B2D8A-ED34-95E7-3CB6-34D88DA77BE7}"/>
              </a:ext>
            </a:extLst>
          </p:cNvPr>
          <p:cNvGrpSpPr/>
          <p:nvPr/>
        </p:nvGrpSpPr>
        <p:grpSpPr>
          <a:xfrm>
            <a:off x="1776000" y="72000"/>
            <a:ext cx="8640000" cy="655200"/>
            <a:chOff x="1757518" y="211996"/>
            <a:chExt cx="7362818" cy="836712"/>
          </a:xfrm>
          <a:solidFill>
            <a:srgbClr val="FF7271"/>
          </a:solidFill>
          <a:effectLst>
            <a:outerShdw blurRad="50800" dist="38100" dir="5400000" algn="t" rotWithShape="0">
              <a:prstClr val="black">
                <a:alpha val="40000"/>
              </a:prstClr>
            </a:outerShdw>
          </a:effectLst>
        </p:grpSpPr>
        <p:sp>
          <p:nvSpPr>
            <p:cNvPr id="3" name="Arrow: Chevron 2">
              <a:extLst>
                <a:ext uri="{FF2B5EF4-FFF2-40B4-BE49-F238E27FC236}">
                  <a16:creationId xmlns:a16="http://schemas.microsoft.com/office/drawing/2014/main" id="{00B9965A-9FE0-0D60-A958-A65CD0CA019B}"/>
                </a:ext>
              </a:extLst>
            </p:cNvPr>
            <p:cNvSpPr/>
            <p:nvPr/>
          </p:nvSpPr>
          <p:spPr>
            <a:xfrm>
              <a:off x="1757518" y="211996"/>
              <a:ext cx="1080120" cy="83671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Arrow: Pentagon 3">
              <a:extLst>
                <a:ext uri="{FF2B5EF4-FFF2-40B4-BE49-F238E27FC236}">
                  <a16:creationId xmlns:a16="http://schemas.microsoft.com/office/drawing/2014/main" id="{6E08B579-F568-D069-0D46-19168632AEDA}"/>
                </a:ext>
              </a:extLst>
            </p:cNvPr>
            <p:cNvSpPr/>
            <p:nvPr/>
          </p:nvSpPr>
          <p:spPr>
            <a:xfrm>
              <a:off x="2567608" y="211996"/>
              <a:ext cx="6552728" cy="836712"/>
            </a:xfrm>
            <a:prstGeom prst="homePlate">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Tips for writing Poetry</a:t>
              </a:r>
              <a:endParaRPr lang="en-IN" sz="3600" dirty="0">
                <a:latin typeface="Calibri" panose="020F0502020204030204" pitchFamily="34" charset="0"/>
                <a:cs typeface="Calibri" panose="020F0502020204030204" pitchFamily="34" charset="0"/>
              </a:endParaRPr>
            </a:p>
          </p:txBody>
        </p:sp>
        <p:sp>
          <p:nvSpPr>
            <p:cNvPr id="5" name="Arrow: Chevron 4">
              <a:extLst>
                <a:ext uri="{FF2B5EF4-FFF2-40B4-BE49-F238E27FC236}">
                  <a16:creationId xmlns:a16="http://schemas.microsoft.com/office/drawing/2014/main" id="{89D62C51-29A8-39DC-C95C-E7DE33C63EC4}"/>
                </a:ext>
              </a:extLst>
            </p:cNvPr>
            <p:cNvSpPr/>
            <p:nvPr/>
          </p:nvSpPr>
          <p:spPr>
            <a:xfrm>
              <a:off x="2027548" y="211996"/>
              <a:ext cx="1080120" cy="8367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37" name="Group 36">
            <a:extLst>
              <a:ext uri="{FF2B5EF4-FFF2-40B4-BE49-F238E27FC236}">
                <a16:creationId xmlns:a16="http://schemas.microsoft.com/office/drawing/2014/main" id="{42B8465D-AB82-8088-1A3A-422464178502}"/>
              </a:ext>
            </a:extLst>
          </p:cNvPr>
          <p:cNvGrpSpPr/>
          <p:nvPr/>
        </p:nvGrpSpPr>
        <p:grpSpPr>
          <a:xfrm>
            <a:off x="1219200" y="3887620"/>
            <a:ext cx="10170095" cy="2208379"/>
            <a:chOff x="731964" y="4486346"/>
            <a:chExt cx="9829800" cy="1914454"/>
          </a:xfrm>
        </p:grpSpPr>
        <p:sp>
          <p:nvSpPr>
            <p:cNvPr id="38" name="Freeform 4">
              <a:extLst>
                <a:ext uri="{FF2B5EF4-FFF2-40B4-BE49-F238E27FC236}">
                  <a16:creationId xmlns:a16="http://schemas.microsoft.com/office/drawing/2014/main" id="{5D278A41-61B3-C5E6-A29E-404C996801ED}"/>
                </a:ext>
              </a:extLst>
            </p:cNvPr>
            <p:cNvSpPr/>
            <p:nvPr/>
          </p:nvSpPr>
          <p:spPr>
            <a:xfrm flipH="1" flipV="1">
              <a:off x="1983761" y="4486346"/>
              <a:ext cx="327004" cy="140959"/>
            </a:xfrm>
            <a:custGeom>
              <a:avLst/>
              <a:gdLst>
                <a:gd name="connsiteX0" fmla="*/ 0 w 327004"/>
                <a:gd name="connsiteY0" fmla="*/ 145335 h 145335"/>
                <a:gd name="connsiteX1" fmla="*/ 78723 w 327004"/>
                <a:gd name="connsiteY1" fmla="*/ 0 h 145335"/>
                <a:gd name="connsiteX2" fmla="*/ 327004 w 327004"/>
                <a:gd name="connsiteY2" fmla="*/ 6055 h 145335"/>
                <a:gd name="connsiteX3" fmla="*/ 0 w 327004"/>
                <a:gd name="connsiteY3" fmla="*/ 145335 h 145335"/>
                <a:gd name="connsiteX0" fmla="*/ 0 w 327004"/>
                <a:gd name="connsiteY0" fmla="*/ 145335 h 145335"/>
                <a:gd name="connsiteX1" fmla="*/ 78723 w 327004"/>
                <a:gd name="connsiteY1" fmla="*/ 0 h 145335"/>
                <a:gd name="connsiteX2" fmla="*/ 327004 w 327004"/>
                <a:gd name="connsiteY2" fmla="*/ 340 h 145335"/>
                <a:gd name="connsiteX3" fmla="*/ 0 w 327004"/>
                <a:gd name="connsiteY3" fmla="*/ 145335 h 145335"/>
                <a:gd name="connsiteX0" fmla="*/ 0 w 327004"/>
                <a:gd name="connsiteY0" fmla="*/ 145335 h 145335"/>
                <a:gd name="connsiteX1" fmla="*/ 65388 w 327004"/>
                <a:gd name="connsiteY1" fmla="*/ 0 h 145335"/>
                <a:gd name="connsiteX2" fmla="*/ 327004 w 327004"/>
                <a:gd name="connsiteY2" fmla="*/ 340 h 145335"/>
                <a:gd name="connsiteX3" fmla="*/ 0 w 327004"/>
                <a:gd name="connsiteY3" fmla="*/ 145335 h 145335"/>
                <a:gd name="connsiteX0" fmla="*/ 0 w 327004"/>
                <a:gd name="connsiteY0" fmla="*/ 143430 h 143430"/>
                <a:gd name="connsiteX1" fmla="*/ 65388 w 327004"/>
                <a:gd name="connsiteY1" fmla="*/ 0 h 143430"/>
                <a:gd name="connsiteX2" fmla="*/ 327004 w 327004"/>
                <a:gd name="connsiteY2" fmla="*/ 340 h 143430"/>
                <a:gd name="connsiteX3" fmla="*/ 0 w 327004"/>
                <a:gd name="connsiteY3" fmla="*/ 143430 h 143430"/>
              </a:gdLst>
              <a:ahLst/>
              <a:cxnLst>
                <a:cxn ang="0">
                  <a:pos x="connsiteX0" y="connsiteY0"/>
                </a:cxn>
                <a:cxn ang="0">
                  <a:pos x="connsiteX1" y="connsiteY1"/>
                </a:cxn>
                <a:cxn ang="0">
                  <a:pos x="connsiteX2" y="connsiteY2"/>
                </a:cxn>
                <a:cxn ang="0">
                  <a:pos x="connsiteX3" y="connsiteY3"/>
                </a:cxn>
              </a:cxnLst>
              <a:rect l="l" t="t" r="r" b="b"/>
              <a:pathLst>
                <a:path w="327004" h="143430">
                  <a:moveTo>
                    <a:pt x="0" y="143430"/>
                  </a:moveTo>
                  <a:lnTo>
                    <a:pt x="65388" y="0"/>
                  </a:lnTo>
                  <a:lnTo>
                    <a:pt x="327004" y="340"/>
                  </a:lnTo>
                  <a:lnTo>
                    <a:pt x="0" y="143430"/>
                  </a:lnTo>
                  <a:close/>
                </a:path>
              </a:pathLst>
            </a:custGeom>
            <a:solidFill>
              <a:srgbClr val="ED7D31">
                <a:lumMod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5">
              <a:extLst>
                <a:ext uri="{FF2B5EF4-FFF2-40B4-BE49-F238E27FC236}">
                  <a16:creationId xmlns:a16="http://schemas.microsoft.com/office/drawing/2014/main" id="{00BC21CC-06CA-B3C1-79E9-DDF3AF272D45}"/>
                </a:ext>
              </a:extLst>
            </p:cNvPr>
            <p:cNvSpPr/>
            <p:nvPr/>
          </p:nvSpPr>
          <p:spPr>
            <a:xfrm>
              <a:off x="2779572" y="6252849"/>
              <a:ext cx="335900" cy="147951"/>
            </a:xfrm>
            <a:custGeom>
              <a:avLst/>
              <a:gdLst>
                <a:gd name="connsiteX0" fmla="*/ 0 w 327004"/>
                <a:gd name="connsiteY0" fmla="*/ 145335 h 145335"/>
                <a:gd name="connsiteX1" fmla="*/ 78723 w 327004"/>
                <a:gd name="connsiteY1" fmla="*/ 0 h 145335"/>
                <a:gd name="connsiteX2" fmla="*/ 327004 w 327004"/>
                <a:gd name="connsiteY2" fmla="*/ 6055 h 145335"/>
                <a:gd name="connsiteX3" fmla="*/ 0 w 327004"/>
                <a:gd name="connsiteY3" fmla="*/ 145335 h 145335"/>
                <a:gd name="connsiteX0" fmla="*/ 0 w 327004"/>
                <a:gd name="connsiteY0" fmla="*/ 145335 h 145335"/>
                <a:gd name="connsiteX1" fmla="*/ 78723 w 327004"/>
                <a:gd name="connsiteY1" fmla="*/ 0 h 145335"/>
                <a:gd name="connsiteX2" fmla="*/ 327004 w 327004"/>
                <a:gd name="connsiteY2" fmla="*/ 340 h 145335"/>
                <a:gd name="connsiteX3" fmla="*/ 0 w 327004"/>
                <a:gd name="connsiteY3" fmla="*/ 145335 h 145335"/>
                <a:gd name="connsiteX0" fmla="*/ 0 w 327004"/>
                <a:gd name="connsiteY0" fmla="*/ 145335 h 145335"/>
                <a:gd name="connsiteX1" fmla="*/ 65388 w 327004"/>
                <a:gd name="connsiteY1" fmla="*/ 0 h 145335"/>
                <a:gd name="connsiteX2" fmla="*/ 327004 w 327004"/>
                <a:gd name="connsiteY2" fmla="*/ 340 h 145335"/>
                <a:gd name="connsiteX3" fmla="*/ 0 w 327004"/>
                <a:gd name="connsiteY3" fmla="*/ 145335 h 145335"/>
                <a:gd name="connsiteX0" fmla="*/ 0 w 327004"/>
                <a:gd name="connsiteY0" fmla="*/ 143430 h 143430"/>
                <a:gd name="connsiteX1" fmla="*/ 65388 w 327004"/>
                <a:gd name="connsiteY1" fmla="*/ 0 h 143430"/>
                <a:gd name="connsiteX2" fmla="*/ 327004 w 327004"/>
                <a:gd name="connsiteY2" fmla="*/ 340 h 143430"/>
                <a:gd name="connsiteX3" fmla="*/ 0 w 327004"/>
                <a:gd name="connsiteY3" fmla="*/ 143430 h 143430"/>
              </a:gdLst>
              <a:ahLst/>
              <a:cxnLst>
                <a:cxn ang="0">
                  <a:pos x="connsiteX0" y="connsiteY0"/>
                </a:cxn>
                <a:cxn ang="0">
                  <a:pos x="connsiteX1" y="connsiteY1"/>
                </a:cxn>
                <a:cxn ang="0">
                  <a:pos x="connsiteX2" y="connsiteY2"/>
                </a:cxn>
                <a:cxn ang="0">
                  <a:pos x="connsiteX3" y="connsiteY3"/>
                </a:cxn>
              </a:cxnLst>
              <a:rect l="l" t="t" r="r" b="b"/>
              <a:pathLst>
                <a:path w="327004" h="143430">
                  <a:moveTo>
                    <a:pt x="0" y="143430"/>
                  </a:moveTo>
                  <a:lnTo>
                    <a:pt x="65388" y="0"/>
                  </a:lnTo>
                  <a:lnTo>
                    <a:pt x="327004" y="340"/>
                  </a:lnTo>
                  <a:lnTo>
                    <a:pt x="0" y="143430"/>
                  </a:lnTo>
                  <a:close/>
                </a:path>
              </a:pathLst>
            </a:custGeom>
            <a:solidFill>
              <a:srgbClr val="ED7D31">
                <a:lumMod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Hexagon 39">
              <a:extLst>
                <a:ext uri="{FF2B5EF4-FFF2-40B4-BE49-F238E27FC236}">
                  <a16:creationId xmlns:a16="http://schemas.microsoft.com/office/drawing/2014/main" id="{1E230DD7-0693-8428-185D-D4256E176D35}"/>
                </a:ext>
              </a:extLst>
            </p:cNvPr>
            <p:cNvSpPr/>
            <p:nvPr/>
          </p:nvSpPr>
          <p:spPr>
            <a:xfrm>
              <a:off x="731964" y="4626794"/>
              <a:ext cx="9829800" cy="1625445"/>
            </a:xfrm>
            <a:prstGeom prst="hexagon">
              <a:avLst/>
            </a:prstGeom>
            <a:solidFill>
              <a:sysClr val="window" lastClr="FFFFFF">
                <a:lumMod val="95000"/>
              </a:sysClr>
            </a:solidFill>
            <a:ln w="12700" cap="flat" cmpd="sng" algn="ctr">
              <a:noFill/>
              <a:prstDash val="solid"/>
              <a:miter lim="800000"/>
            </a:ln>
            <a:effectLst>
              <a:outerShdw blurRad="304800" sx="106000" sy="106000" algn="ctr" rotWithShape="0">
                <a:prstClr val="black">
                  <a:alpha val="3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Parallelogram 40">
              <a:extLst>
                <a:ext uri="{FF2B5EF4-FFF2-40B4-BE49-F238E27FC236}">
                  <a16:creationId xmlns:a16="http://schemas.microsoft.com/office/drawing/2014/main" id="{4915AF1D-D3A5-EE7B-5690-B851CCC5D025}"/>
                </a:ext>
              </a:extLst>
            </p:cNvPr>
            <p:cNvSpPr/>
            <p:nvPr/>
          </p:nvSpPr>
          <p:spPr>
            <a:xfrm>
              <a:off x="1450361" y="4490157"/>
              <a:ext cx="2177203" cy="1905000"/>
            </a:xfrm>
            <a:prstGeom prst="parallelogram">
              <a:avLst>
                <a:gd name="adj" fmla="val 44078"/>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arallelogram 41">
              <a:extLst>
                <a:ext uri="{FF2B5EF4-FFF2-40B4-BE49-F238E27FC236}">
                  <a16:creationId xmlns:a16="http://schemas.microsoft.com/office/drawing/2014/main" id="{F8954C53-AC0A-95C8-50E2-FB87346826BC}"/>
                </a:ext>
              </a:extLst>
            </p:cNvPr>
            <p:cNvSpPr/>
            <p:nvPr/>
          </p:nvSpPr>
          <p:spPr>
            <a:xfrm>
              <a:off x="9029700" y="4626184"/>
              <a:ext cx="914400" cy="1625445"/>
            </a:xfrm>
            <a:prstGeom prst="parallelogram">
              <a:avLst>
                <a:gd name="adj" fmla="val 7957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Parallelogram 42">
              <a:extLst>
                <a:ext uri="{FF2B5EF4-FFF2-40B4-BE49-F238E27FC236}">
                  <a16:creationId xmlns:a16="http://schemas.microsoft.com/office/drawing/2014/main" id="{4CD2F11F-F371-9051-5CCC-2C2E5A8E5D25}"/>
                </a:ext>
              </a:extLst>
            </p:cNvPr>
            <p:cNvSpPr/>
            <p:nvPr/>
          </p:nvSpPr>
          <p:spPr>
            <a:xfrm>
              <a:off x="8763000" y="4626184"/>
              <a:ext cx="914400" cy="1625445"/>
            </a:xfrm>
            <a:prstGeom prst="parallelogram">
              <a:avLst>
                <a:gd name="adj" fmla="val 7957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id="{12F978F6-68C7-AECE-9B67-AA2A382FCCB6}"/>
              </a:ext>
            </a:extLst>
          </p:cNvPr>
          <p:cNvSpPr/>
          <p:nvPr/>
        </p:nvSpPr>
        <p:spPr>
          <a:xfrm>
            <a:off x="3923258" y="3977319"/>
            <a:ext cx="5344027" cy="1938992"/>
          </a:xfrm>
          <a:prstGeom prst="rect">
            <a:avLst/>
          </a:prstGeom>
        </p:spPr>
        <p:txBody>
          <a:bodyPr wrap="square">
            <a:spAutoFit/>
          </a:bodyPr>
          <a:lstStyle/>
          <a:p>
            <a:pPr algn="ctr" defTabSz="457200">
              <a:spcBef>
                <a:spcPts val="600"/>
              </a:spcBef>
              <a:buClrTx/>
              <a:buFontTx/>
              <a:buNone/>
            </a:pPr>
            <a:r>
              <a:rPr lang="en-US" sz="2400" dirty="0">
                <a:latin typeface="Calibri" panose="020F0502020204030204" pitchFamily="34" charset="0"/>
                <a:cs typeface="Calibri" panose="020F0502020204030204" pitchFamily="34" charset="0"/>
              </a:rPr>
              <a:t>     Once you have written a poem it can be improved by revision, checking for grammatical errors, punctuation marks, reading it aloud and getting feedback from peers and teachers.</a:t>
            </a:r>
            <a:endParaRPr lang="en-US" sz="2400" kern="1200" dirty="0">
              <a:solidFill>
                <a:prstClr val="black"/>
              </a:solidFill>
              <a:latin typeface="Calibri" panose="020F0502020204030204" pitchFamily="34" charset="0"/>
              <a:ea typeface="+mn-ea"/>
              <a:cs typeface="Calibri" panose="020F0502020204030204" pitchFamily="34" charset="0"/>
            </a:endParaRPr>
          </a:p>
        </p:txBody>
      </p:sp>
      <p:grpSp>
        <p:nvGrpSpPr>
          <p:cNvPr id="45" name="Group 44">
            <a:extLst>
              <a:ext uri="{FF2B5EF4-FFF2-40B4-BE49-F238E27FC236}">
                <a16:creationId xmlns:a16="http://schemas.microsoft.com/office/drawing/2014/main" id="{49C4677D-C200-33B7-E410-0AA134116C06}"/>
              </a:ext>
            </a:extLst>
          </p:cNvPr>
          <p:cNvGrpSpPr/>
          <p:nvPr/>
        </p:nvGrpSpPr>
        <p:grpSpPr>
          <a:xfrm>
            <a:off x="1559496" y="1628800"/>
            <a:ext cx="9829800" cy="1914454"/>
            <a:chOff x="1546175" y="2339506"/>
            <a:chExt cx="9829800" cy="1914454"/>
          </a:xfrm>
        </p:grpSpPr>
        <p:sp>
          <p:nvSpPr>
            <p:cNvPr id="46" name="Freeform 12">
              <a:extLst>
                <a:ext uri="{FF2B5EF4-FFF2-40B4-BE49-F238E27FC236}">
                  <a16:creationId xmlns:a16="http://schemas.microsoft.com/office/drawing/2014/main" id="{006BC4F6-07E2-A2C5-F7C5-76E0E8BB50C6}"/>
                </a:ext>
              </a:extLst>
            </p:cNvPr>
            <p:cNvSpPr/>
            <p:nvPr/>
          </p:nvSpPr>
          <p:spPr>
            <a:xfrm flipH="1" flipV="1">
              <a:off x="2797972" y="2339506"/>
              <a:ext cx="327004" cy="140959"/>
            </a:xfrm>
            <a:custGeom>
              <a:avLst/>
              <a:gdLst>
                <a:gd name="connsiteX0" fmla="*/ 0 w 327004"/>
                <a:gd name="connsiteY0" fmla="*/ 145335 h 145335"/>
                <a:gd name="connsiteX1" fmla="*/ 78723 w 327004"/>
                <a:gd name="connsiteY1" fmla="*/ 0 h 145335"/>
                <a:gd name="connsiteX2" fmla="*/ 327004 w 327004"/>
                <a:gd name="connsiteY2" fmla="*/ 6055 h 145335"/>
                <a:gd name="connsiteX3" fmla="*/ 0 w 327004"/>
                <a:gd name="connsiteY3" fmla="*/ 145335 h 145335"/>
                <a:gd name="connsiteX0" fmla="*/ 0 w 327004"/>
                <a:gd name="connsiteY0" fmla="*/ 145335 h 145335"/>
                <a:gd name="connsiteX1" fmla="*/ 78723 w 327004"/>
                <a:gd name="connsiteY1" fmla="*/ 0 h 145335"/>
                <a:gd name="connsiteX2" fmla="*/ 327004 w 327004"/>
                <a:gd name="connsiteY2" fmla="*/ 340 h 145335"/>
                <a:gd name="connsiteX3" fmla="*/ 0 w 327004"/>
                <a:gd name="connsiteY3" fmla="*/ 145335 h 145335"/>
                <a:gd name="connsiteX0" fmla="*/ 0 w 327004"/>
                <a:gd name="connsiteY0" fmla="*/ 145335 h 145335"/>
                <a:gd name="connsiteX1" fmla="*/ 65388 w 327004"/>
                <a:gd name="connsiteY1" fmla="*/ 0 h 145335"/>
                <a:gd name="connsiteX2" fmla="*/ 327004 w 327004"/>
                <a:gd name="connsiteY2" fmla="*/ 340 h 145335"/>
                <a:gd name="connsiteX3" fmla="*/ 0 w 327004"/>
                <a:gd name="connsiteY3" fmla="*/ 145335 h 145335"/>
                <a:gd name="connsiteX0" fmla="*/ 0 w 327004"/>
                <a:gd name="connsiteY0" fmla="*/ 143430 h 143430"/>
                <a:gd name="connsiteX1" fmla="*/ 65388 w 327004"/>
                <a:gd name="connsiteY1" fmla="*/ 0 h 143430"/>
                <a:gd name="connsiteX2" fmla="*/ 327004 w 327004"/>
                <a:gd name="connsiteY2" fmla="*/ 340 h 143430"/>
                <a:gd name="connsiteX3" fmla="*/ 0 w 327004"/>
                <a:gd name="connsiteY3" fmla="*/ 143430 h 143430"/>
              </a:gdLst>
              <a:ahLst/>
              <a:cxnLst>
                <a:cxn ang="0">
                  <a:pos x="connsiteX0" y="connsiteY0"/>
                </a:cxn>
                <a:cxn ang="0">
                  <a:pos x="connsiteX1" y="connsiteY1"/>
                </a:cxn>
                <a:cxn ang="0">
                  <a:pos x="connsiteX2" y="connsiteY2"/>
                </a:cxn>
                <a:cxn ang="0">
                  <a:pos x="connsiteX3" y="connsiteY3"/>
                </a:cxn>
              </a:cxnLst>
              <a:rect l="l" t="t" r="r" b="b"/>
              <a:pathLst>
                <a:path w="327004" h="143430">
                  <a:moveTo>
                    <a:pt x="0" y="143430"/>
                  </a:moveTo>
                  <a:lnTo>
                    <a:pt x="65388" y="0"/>
                  </a:lnTo>
                  <a:lnTo>
                    <a:pt x="327004" y="340"/>
                  </a:lnTo>
                  <a:lnTo>
                    <a:pt x="0" y="143430"/>
                  </a:lnTo>
                  <a:close/>
                </a:path>
              </a:pathLst>
            </a:custGeom>
            <a:solidFill>
              <a:srgbClr val="4472C4">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13">
              <a:extLst>
                <a:ext uri="{FF2B5EF4-FFF2-40B4-BE49-F238E27FC236}">
                  <a16:creationId xmlns:a16="http://schemas.microsoft.com/office/drawing/2014/main" id="{4639A420-5698-26CA-9E24-C255B3979166}"/>
                </a:ext>
              </a:extLst>
            </p:cNvPr>
            <p:cNvSpPr/>
            <p:nvPr/>
          </p:nvSpPr>
          <p:spPr>
            <a:xfrm>
              <a:off x="3593783" y="4106009"/>
              <a:ext cx="335900" cy="147951"/>
            </a:xfrm>
            <a:custGeom>
              <a:avLst/>
              <a:gdLst>
                <a:gd name="connsiteX0" fmla="*/ 0 w 327004"/>
                <a:gd name="connsiteY0" fmla="*/ 145335 h 145335"/>
                <a:gd name="connsiteX1" fmla="*/ 78723 w 327004"/>
                <a:gd name="connsiteY1" fmla="*/ 0 h 145335"/>
                <a:gd name="connsiteX2" fmla="*/ 327004 w 327004"/>
                <a:gd name="connsiteY2" fmla="*/ 6055 h 145335"/>
                <a:gd name="connsiteX3" fmla="*/ 0 w 327004"/>
                <a:gd name="connsiteY3" fmla="*/ 145335 h 145335"/>
                <a:gd name="connsiteX0" fmla="*/ 0 w 327004"/>
                <a:gd name="connsiteY0" fmla="*/ 145335 h 145335"/>
                <a:gd name="connsiteX1" fmla="*/ 78723 w 327004"/>
                <a:gd name="connsiteY1" fmla="*/ 0 h 145335"/>
                <a:gd name="connsiteX2" fmla="*/ 327004 w 327004"/>
                <a:gd name="connsiteY2" fmla="*/ 340 h 145335"/>
                <a:gd name="connsiteX3" fmla="*/ 0 w 327004"/>
                <a:gd name="connsiteY3" fmla="*/ 145335 h 145335"/>
                <a:gd name="connsiteX0" fmla="*/ 0 w 327004"/>
                <a:gd name="connsiteY0" fmla="*/ 145335 h 145335"/>
                <a:gd name="connsiteX1" fmla="*/ 65388 w 327004"/>
                <a:gd name="connsiteY1" fmla="*/ 0 h 145335"/>
                <a:gd name="connsiteX2" fmla="*/ 327004 w 327004"/>
                <a:gd name="connsiteY2" fmla="*/ 340 h 145335"/>
                <a:gd name="connsiteX3" fmla="*/ 0 w 327004"/>
                <a:gd name="connsiteY3" fmla="*/ 145335 h 145335"/>
                <a:gd name="connsiteX0" fmla="*/ 0 w 327004"/>
                <a:gd name="connsiteY0" fmla="*/ 143430 h 143430"/>
                <a:gd name="connsiteX1" fmla="*/ 65388 w 327004"/>
                <a:gd name="connsiteY1" fmla="*/ 0 h 143430"/>
                <a:gd name="connsiteX2" fmla="*/ 327004 w 327004"/>
                <a:gd name="connsiteY2" fmla="*/ 340 h 143430"/>
                <a:gd name="connsiteX3" fmla="*/ 0 w 327004"/>
                <a:gd name="connsiteY3" fmla="*/ 143430 h 143430"/>
              </a:gdLst>
              <a:ahLst/>
              <a:cxnLst>
                <a:cxn ang="0">
                  <a:pos x="connsiteX0" y="connsiteY0"/>
                </a:cxn>
                <a:cxn ang="0">
                  <a:pos x="connsiteX1" y="connsiteY1"/>
                </a:cxn>
                <a:cxn ang="0">
                  <a:pos x="connsiteX2" y="connsiteY2"/>
                </a:cxn>
                <a:cxn ang="0">
                  <a:pos x="connsiteX3" y="connsiteY3"/>
                </a:cxn>
              </a:cxnLst>
              <a:rect l="l" t="t" r="r" b="b"/>
              <a:pathLst>
                <a:path w="327004" h="143430">
                  <a:moveTo>
                    <a:pt x="0" y="143430"/>
                  </a:moveTo>
                  <a:lnTo>
                    <a:pt x="65388" y="0"/>
                  </a:lnTo>
                  <a:lnTo>
                    <a:pt x="327004" y="340"/>
                  </a:lnTo>
                  <a:lnTo>
                    <a:pt x="0" y="143430"/>
                  </a:lnTo>
                  <a:close/>
                </a:path>
              </a:pathLst>
            </a:custGeom>
            <a:solidFill>
              <a:srgbClr val="4472C4">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Hexagon 47">
              <a:extLst>
                <a:ext uri="{FF2B5EF4-FFF2-40B4-BE49-F238E27FC236}">
                  <a16:creationId xmlns:a16="http://schemas.microsoft.com/office/drawing/2014/main" id="{7D92CD4A-1D13-C93D-04BF-FBBEC789DF9B}"/>
                </a:ext>
              </a:extLst>
            </p:cNvPr>
            <p:cNvSpPr/>
            <p:nvPr/>
          </p:nvSpPr>
          <p:spPr>
            <a:xfrm>
              <a:off x="1546175" y="2479954"/>
              <a:ext cx="9829800" cy="1625445"/>
            </a:xfrm>
            <a:prstGeom prst="hexagon">
              <a:avLst/>
            </a:prstGeom>
            <a:solidFill>
              <a:sysClr val="window" lastClr="FFFFFF">
                <a:lumMod val="95000"/>
              </a:sysClr>
            </a:solidFill>
            <a:ln w="12700" cap="flat" cmpd="sng" algn="ctr">
              <a:noFill/>
              <a:prstDash val="solid"/>
              <a:miter lim="800000"/>
            </a:ln>
            <a:effectLst>
              <a:outerShdw blurRad="304800" sx="106000" sy="106000" algn="ctr" rotWithShape="0">
                <a:prstClr val="black">
                  <a:alpha val="31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Parallelogram 48">
              <a:extLst>
                <a:ext uri="{FF2B5EF4-FFF2-40B4-BE49-F238E27FC236}">
                  <a16:creationId xmlns:a16="http://schemas.microsoft.com/office/drawing/2014/main" id="{3A8234F7-009F-3440-B060-6FFD0C2E9BE2}"/>
                </a:ext>
              </a:extLst>
            </p:cNvPr>
            <p:cNvSpPr/>
            <p:nvPr/>
          </p:nvSpPr>
          <p:spPr>
            <a:xfrm>
              <a:off x="2264572" y="2343317"/>
              <a:ext cx="2177203" cy="1905000"/>
            </a:xfrm>
            <a:prstGeom prst="parallelogram">
              <a:avLst>
                <a:gd name="adj" fmla="val 44078"/>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Parallelogram 49">
              <a:extLst>
                <a:ext uri="{FF2B5EF4-FFF2-40B4-BE49-F238E27FC236}">
                  <a16:creationId xmlns:a16="http://schemas.microsoft.com/office/drawing/2014/main" id="{7EDA8797-1AD6-4201-7679-CC80F7284C7F}"/>
                </a:ext>
              </a:extLst>
            </p:cNvPr>
            <p:cNvSpPr/>
            <p:nvPr/>
          </p:nvSpPr>
          <p:spPr>
            <a:xfrm>
              <a:off x="9928175" y="2479344"/>
              <a:ext cx="914400" cy="1625445"/>
            </a:xfrm>
            <a:prstGeom prst="parallelogram">
              <a:avLst>
                <a:gd name="adj" fmla="val 79571"/>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Parallelogram 50">
              <a:extLst>
                <a:ext uri="{FF2B5EF4-FFF2-40B4-BE49-F238E27FC236}">
                  <a16:creationId xmlns:a16="http://schemas.microsoft.com/office/drawing/2014/main" id="{A170B8FD-7BCA-076F-847B-DBE46A49A9E7}"/>
                </a:ext>
              </a:extLst>
            </p:cNvPr>
            <p:cNvSpPr/>
            <p:nvPr/>
          </p:nvSpPr>
          <p:spPr>
            <a:xfrm>
              <a:off x="9661475" y="2479344"/>
              <a:ext cx="914400" cy="1625445"/>
            </a:xfrm>
            <a:prstGeom prst="parallelogram">
              <a:avLst>
                <a:gd name="adj" fmla="val 79571"/>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extBox 51">
            <a:extLst>
              <a:ext uri="{FF2B5EF4-FFF2-40B4-BE49-F238E27FC236}">
                <a16:creationId xmlns:a16="http://schemas.microsoft.com/office/drawing/2014/main" id="{6240FA09-3838-A8E8-08FB-1B8A1AD985F8}"/>
              </a:ext>
            </a:extLst>
          </p:cNvPr>
          <p:cNvSpPr txBox="1"/>
          <p:nvPr/>
        </p:nvSpPr>
        <p:spPr>
          <a:xfrm rot="17585373">
            <a:off x="2418581" y="2289595"/>
            <a:ext cx="1849663" cy="523220"/>
          </a:xfrm>
          <a:prstGeom prst="rect">
            <a:avLst/>
          </a:prstGeom>
          <a:noFill/>
        </p:spPr>
        <p:txBody>
          <a:bodyPr wrap="square">
            <a:spAutoFit/>
          </a:bodyPr>
          <a:lstStyle/>
          <a:p>
            <a:pPr algn="ctr" defTabSz="457200">
              <a:buClrTx/>
              <a:buFontTx/>
              <a:buNone/>
            </a:pPr>
            <a:r>
              <a:rPr lang="en-US" sz="2800" kern="1200" dirty="0">
                <a:solidFill>
                  <a:prstClr val="white"/>
                </a:solidFill>
                <a:latin typeface="Calibri" panose="020F0502020204030204"/>
                <a:ea typeface="+mn-ea"/>
                <a:cs typeface="+mn-cs"/>
              </a:rPr>
              <a:t>Tip 1</a:t>
            </a:r>
          </a:p>
        </p:txBody>
      </p:sp>
      <p:sp>
        <p:nvSpPr>
          <p:cNvPr id="53" name="Rectangle 52">
            <a:extLst>
              <a:ext uri="{FF2B5EF4-FFF2-40B4-BE49-F238E27FC236}">
                <a16:creationId xmlns:a16="http://schemas.microsoft.com/office/drawing/2014/main" id="{1E5FFC25-0DDB-5303-C5DF-F1781D9E9A65}"/>
              </a:ext>
            </a:extLst>
          </p:cNvPr>
          <p:cNvSpPr/>
          <p:nvPr/>
        </p:nvSpPr>
        <p:spPr>
          <a:xfrm>
            <a:off x="4435948" y="1795988"/>
            <a:ext cx="5238847" cy="1569660"/>
          </a:xfrm>
          <a:prstGeom prst="rect">
            <a:avLst/>
          </a:prstGeom>
        </p:spPr>
        <p:txBody>
          <a:bodyPr wrap="square">
            <a:spAutoFit/>
          </a:bodyPr>
          <a:lstStyle/>
          <a:p>
            <a:pPr algn="ctr" defTabSz="457200">
              <a:buClrTx/>
            </a:pPr>
            <a:r>
              <a:rPr lang="en-US" sz="2400" dirty="0">
                <a:latin typeface="Calibri" panose="020F0502020204030204" pitchFamily="34" charset="0"/>
                <a:cs typeface="Calibri" panose="020F0502020204030204" pitchFamily="34" charset="0"/>
              </a:rPr>
              <a:t>We can express our thoughts and emotions in a beautiful way in a poem by choosing words that reflect our emotions and create imagery.</a:t>
            </a:r>
            <a:endParaRPr lang="en-IN" sz="240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A1440E84-7D15-404C-E5C9-2AF9E9F2331D}"/>
              </a:ext>
            </a:extLst>
          </p:cNvPr>
          <p:cNvSpPr txBox="1"/>
          <p:nvPr/>
        </p:nvSpPr>
        <p:spPr>
          <a:xfrm rot="17585373">
            <a:off x="2088253" y="4660650"/>
            <a:ext cx="1849663" cy="523220"/>
          </a:xfrm>
          <a:prstGeom prst="rect">
            <a:avLst/>
          </a:prstGeom>
          <a:noFill/>
        </p:spPr>
        <p:txBody>
          <a:bodyPr wrap="square">
            <a:spAutoFit/>
          </a:bodyPr>
          <a:lstStyle/>
          <a:p>
            <a:pPr algn="ctr" defTabSz="457200">
              <a:buClrTx/>
              <a:buFontTx/>
              <a:buNone/>
            </a:pPr>
            <a:r>
              <a:rPr lang="en-US" sz="2800" kern="1200" dirty="0">
                <a:solidFill>
                  <a:prstClr val="white"/>
                </a:solidFill>
                <a:latin typeface="Calibri" panose="020F0502020204030204"/>
                <a:ea typeface="+mn-ea"/>
                <a:cs typeface="+mn-cs"/>
              </a:rPr>
              <a:t>Tip 2</a:t>
            </a:r>
          </a:p>
        </p:txBody>
      </p:sp>
    </p:spTree>
    <p:extLst>
      <p:ext uri="{BB962C8B-B14F-4D97-AF65-F5344CB8AC3E}">
        <p14:creationId xmlns:p14="http://schemas.microsoft.com/office/powerpoint/2010/main" val="28273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strVal val="#ppt_w*0.70"/>
                                          </p:val>
                                        </p:tav>
                                        <p:tav tm="100000">
                                          <p:val>
                                            <p:strVal val="#ppt_w"/>
                                          </p:val>
                                        </p:tav>
                                      </p:tavLst>
                                    </p:anim>
                                    <p:anim calcmode="lin" valueType="num">
                                      <p:cBhvr>
                                        <p:cTn id="8" dur="1000" fill="hold"/>
                                        <p:tgtEl>
                                          <p:spTgt spid="45"/>
                                        </p:tgtEl>
                                        <p:attrNameLst>
                                          <p:attrName>ppt_h</p:attrName>
                                        </p:attrNameLst>
                                      </p:cBhvr>
                                      <p:tavLst>
                                        <p:tav tm="0">
                                          <p:val>
                                            <p:strVal val="#ppt_h"/>
                                          </p:val>
                                        </p:tav>
                                        <p:tav tm="100000">
                                          <p:val>
                                            <p:strVal val="#ppt_h"/>
                                          </p:val>
                                        </p:tav>
                                      </p:tavLst>
                                    </p:anim>
                                    <p:animEffect transition="in" filter="fade">
                                      <p:cBhvr>
                                        <p:cTn id="9" dur="1000"/>
                                        <p:tgtEl>
                                          <p:spTgt spid="45"/>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childTnLst>
                          </p:cTn>
                        </p:par>
                        <p:par>
                          <p:cTn id="14" fill="hold">
                            <p:stCondLst>
                              <p:cond delay="1500"/>
                            </p:stCondLst>
                            <p:childTnLst>
                              <p:par>
                                <p:cTn id="15" presetID="22" presetClass="entr" presetSubtype="8" fill="hold" grpId="0" nodeType="afterEffect">
                                  <p:stCondLst>
                                    <p:cond delay="25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10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1000" fill="hold"/>
                                        <p:tgtEl>
                                          <p:spTgt spid="37"/>
                                        </p:tgtEl>
                                        <p:attrNameLst>
                                          <p:attrName>ppt_w</p:attrName>
                                        </p:attrNameLst>
                                      </p:cBhvr>
                                      <p:tavLst>
                                        <p:tav tm="0">
                                          <p:val>
                                            <p:strVal val="#ppt_w*0.70"/>
                                          </p:val>
                                        </p:tav>
                                        <p:tav tm="100000">
                                          <p:val>
                                            <p:strVal val="#ppt_w"/>
                                          </p:val>
                                        </p:tav>
                                      </p:tavLst>
                                    </p:anim>
                                    <p:anim calcmode="lin" valueType="num">
                                      <p:cBhvr>
                                        <p:cTn id="23" dur="1000" fill="hold"/>
                                        <p:tgtEl>
                                          <p:spTgt spid="37"/>
                                        </p:tgtEl>
                                        <p:attrNameLst>
                                          <p:attrName>ppt_h</p:attrName>
                                        </p:attrNameLst>
                                      </p:cBhvr>
                                      <p:tavLst>
                                        <p:tav tm="0">
                                          <p:val>
                                            <p:strVal val="#ppt_h"/>
                                          </p:val>
                                        </p:tav>
                                        <p:tav tm="100000">
                                          <p:val>
                                            <p:strVal val="#ppt_h"/>
                                          </p:val>
                                        </p:tav>
                                      </p:tavLst>
                                    </p:anim>
                                    <p:animEffect transition="in" filter="fade">
                                      <p:cBhvr>
                                        <p:cTn id="24" dur="1000"/>
                                        <p:tgtEl>
                                          <p:spTgt spid="37"/>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childTnLst>
                          </p:cTn>
                        </p:par>
                        <p:par>
                          <p:cTn id="29" fill="hold">
                            <p:stCondLst>
                              <p:cond delay="1500"/>
                            </p:stCondLst>
                            <p:childTnLst>
                              <p:par>
                                <p:cTn id="30" presetID="22" presetClass="entr" presetSubtype="8" fill="hold" nodeType="afterEffect">
                                  <p:stCondLst>
                                    <p:cond delay="25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10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4037372447"/>
              </p:ext>
            </p:extLst>
          </p:nvPr>
        </p:nvGraphicFramePr>
        <p:xfrm>
          <a:off x="1127448" y="700345"/>
          <a:ext cx="9937100" cy="231652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a:t>https://www.freepik.com/free-vector/one-happy-girl-writing-desk_6360147.htm#fromView=search&amp;page=1&amp;position=13&amp;uuid=83bff680-1c23-4ac8-a3f9-3a3354583415 </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IN" sz="900" dirty="0" err="1"/>
                        <a:t>brgfx</a:t>
                      </a:r>
                      <a:r>
                        <a:rPr lang="en-IN" sz="900" dirty="0"/>
                        <a:t> on </a:t>
                      </a:r>
                      <a:r>
                        <a:rPr lang="en-IN" sz="900" dirty="0" err="1"/>
                        <a:t>Freepik</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a:t>https://www.freepik.com/free-psd/idli-isolated-transparent-background_146758140.htm#fromView=search&amp;page=1&amp;position=4&amp;uuid=18d67922-b5c2-4993-8ac3-05b65f13c91e </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IN" sz="900" dirty="0" err="1"/>
                        <a:t>tohamina</a:t>
                      </a:r>
                      <a:r>
                        <a:rPr lang="en-IN" sz="900" dirty="0"/>
                        <a:t> on </a:t>
                      </a:r>
                      <a:r>
                        <a:rPr lang="en-IN" sz="900" dirty="0" err="1"/>
                        <a:t>Freepik</a:t>
                      </a: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US" sz="900" dirty="0"/>
                        <a:t>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IN" sz="900" dirty="0"/>
                        <a:t>https://www.freepik.com/free-vector/happy-boy-sitting-floor-pets-dog_24085186.htm#fromView=search&amp;page=1&amp;position=13&amp;uuid=3ae01bbd-2a10-4b00-b15c-b95467f890be </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err="1"/>
                        <a:t>brgfx</a:t>
                      </a:r>
                      <a:r>
                        <a:rPr lang="en-IN" sz="900" dirty="0"/>
                        <a:t> on </a:t>
                      </a:r>
                      <a:r>
                        <a:rPr lang="en-IN" sz="900" dirty="0" err="1"/>
                        <a:t>Freepik</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3"/>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pic>
        <p:nvPicPr>
          <p:cNvPr id="2" name="Picture 1" descr="A child sitting at a table writing on paper&#10;&#10;Description automatically generated">
            <a:extLst>
              <a:ext uri="{FF2B5EF4-FFF2-40B4-BE49-F238E27FC236}">
                <a16:creationId xmlns:a16="http://schemas.microsoft.com/office/drawing/2014/main" id="{26C219E0-DC3B-1E26-F801-2A3AD5F7C4ED}"/>
              </a:ext>
            </a:extLst>
          </p:cNvPr>
          <p:cNvPicPr>
            <a:picLocks noChangeAspect="1"/>
          </p:cNvPicPr>
          <p:nvPr/>
        </p:nvPicPr>
        <p:blipFill>
          <a:blip r:embed="rId3"/>
          <a:stretch>
            <a:fillRect/>
          </a:stretch>
        </p:blipFill>
        <p:spPr>
          <a:xfrm>
            <a:off x="2572759" y="1160732"/>
            <a:ext cx="647608" cy="503023"/>
          </a:xfrm>
          <a:prstGeom prst="rect">
            <a:avLst/>
          </a:prstGeom>
        </p:spPr>
      </p:pic>
      <p:pic>
        <p:nvPicPr>
          <p:cNvPr id="3" name="Picture 2" descr="A plate of food with sauces&#10;&#10;Description automatically generated">
            <a:extLst>
              <a:ext uri="{FF2B5EF4-FFF2-40B4-BE49-F238E27FC236}">
                <a16:creationId xmlns:a16="http://schemas.microsoft.com/office/drawing/2014/main" id="{9535BE7E-F4F4-F570-4B9F-A4C4418779E6}"/>
              </a:ext>
            </a:extLst>
          </p:cNvPr>
          <p:cNvPicPr>
            <a:picLocks noChangeAspect="1"/>
          </p:cNvPicPr>
          <p:nvPr/>
        </p:nvPicPr>
        <p:blipFill>
          <a:blip r:embed="rId4"/>
          <a:stretch>
            <a:fillRect/>
          </a:stretch>
        </p:blipFill>
        <p:spPr>
          <a:xfrm>
            <a:off x="2563406" y="1722141"/>
            <a:ext cx="666313" cy="666313"/>
          </a:xfrm>
          <a:prstGeom prst="rect">
            <a:avLst/>
          </a:prstGeom>
        </p:spPr>
      </p:pic>
      <p:pic>
        <p:nvPicPr>
          <p:cNvPr id="4" name="Picture 3" descr="A child licking a dog&#10;&#10;Description automatically generated">
            <a:extLst>
              <a:ext uri="{FF2B5EF4-FFF2-40B4-BE49-F238E27FC236}">
                <a16:creationId xmlns:a16="http://schemas.microsoft.com/office/drawing/2014/main" id="{2D02DD33-F12E-78C9-078B-D7600EA930C7}"/>
              </a:ext>
            </a:extLst>
          </p:cNvPr>
          <p:cNvPicPr>
            <a:picLocks noChangeAspect="1"/>
          </p:cNvPicPr>
          <p:nvPr/>
        </p:nvPicPr>
        <p:blipFill>
          <a:blip r:embed="rId5"/>
          <a:stretch>
            <a:fillRect/>
          </a:stretch>
        </p:blipFill>
        <p:spPr>
          <a:xfrm>
            <a:off x="2632266" y="2426058"/>
            <a:ext cx="528591" cy="55936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107</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165</cp:revision>
  <dcterms:created xsi:type="dcterms:W3CDTF">2020-08-28T09:38:22Z</dcterms:created>
  <dcterms:modified xsi:type="dcterms:W3CDTF">2024-05-21T02:32:15Z</dcterms:modified>
</cp:coreProperties>
</file>