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9" r:id="rId4"/>
  </p:sldMasterIdLst>
  <p:notesMasterIdLst>
    <p:notesMasterId r:id="rId7"/>
  </p:notesMasterIdLst>
  <p:sldIdLst>
    <p:sldId id="268" r:id="rId5"/>
    <p:sldId id="266" r:id="rId6"/>
  </p:sldIdLst>
  <p:sldSz cx="22758400" cy="128016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032" userDrawn="1">
          <p15:clr>
            <a:srgbClr val="A4A3A4"/>
          </p15:clr>
        </p15:guide>
        <p15:guide id="2" pos="716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EE4E6"/>
    <a:srgbClr val="4DD6D8"/>
    <a:srgbClr val="F888B8"/>
    <a:srgbClr val="57D3FF"/>
    <a:srgbClr val="C990F3"/>
    <a:srgbClr val="F7D355"/>
    <a:srgbClr val="F665A3"/>
    <a:srgbClr val="D8B0F6"/>
    <a:srgbClr val="93ADE1"/>
    <a:srgbClr val="3666C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1B726DD-D97D-4238-BDDF-6FBF6FBA8195}" v="14" dt="2024-05-12T14:32:37.97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FD4443E-F989-4FC4-A0C8-D5A2AF1F390B}" styleName="Dark Style 1 - Accent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8D230F3-CF80-4859-8CE7-A43EE81993B5}" styleName="Light Style 1 –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4" autoAdjust="0"/>
    <p:restoredTop sz="94660"/>
  </p:normalViewPr>
  <p:slideViewPr>
    <p:cSldViewPr snapToGrid="0">
      <p:cViewPr>
        <p:scale>
          <a:sx n="65" d="100"/>
          <a:sy n="65" d="100"/>
        </p:scale>
        <p:origin x="32" y="20"/>
      </p:cViewPr>
      <p:guideLst>
        <p:guide orient="horz" pos="4032"/>
        <p:guide pos="716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amakrishna Pallavajjala" userId="ad5f983f6711b311" providerId="LiveId" clId="{A1B726DD-D97D-4238-BDDF-6FBF6FBA8195}"/>
    <pc:docChg chg="custSel delSld modSld">
      <pc:chgData name="Ramakrishna Pallavajjala" userId="ad5f983f6711b311" providerId="LiveId" clId="{A1B726DD-D97D-4238-BDDF-6FBF6FBA8195}" dt="2024-05-12T14:32:54.598" v="69" actId="255"/>
      <pc:docMkLst>
        <pc:docMk/>
      </pc:docMkLst>
      <pc:sldChg chg="del">
        <pc:chgData name="Ramakrishna Pallavajjala" userId="ad5f983f6711b311" providerId="LiveId" clId="{A1B726DD-D97D-4238-BDDF-6FBF6FBA8195}" dt="2024-05-12T14:32:19.072" v="66" actId="47"/>
        <pc:sldMkLst>
          <pc:docMk/>
          <pc:sldMk cId="0" sldId="256"/>
        </pc:sldMkLst>
      </pc:sldChg>
      <pc:sldChg chg="delSp modSp mod">
        <pc:chgData name="Ramakrishna Pallavajjala" userId="ad5f983f6711b311" providerId="LiveId" clId="{A1B726DD-D97D-4238-BDDF-6FBF6FBA8195}" dt="2024-05-12T14:32:54.598" v="69" actId="255"/>
        <pc:sldMkLst>
          <pc:docMk/>
          <pc:sldMk cId="2967319204" sldId="266"/>
        </pc:sldMkLst>
        <pc:graphicFrameChg chg="mod modGraphic">
          <ac:chgData name="Ramakrishna Pallavajjala" userId="ad5f983f6711b311" providerId="LiveId" clId="{A1B726DD-D97D-4238-BDDF-6FBF6FBA8195}" dt="2024-05-12T14:32:54.598" v="69" actId="255"/>
          <ac:graphicFrameMkLst>
            <pc:docMk/>
            <pc:sldMk cId="2967319204" sldId="266"/>
            <ac:graphicFrameMk id="5" creationId="{9C464A88-0113-1840-0DDD-673275DD4C56}"/>
          </ac:graphicFrameMkLst>
        </pc:graphicFrameChg>
        <pc:graphicFrameChg chg="del">
          <ac:chgData name="Ramakrishna Pallavajjala" userId="ad5f983f6711b311" providerId="LiveId" clId="{A1B726DD-D97D-4238-BDDF-6FBF6FBA8195}" dt="2024-05-12T14:24:15.573" v="0" actId="478"/>
          <ac:graphicFrameMkLst>
            <pc:docMk/>
            <pc:sldMk cId="2967319204" sldId="266"/>
            <ac:graphicFrameMk id="7" creationId="{ACC23B86-A5CF-DCDF-36E3-2DC1C31629E5}"/>
          </ac:graphicFrameMkLst>
        </pc:graphicFrameChg>
        <pc:picChg chg="mod">
          <ac:chgData name="Ramakrishna Pallavajjala" userId="ad5f983f6711b311" providerId="LiveId" clId="{A1B726DD-D97D-4238-BDDF-6FBF6FBA8195}" dt="2024-05-12T14:24:36.950" v="2" actId="1076"/>
          <ac:picMkLst>
            <pc:docMk/>
            <pc:sldMk cId="2967319204" sldId="266"/>
            <ac:picMk id="2" creationId="{9193DBBF-345E-23C2-ED41-71E1301C2FA1}"/>
          </ac:picMkLst>
        </pc:picChg>
      </pc:sldChg>
      <pc:sldMasterChg chg="delSldLayout">
        <pc:chgData name="Ramakrishna Pallavajjala" userId="ad5f983f6711b311" providerId="LiveId" clId="{A1B726DD-D97D-4238-BDDF-6FBF6FBA8195}" dt="2024-05-12T14:32:19.072" v="66" actId="47"/>
        <pc:sldMasterMkLst>
          <pc:docMk/>
          <pc:sldMasterMk cId="4250442398" sldId="2147483679"/>
        </pc:sldMasterMkLst>
        <pc:sldLayoutChg chg="del">
          <pc:chgData name="Ramakrishna Pallavajjala" userId="ad5f983f6711b311" providerId="LiveId" clId="{A1B726DD-D97D-4238-BDDF-6FBF6FBA8195}" dt="2024-05-12T14:32:19.072" v="66" actId="47"/>
          <pc:sldLayoutMkLst>
            <pc:docMk/>
            <pc:sldMasterMk cId="4250442398" sldId="2147483679"/>
            <pc:sldLayoutMk cId="1127697290" sldId="2147483700"/>
          </pc:sldLayoutMkLst>
        </pc:sldLayoutChg>
      </pc:sldMasterChg>
    </pc:docChg>
  </pc:docChgLst>
  <pc:docChgLst>
    <pc:chgData name="Ramakrishna Pallavajjala" userId="ad5f983f6711b311" providerId="LiveId" clId="{0410BE27-3BEE-4431-8966-D50A72BA2B32}"/>
    <pc:docChg chg="custSel addSld delSld modSld sldOrd">
      <pc:chgData name="Ramakrishna Pallavajjala" userId="ad5f983f6711b311" providerId="LiveId" clId="{0410BE27-3BEE-4431-8966-D50A72BA2B32}" dt="2024-05-09T09:15:07.635" v="216" actId="6549"/>
      <pc:docMkLst>
        <pc:docMk/>
      </pc:docMkLst>
      <pc:sldChg chg="modSp mod">
        <pc:chgData name="Ramakrishna Pallavajjala" userId="ad5f983f6711b311" providerId="LiveId" clId="{0410BE27-3BEE-4431-8966-D50A72BA2B32}" dt="2024-05-09T08:56:29.935" v="22" actId="255"/>
        <pc:sldMkLst>
          <pc:docMk/>
          <pc:sldMk cId="0" sldId="256"/>
        </pc:sldMkLst>
        <pc:spChg chg="mod">
          <ac:chgData name="Ramakrishna Pallavajjala" userId="ad5f983f6711b311" providerId="LiveId" clId="{0410BE27-3BEE-4431-8966-D50A72BA2B32}" dt="2024-05-09T08:54:55.168" v="16" actId="255"/>
          <ac:spMkLst>
            <pc:docMk/>
            <pc:sldMk cId="0" sldId="256"/>
            <ac:spMk id="29" creationId="{00000000-0000-0000-0000-000000000000}"/>
          </ac:spMkLst>
        </pc:spChg>
        <pc:spChg chg="mod">
          <ac:chgData name="Ramakrishna Pallavajjala" userId="ad5f983f6711b311" providerId="LiveId" clId="{0410BE27-3BEE-4431-8966-D50A72BA2B32}" dt="2024-05-09T08:55:50.597" v="19" actId="255"/>
          <ac:spMkLst>
            <pc:docMk/>
            <pc:sldMk cId="0" sldId="256"/>
            <ac:spMk id="30" creationId="{00000000-0000-0000-0000-000000000000}"/>
          </ac:spMkLst>
        </pc:spChg>
        <pc:spChg chg="mod">
          <ac:chgData name="Ramakrishna Pallavajjala" userId="ad5f983f6711b311" providerId="LiveId" clId="{0410BE27-3BEE-4431-8966-D50A72BA2B32}" dt="2024-05-09T08:56:29.935" v="22" actId="255"/>
          <ac:spMkLst>
            <pc:docMk/>
            <pc:sldMk cId="0" sldId="256"/>
            <ac:spMk id="31" creationId="{00000000-0000-0000-0000-000000000000}"/>
          </ac:spMkLst>
        </pc:spChg>
      </pc:sldChg>
      <pc:sldChg chg="del">
        <pc:chgData name="Ramakrishna Pallavajjala" userId="ad5f983f6711b311" providerId="LiveId" clId="{0410BE27-3BEE-4431-8966-D50A72BA2B32}" dt="2024-05-09T08:50:59.994" v="2" actId="47"/>
        <pc:sldMkLst>
          <pc:docMk/>
          <pc:sldMk cId="236234453" sldId="259"/>
        </pc:sldMkLst>
      </pc:sldChg>
      <pc:sldChg chg="del">
        <pc:chgData name="Ramakrishna Pallavajjala" userId="ad5f983f6711b311" providerId="LiveId" clId="{0410BE27-3BEE-4431-8966-D50A72BA2B32}" dt="2024-05-09T08:51:02.336" v="3" actId="47"/>
        <pc:sldMkLst>
          <pc:docMk/>
          <pc:sldMk cId="1586209150" sldId="260"/>
        </pc:sldMkLst>
      </pc:sldChg>
      <pc:sldChg chg="del">
        <pc:chgData name="Ramakrishna Pallavajjala" userId="ad5f983f6711b311" providerId="LiveId" clId="{0410BE27-3BEE-4431-8966-D50A72BA2B32}" dt="2024-05-09T08:51:04.412" v="4" actId="47"/>
        <pc:sldMkLst>
          <pc:docMk/>
          <pc:sldMk cId="1991162441" sldId="261"/>
        </pc:sldMkLst>
      </pc:sldChg>
      <pc:sldChg chg="del">
        <pc:chgData name="Ramakrishna Pallavajjala" userId="ad5f983f6711b311" providerId="LiveId" clId="{0410BE27-3BEE-4431-8966-D50A72BA2B32}" dt="2024-05-09T08:51:06.394" v="5" actId="47"/>
        <pc:sldMkLst>
          <pc:docMk/>
          <pc:sldMk cId="871070442" sldId="262"/>
        </pc:sldMkLst>
      </pc:sldChg>
      <pc:sldChg chg="del">
        <pc:chgData name="Ramakrishna Pallavajjala" userId="ad5f983f6711b311" providerId="LiveId" clId="{0410BE27-3BEE-4431-8966-D50A72BA2B32}" dt="2024-05-09T08:51:08.051" v="6" actId="47"/>
        <pc:sldMkLst>
          <pc:docMk/>
          <pc:sldMk cId="3689418615" sldId="263"/>
        </pc:sldMkLst>
      </pc:sldChg>
      <pc:sldChg chg="del">
        <pc:chgData name="Ramakrishna Pallavajjala" userId="ad5f983f6711b311" providerId="LiveId" clId="{0410BE27-3BEE-4431-8966-D50A72BA2B32}" dt="2024-05-09T08:51:09.681" v="7" actId="47"/>
        <pc:sldMkLst>
          <pc:docMk/>
          <pc:sldMk cId="2959931538" sldId="264"/>
        </pc:sldMkLst>
      </pc:sldChg>
      <pc:sldChg chg="del ord">
        <pc:chgData name="Ramakrishna Pallavajjala" userId="ad5f983f6711b311" providerId="LiveId" clId="{0410BE27-3BEE-4431-8966-D50A72BA2B32}" dt="2024-05-09T09:07:52.679" v="67" actId="47"/>
        <pc:sldMkLst>
          <pc:docMk/>
          <pc:sldMk cId="2374436629" sldId="265"/>
        </pc:sldMkLst>
      </pc:sldChg>
      <pc:sldChg chg="addSp modSp mod">
        <pc:chgData name="Ramakrishna Pallavajjala" userId="ad5f983f6711b311" providerId="LiveId" clId="{0410BE27-3BEE-4431-8966-D50A72BA2B32}" dt="2024-05-09T09:15:07.635" v="216" actId="6549"/>
        <pc:sldMkLst>
          <pc:docMk/>
          <pc:sldMk cId="2967319204" sldId="266"/>
        </pc:sldMkLst>
        <pc:graphicFrameChg chg="mod modGraphic">
          <ac:chgData name="Ramakrishna Pallavajjala" userId="ad5f983f6711b311" providerId="LiveId" clId="{0410BE27-3BEE-4431-8966-D50A72BA2B32}" dt="2024-05-09T09:15:07.635" v="216" actId="6549"/>
          <ac:graphicFrameMkLst>
            <pc:docMk/>
            <pc:sldMk cId="2967319204" sldId="266"/>
            <ac:graphicFrameMk id="5" creationId="{9C464A88-0113-1840-0DDD-673275DD4C56}"/>
          </ac:graphicFrameMkLst>
        </pc:graphicFrameChg>
        <pc:picChg chg="add mod">
          <ac:chgData name="Ramakrishna Pallavajjala" userId="ad5f983f6711b311" providerId="LiveId" clId="{0410BE27-3BEE-4431-8966-D50A72BA2B32}" dt="2024-05-09T09:10:25.140" v="84" actId="1076"/>
          <ac:picMkLst>
            <pc:docMk/>
            <pc:sldMk cId="2967319204" sldId="266"/>
            <ac:picMk id="2" creationId="{9193DBBF-345E-23C2-ED41-71E1301C2FA1}"/>
          </ac:picMkLst>
        </pc:picChg>
      </pc:sldChg>
      <pc:sldChg chg="addSp delSp modSp add mod">
        <pc:chgData name="Ramakrishna Pallavajjala" userId="ad5f983f6711b311" providerId="LiveId" clId="{0410BE27-3BEE-4431-8966-D50A72BA2B32}" dt="2024-05-09T09:06:52.299" v="63" actId="1076"/>
        <pc:sldMkLst>
          <pc:docMk/>
          <pc:sldMk cId="1911530698" sldId="267"/>
        </pc:sldMkLst>
        <pc:spChg chg="add del">
          <ac:chgData name="Ramakrishna Pallavajjala" userId="ad5f983f6711b311" providerId="LiveId" clId="{0410BE27-3BEE-4431-8966-D50A72BA2B32}" dt="2024-05-09T08:59:08.315" v="28" actId="478"/>
          <ac:spMkLst>
            <pc:docMk/>
            <pc:sldMk cId="1911530698" sldId="267"/>
            <ac:spMk id="3" creationId="{017EE5B6-3B5D-0985-1C0B-0473119A74FE}"/>
          </ac:spMkLst>
        </pc:spChg>
        <pc:spChg chg="mod">
          <ac:chgData name="Ramakrishna Pallavajjala" userId="ad5f983f6711b311" providerId="LiveId" clId="{0410BE27-3BEE-4431-8966-D50A72BA2B32}" dt="2024-05-09T09:05:15.559" v="53" actId="255"/>
          <ac:spMkLst>
            <pc:docMk/>
            <pc:sldMk cId="1911530698" sldId="267"/>
            <ac:spMk id="4" creationId="{5CD09216-7A47-F3FC-A879-7F9207290943}"/>
          </ac:spMkLst>
        </pc:spChg>
        <pc:spChg chg="add mod">
          <ac:chgData name="Ramakrishna Pallavajjala" userId="ad5f983f6711b311" providerId="LiveId" clId="{0410BE27-3BEE-4431-8966-D50A72BA2B32}" dt="2024-05-09T09:06:52.299" v="63" actId="1076"/>
          <ac:spMkLst>
            <pc:docMk/>
            <pc:sldMk cId="1911530698" sldId="267"/>
            <ac:spMk id="6" creationId="{696ED5F0-3F25-CF89-9F3F-3C322209EF77}"/>
          </ac:spMkLst>
        </pc:spChg>
        <pc:spChg chg="add mod">
          <ac:chgData name="Ramakrishna Pallavajjala" userId="ad5f983f6711b311" providerId="LiveId" clId="{0410BE27-3BEE-4431-8966-D50A72BA2B32}" dt="2024-05-09T09:06:40.136" v="62" actId="1076"/>
          <ac:spMkLst>
            <pc:docMk/>
            <pc:sldMk cId="1911530698" sldId="267"/>
            <ac:spMk id="8" creationId="{F55BF847-2A5B-F161-DB39-7DDBFA326DFC}"/>
          </ac:spMkLst>
        </pc:spChg>
        <pc:spChg chg="add mod">
          <ac:chgData name="Ramakrishna Pallavajjala" userId="ad5f983f6711b311" providerId="LiveId" clId="{0410BE27-3BEE-4431-8966-D50A72BA2B32}" dt="2024-05-09T09:06:04.779" v="58" actId="12"/>
          <ac:spMkLst>
            <pc:docMk/>
            <pc:sldMk cId="1911530698" sldId="267"/>
            <ac:spMk id="10" creationId="{44AFCD8E-3656-3F3C-BCE8-14AB54C8FAE7}"/>
          </ac:spMkLst>
        </pc:spChg>
        <pc:spChg chg="add mod">
          <ac:chgData name="Ramakrishna Pallavajjala" userId="ad5f983f6711b311" providerId="LiveId" clId="{0410BE27-3BEE-4431-8966-D50A72BA2B32}" dt="2024-05-09T09:06:10.477" v="59" actId="12"/>
          <ac:spMkLst>
            <pc:docMk/>
            <pc:sldMk cId="1911530698" sldId="267"/>
            <ac:spMk id="12" creationId="{4ECECE16-E699-8004-155D-AECD549B5157}"/>
          </ac:spMkLst>
        </pc:spChg>
        <pc:spChg chg="add mod">
          <ac:chgData name="Ramakrishna Pallavajjala" userId="ad5f983f6711b311" providerId="LiveId" clId="{0410BE27-3BEE-4431-8966-D50A72BA2B32}" dt="2024-05-09T09:05:30.226" v="54" actId="113"/>
          <ac:spMkLst>
            <pc:docMk/>
            <pc:sldMk cId="1911530698" sldId="267"/>
            <ac:spMk id="14" creationId="{DFE6CB1A-8654-0993-3581-8C36011B472E}"/>
          </ac:spMkLst>
        </pc:spChg>
        <pc:picChg chg="mod">
          <ac:chgData name="Ramakrishna Pallavajjala" userId="ad5f983f6711b311" providerId="LiveId" clId="{0410BE27-3BEE-4431-8966-D50A72BA2B32}" dt="2024-05-09T08:59:02.007" v="26" actId="1076"/>
          <ac:picMkLst>
            <pc:docMk/>
            <pc:sldMk cId="1911530698" sldId="267"/>
            <ac:picMk id="1026" creationId="{4B144954-1A38-8400-393F-17FD1AB31283}"/>
          </ac:picMkLst>
        </pc:picChg>
      </pc:sldChg>
      <pc:sldChg chg="add del">
        <pc:chgData name="Ramakrishna Pallavajjala" userId="ad5f983f6711b311" providerId="LiveId" clId="{0410BE27-3BEE-4431-8966-D50A72BA2B32}" dt="2024-05-09T09:07:17.258" v="64" actId="47"/>
        <pc:sldMkLst>
          <pc:docMk/>
          <pc:sldMk cId="3231766071" sldId="268"/>
        </pc:sldMkLst>
      </pc:sldChg>
      <pc:sldChg chg="add del">
        <pc:chgData name="Ramakrishna Pallavajjala" userId="ad5f983f6711b311" providerId="LiveId" clId="{0410BE27-3BEE-4431-8966-D50A72BA2B32}" dt="2024-05-09T09:07:18.866" v="65" actId="47"/>
        <pc:sldMkLst>
          <pc:docMk/>
          <pc:sldMk cId="2214514383" sldId="269"/>
        </pc:sldMkLst>
      </pc:sldChg>
      <pc:sldChg chg="add del">
        <pc:chgData name="Ramakrishna Pallavajjala" userId="ad5f983f6711b311" providerId="LiveId" clId="{0410BE27-3BEE-4431-8966-D50A72BA2B32}" dt="2024-05-09T09:07:20.896" v="66" actId="47"/>
        <pc:sldMkLst>
          <pc:docMk/>
          <pc:sldMk cId="804803002" sldId="270"/>
        </pc:sldMkLst>
      </pc:sldChg>
      <pc:sldMasterChg chg="delSldLayout">
        <pc:chgData name="Ramakrishna Pallavajjala" userId="ad5f983f6711b311" providerId="LiveId" clId="{0410BE27-3BEE-4431-8966-D50A72BA2B32}" dt="2024-05-09T08:51:09.681" v="7" actId="47"/>
        <pc:sldMasterMkLst>
          <pc:docMk/>
          <pc:sldMasterMk cId="4250442398" sldId="2147483679"/>
        </pc:sldMasterMkLst>
        <pc:sldLayoutChg chg="del">
          <pc:chgData name="Ramakrishna Pallavajjala" userId="ad5f983f6711b311" providerId="LiveId" clId="{0410BE27-3BEE-4431-8966-D50A72BA2B32}" dt="2024-05-09T08:50:59.994" v="2" actId="47"/>
          <pc:sldLayoutMkLst>
            <pc:docMk/>
            <pc:sldMasterMk cId="4250442398" sldId="2147483679"/>
            <pc:sldLayoutMk cId="2521641083" sldId="2147483691"/>
          </pc:sldLayoutMkLst>
        </pc:sldLayoutChg>
        <pc:sldLayoutChg chg="del">
          <pc:chgData name="Ramakrishna Pallavajjala" userId="ad5f983f6711b311" providerId="LiveId" clId="{0410BE27-3BEE-4431-8966-D50A72BA2B32}" dt="2024-05-09T08:51:02.336" v="3" actId="47"/>
          <pc:sldLayoutMkLst>
            <pc:docMk/>
            <pc:sldMasterMk cId="4250442398" sldId="2147483679"/>
            <pc:sldLayoutMk cId="2613129050" sldId="2147483692"/>
          </pc:sldLayoutMkLst>
        </pc:sldLayoutChg>
        <pc:sldLayoutChg chg="del">
          <pc:chgData name="Ramakrishna Pallavajjala" userId="ad5f983f6711b311" providerId="LiveId" clId="{0410BE27-3BEE-4431-8966-D50A72BA2B32}" dt="2024-05-09T08:51:08.051" v="6" actId="47"/>
          <pc:sldLayoutMkLst>
            <pc:docMk/>
            <pc:sldMasterMk cId="4250442398" sldId="2147483679"/>
            <pc:sldLayoutMk cId="737656073" sldId="2147483693"/>
          </pc:sldLayoutMkLst>
        </pc:sldLayoutChg>
        <pc:sldLayoutChg chg="del">
          <pc:chgData name="Ramakrishna Pallavajjala" userId="ad5f983f6711b311" providerId="LiveId" clId="{0410BE27-3BEE-4431-8966-D50A72BA2B32}" dt="2024-05-09T08:51:06.394" v="5" actId="47"/>
          <pc:sldLayoutMkLst>
            <pc:docMk/>
            <pc:sldMasterMk cId="4250442398" sldId="2147483679"/>
            <pc:sldLayoutMk cId="3958443353" sldId="2147483694"/>
          </pc:sldLayoutMkLst>
        </pc:sldLayoutChg>
        <pc:sldLayoutChg chg="del">
          <pc:chgData name="Ramakrishna Pallavajjala" userId="ad5f983f6711b311" providerId="LiveId" clId="{0410BE27-3BEE-4431-8966-D50A72BA2B32}" dt="2024-05-09T08:51:09.681" v="7" actId="47"/>
          <pc:sldLayoutMkLst>
            <pc:docMk/>
            <pc:sldMasterMk cId="4250442398" sldId="2147483679"/>
            <pc:sldLayoutMk cId="2943854448" sldId="2147483695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E0917F-B1F5-4431-A576-7BA61A9179D2}" type="datetimeFigureOut">
              <a:rPr lang="en-GB" smtClean="0"/>
              <a:t>27/05/2024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96EF86-5F12-49D5-A9F6-D403E99644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67983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Notes to the teacher: U</a:t>
            </a:r>
            <a:r>
              <a:rPr lang="en-US" b="0" i="0" dirty="0">
                <a:solidFill>
                  <a:srgbClr val="444746"/>
                </a:solidFill>
                <a:effectLst/>
                <a:latin typeface="Google Sans"/>
              </a:rPr>
              <a:t>tilize the poster that is provided to give students an overview of "MORSE CODE," a novel messaging system that requires a certain level of comprehension to understand the dots and dashes.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96EF86-5F12-49D5-A9F6-D403E99644CA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98862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79D549-3BC8-5264-3777-BC029CA847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64640" y="47088"/>
            <a:ext cx="19629120" cy="1375832"/>
          </a:xfrm>
        </p:spPr>
        <p:txBody>
          <a:bodyPr>
            <a:noAutofit/>
          </a:bodyPr>
          <a:lstStyle>
            <a:lvl1pPr algn="ctr">
              <a:defRPr sz="3600"/>
            </a:lvl1pPr>
          </a:lstStyle>
          <a:p>
            <a:r>
              <a:rPr lang="en-US" dirty="0"/>
              <a:t>Click to add Title</a:t>
            </a:r>
          </a:p>
        </p:txBody>
      </p:sp>
      <p:pic>
        <p:nvPicPr>
          <p:cNvPr id="4" name="Picture 3" descr="A blue pen with a yellow tip&#10;&#10;Description automatically generated">
            <a:extLst>
              <a:ext uri="{FF2B5EF4-FFF2-40B4-BE49-F238E27FC236}">
                <a16:creationId xmlns:a16="http://schemas.microsoft.com/office/drawing/2014/main" id="{98C22F35-0AA0-23DF-E71C-059129995B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1961" y="11806293"/>
            <a:ext cx="914479" cy="914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72215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79D549-3BC8-5264-3777-BC029CA847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64640" y="28429"/>
            <a:ext cx="19629120" cy="1375832"/>
          </a:xfrm>
        </p:spPr>
        <p:txBody>
          <a:bodyPr>
            <a:noAutofit/>
          </a:bodyPr>
          <a:lstStyle>
            <a:lvl1pPr algn="ctr">
              <a:defRPr sz="3600"/>
            </a:lvl1pPr>
          </a:lstStyle>
          <a:p>
            <a:r>
              <a:rPr lang="en-US" dirty="0"/>
              <a:t>Click to add Title</a:t>
            </a:r>
          </a:p>
        </p:txBody>
      </p:sp>
      <p:pic>
        <p:nvPicPr>
          <p:cNvPr id="5" name="Picture 4" descr="A yellow exclamation mark and white eyes&#10;&#10;Description automatically generated">
            <a:extLst>
              <a:ext uri="{FF2B5EF4-FFF2-40B4-BE49-F238E27FC236}">
                <a16:creationId xmlns:a16="http://schemas.microsoft.com/office/drawing/2014/main" id="{A4FEEA82-DC5F-292C-1E65-8CA9C33AC95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1989" y="11811763"/>
            <a:ext cx="914422" cy="920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63048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M Inde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9394B6B9-5C2B-1CB6-8383-CE4530351C5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67873" y="254844"/>
            <a:ext cx="7422654" cy="5000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3600" b="1" cap="all"/>
            </a:lvl1pPr>
          </a:lstStyle>
          <a:p>
            <a:r>
              <a:rPr lang="en-US" dirty="0"/>
              <a:t>MM Index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1203194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black rectangle with blue lines&#10;&#10;Description automatically generated">
            <a:extLst>
              <a:ext uri="{FF2B5EF4-FFF2-40B4-BE49-F238E27FC236}">
                <a16:creationId xmlns:a16="http://schemas.microsoft.com/office/drawing/2014/main" id="{53FC401E-9EBB-E259-748E-FD69DBD0120F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26" y="-378323"/>
            <a:ext cx="22486775" cy="12640194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64640" y="681568"/>
            <a:ext cx="19629120" cy="24743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4640" y="3407833"/>
            <a:ext cx="19629120" cy="81224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7" name="Picture 6" descr="A picture containing text, clock&#10;&#10;Description automatically generated">
            <a:extLst>
              <a:ext uri="{FF2B5EF4-FFF2-40B4-BE49-F238E27FC236}">
                <a16:creationId xmlns:a16="http://schemas.microsoft.com/office/drawing/2014/main" id="{3BA495B0-6FAA-D049-5A24-6FD58FF42366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199" y="138585"/>
            <a:ext cx="1065251" cy="1202551"/>
          </a:xfrm>
          <a:prstGeom prst="rect">
            <a:avLst/>
          </a:prstGeom>
        </p:spPr>
      </p:pic>
      <p:pic>
        <p:nvPicPr>
          <p:cNvPr id="11" name="Picture 10" descr="A logo with text and images&#10;&#10;Description automatically generated with medium confidence">
            <a:extLst>
              <a:ext uri="{FF2B5EF4-FFF2-40B4-BE49-F238E27FC236}">
                <a16:creationId xmlns:a16="http://schemas.microsoft.com/office/drawing/2014/main" id="{A5E1C2CB-15E6-7BE9-CC25-D41C17338423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96633" y="138585"/>
            <a:ext cx="1212568" cy="1162165"/>
          </a:xfrm>
          <a:prstGeom prst="rect">
            <a:avLst/>
          </a:prstGeom>
        </p:spPr>
      </p:pic>
      <p:sp>
        <p:nvSpPr>
          <p:cNvPr id="8" name="TextBox 9">
            <a:extLst>
              <a:ext uri="{FF2B5EF4-FFF2-40B4-BE49-F238E27FC236}">
                <a16:creationId xmlns:a16="http://schemas.microsoft.com/office/drawing/2014/main" id="{C9203E34-1522-B86D-2494-90D249F922FD}"/>
              </a:ext>
            </a:extLst>
          </p:cNvPr>
          <p:cNvSpPr txBox="1"/>
          <p:nvPr userDrawn="1"/>
        </p:nvSpPr>
        <p:spPr>
          <a:xfrm>
            <a:off x="249199" y="12432454"/>
            <a:ext cx="609600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IN" sz="900" b="0" i="0" dirty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CC BY-NC-SA 4.0 Sri Sathya Sai Central Trust</a:t>
            </a:r>
            <a:endParaRPr lang="en-IN" sz="900" b="0" dirty="0"/>
          </a:p>
        </p:txBody>
      </p:sp>
      <p:sp>
        <p:nvSpPr>
          <p:cNvPr id="9" name="Google Shape;18;p12">
            <a:extLst>
              <a:ext uri="{FF2B5EF4-FFF2-40B4-BE49-F238E27FC236}">
                <a16:creationId xmlns:a16="http://schemas.microsoft.com/office/drawing/2014/main" id="{655036EA-4176-5FC2-B1CC-07C7D5F4DEE3}"/>
              </a:ext>
            </a:extLst>
          </p:cNvPr>
          <p:cNvSpPr txBox="1"/>
          <p:nvPr userDrawn="1"/>
        </p:nvSpPr>
        <p:spPr>
          <a:xfrm>
            <a:off x="6389000" y="11549824"/>
            <a:ext cx="9980400" cy="246300"/>
          </a:xfrm>
          <a:prstGeom prst="rect">
            <a:avLst/>
          </a:prstGeom>
          <a:noFill/>
          <a:ln w="9525" cap="flat" cmpd="sng">
            <a:solidFill>
              <a:srgbClr val="7F7F7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This digital material has been developed by the Sri Sathya Sai Vidya Vahini, a unit of Sri Sathya Sai Central Trust, Prasanthi Nilayam, as a collaborative offering in the service of our nation.</a:t>
            </a:r>
            <a:endParaRPr sz="100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6;p3">
            <a:extLst>
              <a:ext uri="{FF2B5EF4-FFF2-40B4-BE49-F238E27FC236}">
                <a16:creationId xmlns:a16="http://schemas.microsoft.com/office/drawing/2014/main" id="{331BF657-F25B-AD14-6FB4-0FB07BA03123}"/>
              </a:ext>
            </a:extLst>
          </p:cNvPr>
          <p:cNvSpPr/>
          <p:nvPr userDrawn="1"/>
        </p:nvSpPr>
        <p:spPr>
          <a:xfrm>
            <a:off x="18673035" y="12228828"/>
            <a:ext cx="4467257" cy="4126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8482B"/>
              </a:buClr>
              <a:buSzPts val="1400"/>
              <a:buFont typeface="Calibri"/>
              <a:buNone/>
            </a:pPr>
            <a:r>
              <a:rPr lang="en-US" sz="1400" b="1" i="0" u="none" strike="noStrike" cap="none" dirty="0">
                <a:solidFill>
                  <a:srgbClr val="08482B"/>
                </a:solidFill>
                <a:latin typeface="Calibri"/>
                <a:ea typeface="Calibri"/>
                <a:cs typeface="Calibri"/>
                <a:sym typeface="Calibri"/>
              </a:rPr>
              <a:t>Integral Education</a:t>
            </a:r>
            <a:r>
              <a:rPr lang="en-US" sz="1400" b="0" i="0" u="none" strike="noStrike" cap="none" dirty="0">
                <a:solidFill>
                  <a:srgbClr val="08482B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 b="1" i="0" u="none" strike="noStrike" cap="none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FOR  </a:t>
            </a:r>
            <a:r>
              <a:rPr lang="en-US" sz="1400" b="1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ALL, </a:t>
            </a:r>
            <a:r>
              <a:rPr lang="en-US" sz="1400" b="1" i="0" u="none" strike="noStrike" cap="none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BY</a:t>
            </a:r>
            <a:r>
              <a:rPr lang="en-US" sz="1400" b="1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ALL</a:t>
            </a: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50442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667" r:id="rId3"/>
  </p:sldLayoutIdLst>
  <p:txStyles>
    <p:titleStyle>
      <a:lvl1pPr algn="l" defTabSz="1706910" rtl="0" eaLnBrk="1" latinLnBrk="0" hangingPunct="1">
        <a:lnSpc>
          <a:spcPct val="90000"/>
        </a:lnSpc>
        <a:spcBef>
          <a:spcPct val="0"/>
        </a:spcBef>
        <a:buNone/>
        <a:defRPr sz="821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6728" indent="-426728" algn="l" defTabSz="1706910" rtl="0" eaLnBrk="1" latinLnBrk="0" hangingPunct="1">
        <a:lnSpc>
          <a:spcPct val="90000"/>
        </a:lnSpc>
        <a:spcBef>
          <a:spcPts val="1867"/>
        </a:spcBef>
        <a:buFont typeface="Arial" panose="020B0604020202020204" pitchFamily="34" charset="0"/>
        <a:buChar char="•"/>
        <a:defRPr sz="5227" kern="1200">
          <a:solidFill>
            <a:schemeClr val="tx1"/>
          </a:solidFill>
          <a:latin typeface="+mn-lt"/>
          <a:ea typeface="+mn-ea"/>
          <a:cs typeface="+mn-cs"/>
        </a:defRPr>
      </a:lvl1pPr>
      <a:lvl2pPr marL="1280183" indent="-426728" algn="l" defTabSz="1706910" rtl="0" eaLnBrk="1" latinLnBrk="0" hangingPunct="1">
        <a:lnSpc>
          <a:spcPct val="90000"/>
        </a:lnSpc>
        <a:spcBef>
          <a:spcPts val="933"/>
        </a:spcBef>
        <a:buFont typeface="Arial" panose="020B0604020202020204" pitchFamily="34" charset="0"/>
        <a:buChar char="•"/>
        <a:defRPr sz="4480" kern="1200">
          <a:solidFill>
            <a:schemeClr val="tx1"/>
          </a:solidFill>
          <a:latin typeface="+mn-lt"/>
          <a:ea typeface="+mn-ea"/>
          <a:cs typeface="+mn-cs"/>
        </a:defRPr>
      </a:lvl2pPr>
      <a:lvl3pPr marL="2133638" indent="-426728" algn="l" defTabSz="1706910" rtl="0" eaLnBrk="1" latinLnBrk="0" hangingPunct="1">
        <a:lnSpc>
          <a:spcPct val="90000"/>
        </a:lnSpc>
        <a:spcBef>
          <a:spcPts val="933"/>
        </a:spcBef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3pPr>
      <a:lvl4pPr marL="2987093" indent="-426728" algn="l" defTabSz="1706910" rtl="0" eaLnBrk="1" latinLnBrk="0" hangingPunct="1">
        <a:lnSpc>
          <a:spcPct val="90000"/>
        </a:lnSpc>
        <a:spcBef>
          <a:spcPts val="933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4pPr>
      <a:lvl5pPr marL="3840549" indent="-426728" algn="l" defTabSz="1706910" rtl="0" eaLnBrk="1" latinLnBrk="0" hangingPunct="1">
        <a:lnSpc>
          <a:spcPct val="90000"/>
        </a:lnSpc>
        <a:spcBef>
          <a:spcPts val="933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5pPr>
      <a:lvl6pPr marL="4694004" indent="-426728" algn="l" defTabSz="1706910" rtl="0" eaLnBrk="1" latinLnBrk="0" hangingPunct="1">
        <a:lnSpc>
          <a:spcPct val="90000"/>
        </a:lnSpc>
        <a:spcBef>
          <a:spcPts val="933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6pPr>
      <a:lvl7pPr marL="5547459" indent="-426728" algn="l" defTabSz="1706910" rtl="0" eaLnBrk="1" latinLnBrk="0" hangingPunct="1">
        <a:lnSpc>
          <a:spcPct val="90000"/>
        </a:lnSpc>
        <a:spcBef>
          <a:spcPts val="933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7pPr>
      <a:lvl8pPr marL="6400914" indent="-426728" algn="l" defTabSz="1706910" rtl="0" eaLnBrk="1" latinLnBrk="0" hangingPunct="1">
        <a:lnSpc>
          <a:spcPct val="90000"/>
        </a:lnSpc>
        <a:spcBef>
          <a:spcPts val="933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8pPr>
      <a:lvl9pPr marL="7254370" indent="-426728" algn="l" defTabSz="1706910" rtl="0" eaLnBrk="1" latinLnBrk="0" hangingPunct="1">
        <a:lnSpc>
          <a:spcPct val="90000"/>
        </a:lnSpc>
        <a:spcBef>
          <a:spcPts val="933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706910" rtl="0" eaLnBrk="1" latinLnBrk="0" hangingPunct="1">
        <a:defRPr sz="3360" kern="1200">
          <a:solidFill>
            <a:schemeClr val="tx1"/>
          </a:solidFill>
          <a:latin typeface="+mn-lt"/>
          <a:ea typeface="+mn-ea"/>
          <a:cs typeface="+mn-cs"/>
        </a:defRPr>
      </a:lvl1pPr>
      <a:lvl2pPr marL="853455" algn="l" defTabSz="1706910" rtl="0" eaLnBrk="1" latinLnBrk="0" hangingPunct="1"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706910" algn="l" defTabSz="1706910" rtl="0" eaLnBrk="1" latinLnBrk="0" hangingPunct="1">
        <a:defRPr sz="3360" kern="1200">
          <a:solidFill>
            <a:schemeClr val="tx1"/>
          </a:solidFill>
          <a:latin typeface="+mn-lt"/>
          <a:ea typeface="+mn-ea"/>
          <a:cs typeface="+mn-cs"/>
        </a:defRPr>
      </a:lvl3pPr>
      <a:lvl4pPr marL="2560366" algn="l" defTabSz="1706910" rtl="0" eaLnBrk="1" latinLnBrk="0" hangingPunct="1">
        <a:defRPr sz="3360" kern="1200">
          <a:solidFill>
            <a:schemeClr val="tx1"/>
          </a:solidFill>
          <a:latin typeface="+mn-lt"/>
          <a:ea typeface="+mn-ea"/>
          <a:cs typeface="+mn-cs"/>
        </a:defRPr>
      </a:lvl4pPr>
      <a:lvl5pPr marL="3413821" algn="l" defTabSz="1706910" rtl="0" eaLnBrk="1" latinLnBrk="0" hangingPunct="1">
        <a:defRPr sz="3360" kern="1200">
          <a:solidFill>
            <a:schemeClr val="tx1"/>
          </a:solidFill>
          <a:latin typeface="+mn-lt"/>
          <a:ea typeface="+mn-ea"/>
          <a:cs typeface="+mn-cs"/>
        </a:defRPr>
      </a:lvl5pPr>
      <a:lvl6pPr marL="4267276" algn="l" defTabSz="1706910" rtl="0" eaLnBrk="1" latinLnBrk="0" hangingPunct="1">
        <a:defRPr sz="3360" kern="1200">
          <a:solidFill>
            <a:schemeClr val="tx1"/>
          </a:solidFill>
          <a:latin typeface="+mn-lt"/>
          <a:ea typeface="+mn-ea"/>
          <a:cs typeface="+mn-cs"/>
        </a:defRPr>
      </a:lvl6pPr>
      <a:lvl7pPr marL="5120731" algn="l" defTabSz="1706910" rtl="0" eaLnBrk="1" latinLnBrk="0" hangingPunct="1">
        <a:defRPr sz="3360" kern="1200">
          <a:solidFill>
            <a:schemeClr val="tx1"/>
          </a:solidFill>
          <a:latin typeface="+mn-lt"/>
          <a:ea typeface="+mn-ea"/>
          <a:cs typeface="+mn-cs"/>
        </a:defRPr>
      </a:lvl7pPr>
      <a:lvl8pPr marL="5974187" algn="l" defTabSz="1706910" rtl="0" eaLnBrk="1" latinLnBrk="0" hangingPunct="1">
        <a:defRPr sz="3360" kern="1200">
          <a:solidFill>
            <a:schemeClr val="tx1"/>
          </a:solidFill>
          <a:latin typeface="+mn-lt"/>
          <a:ea typeface="+mn-ea"/>
          <a:cs typeface="+mn-cs"/>
        </a:defRPr>
      </a:lvl8pPr>
      <a:lvl9pPr marL="6827642" algn="l" defTabSz="1706910" rtl="0" eaLnBrk="1" latinLnBrk="0" hangingPunct="1">
        <a:defRPr sz="33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3">
            <a:extLst>
              <a:ext uri="{FF2B5EF4-FFF2-40B4-BE49-F238E27FC236}">
                <a16:creationId xmlns:a16="http://schemas.microsoft.com/office/drawing/2014/main" id="{2D17A04A-850E-45A4-17AD-1FC8BA87B2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74545" y="328295"/>
            <a:ext cx="3209310" cy="776922"/>
          </a:xfrm>
        </p:spPr>
        <p:txBody>
          <a:bodyPr/>
          <a:lstStyle/>
          <a:p>
            <a:r>
              <a:rPr lang="en-IN" b="1" dirty="0"/>
              <a:t>Morse Code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9A4C204F-6CA2-B085-1CEE-ECF65760B9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846287" y="1956174"/>
            <a:ext cx="3721395" cy="4444625"/>
          </a:xfrm>
          <a:prstGeom prst="ellipse">
            <a:avLst/>
          </a:prstGeom>
          <a:ln w="38100" cap="rnd">
            <a:solidFill>
              <a:schemeClr val="tx1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680FCCC-8355-3498-6A5A-107A79699814}"/>
              </a:ext>
            </a:extLst>
          </p:cNvPr>
          <p:cNvSpPr txBox="1"/>
          <p:nvPr/>
        </p:nvSpPr>
        <p:spPr>
          <a:xfrm>
            <a:off x="2892056" y="6952035"/>
            <a:ext cx="16246549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61963" indent="-461963">
              <a:buFont typeface="Wingdings" panose="05000000000000000000" pitchFamily="2" charset="2"/>
              <a:buChar char="v"/>
            </a:pPr>
            <a:r>
              <a:rPr lang="en-US" sz="3200" dirty="0"/>
              <a:t>‘MORSE CODE’, a unique code, invented by the American inventor Samuel </a:t>
            </a:r>
            <a:r>
              <a:rPr lang="en-US" sz="3200" dirty="0" err="1"/>
              <a:t>F.B.Morse</a:t>
            </a:r>
            <a:r>
              <a:rPr lang="en-US" sz="3200" dirty="0"/>
              <a:t>, was, and is still used, to send telegraphic messages to sailors and pilots.</a:t>
            </a:r>
          </a:p>
          <a:p>
            <a:pPr marL="461963" indent="-461963">
              <a:buFont typeface="Wingdings" panose="05000000000000000000" pitchFamily="2" charset="2"/>
              <a:buChar char="v"/>
            </a:pPr>
            <a:r>
              <a:rPr lang="en-US" sz="3200" dirty="0"/>
              <a:t>Morse code needs special skills to comprehend the messages quickly.</a:t>
            </a:r>
          </a:p>
          <a:p>
            <a:pPr marL="461963" indent="-461963">
              <a:buFont typeface="Wingdings" panose="05000000000000000000" pitchFamily="2" charset="2"/>
              <a:buChar char="v"/>
            </a:pPr>
            <a:r>
              <a:rPr lang="en-US" sz="3200" dirty="0"/>
              <a:t>Every English alphabet has a different representation of dots and dashes.</a:t>
            </a:r>
          </a:p>
          <a:p>
            <a:pPr marL="461963" indent="-461963">
              <a:buFont typeface="Wingdings" panose="05000000000000000000" pitchFamily="2" charset="2"/>
              <a:buChar char="v"/>
            </a:pPr>
            <a:r>
              <a:rPr lang="en-US" sz="3200" dirty="0"/>
              <a:t>The messages can be transmitted instantly via radio signals.</a:t>
            </a:r>
          </a:p>
          <a:p>
            <a:pPr marL="461963" indent="-461963"/>
            <a:r>
              <a:rPr lang="en-US" sz="3200" b="1" dirty="0"/>
              <a:t>	The distress signal SOS (…---…) is the most popular Morse code used to date.</a:t>
            </a:r>
          </a:p>
          <a:p>
            <a:pPr marL="461963" indent="-461963"/>
            <a:r>
              <a:rPr lang="en-US" sz="3200" b="1" dirty="0"/>
              <a:t>	SOS means ‘SAVE OUR SHIP’.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9438922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oogle Shape;47;p3">
            <a:extLst>
              <a:ext uri="{FF2B5EF4-FFF2-40B4-BE49-F238E27FC236}">
                <a16:creationId xmlns:a16="http://schemas.microsoft.com/office/drawing/2014/main" id="{9C464A88-0113-1840-0DDD-673275DD4C5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21484574"/>
              </p:ext>
            </p:extLst>
          </p:nvPr>
        </p:nvGraphicFramePr>
        <p:xfrm>
          <a:off x="1289700" y="1977950"/>
          <a:ext cx="19887804" cy="9032949"/>
        </p:xfrm>
        <a:graphic>
          <a:graphicData uri="http://schemas.openxmlformats.org/drawingml/2006/table">
            <a:tbl>
              <a:tblPr firstRow="1" bandRow="1">
                <a:tableStyleId>{68D230F3-CF80-4859-8CE7-A43EE81993B5}</a:tableStyleId>
              </a:tblPr>
              <a:tblGrid>
                <a:gridCol w="12314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832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70263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17051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509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2000" u="none" strike="noStrike" cap="none" dirty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</a:rPr>
                        <a:t>#</a:t>
                      </a:r>
                      <a:endParaRPr sz="2000" u="none" strike="noStrike" cap="none" dirty="0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2000" u="none" strike="noStrike" cap="none" dirty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</a:rPr>
                        <a:t>Thumbnail</a:t>
                      </a:r>
                      <a:endParaRPr dirty="0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1100" u="none" strike="noStrike" cap="none" dirty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</a:rPr>
                        <a:t>Source link</a:t>
                      </a:r>
                      <a:endParaRPr sz="1100" dirty="0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2000" u="none" strike="noStrike" cap="none" dirty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</a:rPr>
                        <a:t>Author </a:t>
                      </a:r>
                      <a:endParaRPr dirty="0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14946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900" dirty="0"/>
                        <a:t>1</a:t>
                      </a:r>
                      <a:endParaRPr sz="900" dirty="0"/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 dirty="0"/>
                        <a:t>https://en.wikipedia.org/wiki/Samuel_Morse</a:t>
                      </a: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GB" sz="1100" dirty="0"/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336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lang="en-GB" sz="11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Mathew Brady</a:t>
                      </a:r>
                      <a:endParaRPr sz="1100" dirty="0"/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61202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/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/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61202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/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/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/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24954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/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/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/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79326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/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/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/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79326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/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/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/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24954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/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/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743078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/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/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/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743078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/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/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/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70683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/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/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743078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80788309"/>
                  </a:ext>
                </a:extLst>
              </a:tr>
            </a:tbl>
          </a:graphicData>
        </a:graphic>
      </p:graphicFrame>
      <p:pic>
        <p:nvPicPr>
          <p:cNvPr id="2" name="Picture 2">
            <a:extLst>
              <a:ext uri="{FF2B5EF4-FFF2-40B4-BE49-F238E27FC236}">
                <a16:creationId xmlns:a16="http://schemas.microsoft.com/office/drawing/2014/main" id="{9193DBBF-345E-23C2-ED41-71E1301C2F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402631" y="2814240"/>
            <a:ext cx="477226" cy="636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73192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0cf14c6-0f59-4d43-b4c0-557cd2780d44">
      <Terms xmlns="http://schemas.microsoft.com/office/infopath/2007/PartnerControls"/>
    </lcf76f155ced4ddcb4097134ff3c332f>
    <TaxCatchAll xmlns="87a38d6e-0924-437d-a826-e2102181e1d9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D75BEF2A167564EABFCC240573692B4" ma:contentTypeVersion="12" ma:contentTypeDescription="Create a new document." ma:contentTypeScope="" ma:versionID="b3be7f1839954e04f500aa72495d907d">
  <xsd:schema xmlns:xsd="http://www.w3.org/2001/XMLSchema" xmlns:xs="http://www.w3.org/2001/XMLSchema" xmlns:p="http://schemas.microsoft.com/office/2006/metadata/properties" xmlns:ns2="c0cf14c6-0f59-4d43-b4c0-557cd2780d44" xmlns:ns3="87a38d6e-0924-437d-a826-e2102181e1d9" targetNamespace="http://schemas.microsoft.com/office/2006/metadata/properties" ma:root="true" ma:fieldsID="d04294ccd6db00dd124505151bc4a6e8" ns2:_="" ns3:_="">
    <xsd:import namespace="c0cf14c6-0f59-4d43-b4c0-557cd2780d44"/>
    <xsd:import namespace="87a38d6e-0924-437d-a826-e2102181e1d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0cf14c6-0f59-4d43-b4c0-557cd2780d4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2" nillable="true" ma:taxonomy="true" ma:internalName="lcf76f155ced4ddcb4097134ff3c332f" ma:taxonomyFieldName="MediaServiceImageTags" ma:displayName="Image Tags" ma:readOnly="false" ma:fieldId="{5cf76f15-5ced-4ddc-b409-7134ff3c332f}" ma:taxonomyMulti="true" ma:sspId="798d900d-0589-4081-96eb-513de833a50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7a38d6e-0924-437d-a826-e2102181e1d9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fdbe0652-a2bd-4050-99a1-212f0d85a33e}" ma:internalName="TaxCatchAll" ma:showField="CatchAllData" ma:web="87a38d6e-0924-437d-a826-e2102181e1d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EE0D05C-BC11-424B-83A6-A53FC9136908}">
  <ds:schemaRefs>
    <ds:schemaRef ds:uri="http://schemas.microsoft.com/office/2006/documentManagement/types"/>
    <ds:schemaRef ds:uri="http://purl.org/dc/terms/"/>
    <ds:schemaRef ds:uri="c0cf14c6-0f59-4d43-b4c0-557cd2780d44"/>
    <ds:schemaRef ds:uri="http://www.w3.org/XML/1998/namespace"/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87a38d6e-0924-437d-a826-e2102181e1d9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80BEA086-CD81-4D06-90A2-67A70756971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E0DC9CA-96B4-477E-B44D-560397D0B905}">
  <ds:schemaRefs>
    <ds:schemaRef ds:uri="http://schemas.microsoft.com/office/2006/metadata/contentType"/>
    <ds:schemaRef ds:uri="http://schemas.microsoft.com/office/2006/metadata/properties/metaAttributes"/>
    <ds:schemaRef ds:uri="http://www.w3.org/2000/xmlns/"/>
    <ds:schemaRef ds:uri="http://www.w3.org/2001/XMLSchema"/>
    <ds:schemaRef ds:uri="c0cf14c6-0f59-4d43-b4c0-557cd2780d44"/>
    <ds:schemaRef ds:uri="87a38d6e-0924-437d-a826-e2102181e1d9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767</TotalTime>
  <Words>157</Words>
  <Application>Microsoft Office PowerPoint</Application>
  <PresentationFormat>Custom</PresentationFormat>
  <Paragraphs>16</Paragraphs>
  <Slides>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9" baseType="lpstr">
      <vt:lpstr>Aptos</vt:lpstr>
      <vt:lpstr>Arial</vt:lpstr>
      <vt:lpstr>Calibri</vt:lpstr>
      <vt:lpstr>Calibri Light</vt:lpstr>
      <vt:lpstr>Google Sans</vt:lpstr>
      <vt:lpstr>Wingdings</vt:lpstr>
      <vt:lpstr>Office 2013 - 2022 Theme</vt:lpstr>
      <vt:lpstr>Morse Code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Srujana Shankar</dc:creator>
  <cp:lastModifiedBy>Mahesh Mahadevan</cp:lastModifiedBy>
  <cp:revision>46</cp:revision>
  <dcterms:created xsi:type="dcterms:W3CDTF">2022-09-06T06:46:34Z</dcterms:created>
  <dcterms:modified xsi:type="dcterms:W3CDTF">2024-05-27T21:36:01Z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0x010100CD75BEF2A167564EABFCC240573692B4</vt:lpwstr>
  </property>
  <property fmtid="{D5CDD505-2E9C-101B-9397-08002B2CF9AE}" pid="3" name="MSIP_Label_ea60d57e-af5b-4752-ac57-3e4f28ca11dc_Enabled">
    <vt:lpwstr>true</vt:lpwstr>
  </property>
  <property fmtid="{D5CDD505-2E9C-101B-9397-08002B2CF9AE}" pid="4" name="MSIP_Label_ea60d57e-af5b-4752-ac57-3e4f28ca11dc_SetDate">
    <vt:lpwstr>2022-11-18T08:38:16Z</vt:lpwstr>
  </property>
  <property fmtid="{D5CDD505-2E9C-101B-9397-08002B2CF9AE}" pid="5" name="MSIP_Label_ea60d57e-af5b-4752-ac57-3e4f28ca11dc_Method">
    <vt:lpwstr>Standard</vt:lpwstr>
  </property>
  <property fmtid="{D5CDD505-2E9C-101B-9397-08002B2CF9AE}" pid="6" name="MSIP_Label_ea60d57e-af5b-4752-ac57-3e4f28ca11dc_Name">
    <vt:lpwstr>ea60d57e-af5b-4752-ac57-3e4f28ca11dc</vt:lpwstr>
  </property>
  <property fmtid="{D5CDD505-2E9C-101B-9397-08002B2CF9AE}" pid="7" name="MSIP_Label_ea60d57e-af5b-4752-ac57-3e4f28ca11dc_SiteId">
    <vt:lpwstr>36da45f1-dd2c-4d1f-af13-5abe46b99921</vt:lpwstr>
  </property>
  <property fmtid="{D5CDD505-2E9C-101B-9397-08002B2CF9AE}" pid="8" name="MSIP_Label_ea60d57e-af5b-4752-ac57-3e4f28ca11dc_ActionId">
    <vt:lpwstr>3e00dcfe-c21e-49a6-8f0e-b6662e91d86d</vt:lpwstr>
  </property>
  <property fmtid="{D5CDD505-2E9C-101B-9397-08002B2CF9AE}" pid="9" name="MSIP_Label_ea60d57e-af5b-4752-ac57-3e4f28ca11dc_ContentBits">
    <vt:lpwstr>0</vt:lpwstr>
  </property>
  <property fmtid="{D5CDD505-2E9C-101B-9397-08002B2CF9AE}" pid="10" name="MediaServiceImageTags">
    <vt:lpwstr/>
  </property>
</Properties>
</file>