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7" r:id="rId4"/>
    <p:sldId id="262" r:id="rId5"/>
    <p:sldId id="263" r:id="rId6"/>
    <p:sldId id="264" r:id="rId7"/>
    <p:sldId id="259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iXRFpZiNEaLplwjkBFj8Dy2ccH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00"/>
    <a:srgbClr val="FFFD78"/>
    <a:srgbClr val="FF2F92"/>
    <a:srgbClr val="FF7E79"/>
    <a:srgbClr val="73FEFF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883D42B-F495-4943-98C3-E687687389A3}">
  <a:tblStyle styleId="{6883D42B-F495-4943-98C3-E687687389A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1404"/>
  </p:normalViewPr>
  <p:slideViewPr>
    <p:cSldViewPr snapToGrid="0">
      <p:cViewPr varScale="1">
        <p:scale>
          <a:sx n="74" d="100"/>
          <a:sy n="74" d="100"/>
        </p:scale>
        <p:origin x="101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0" name="Google Shape;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SDG-4 To ensure inclusive and equitable quality education and promote lifelong learning opportunities for all.</a:t>
            </a:r>
            <a:r>
              <a:rPr lang="en-AE" dirty="0">
                <a:effectLst/>
              </a:rPr>
              <a:t> </a:t>
            </a:r>
            <a:endParaRPr dirty="0"/>
          </a:p>
        </p:txBody>
      </p:sp>
      <p:sp>
        <p:nvSpPr>
          <p:cNvPr id="47" name="Google Shape;4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Show the PPT provided. The first poem is an autobiographical  poem-Laddu, and the second is a biographical passage - The story of a Smile.</a:t>
            </a:r>
            <a:endParaRPr lang="en-AE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lang="en-IN" b="0" dirty="0"/>
          </a:p>
          <a:p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Laddu : https://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pixabay.com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/photos/motichoor-laddu-sweet-diwali-food-7683487/  (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RavendraSingh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</a:t>
            </a:r>
          </a:p>
          <a:p>
            <a:r>
              <a:rPr lang="en-US" dirty="0"/>
              <a:t>White laddu - https://</a:t>
            </a:r>
            <a:r>
              <a:rPr lang="en-US" dirty="0" err="1"/>
              <a:t>pxhere.com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/photo/971014</a:t>
            </a:r>
          </a:p>
          <a:p>
            <a:r>
              <a:rPr lang="en-US" dirty="0"/>
              <a:t>Yellow laddu – </a:t>
            </a:r>
            <a:r>
              <a:rPr lang="en-US" dirty="0" err="1"/>
              <a:t>Boondi</a:t>
            </a:r>
            <a:r>
              <a:rPr lang="en-US" dirty="0"/>
              <a:t> Laddu – SSSVV Media Bank</a:t>
            </a:r>
          </a:p>
          <a:p>
            <a:r>
              <a:rPr lang="en-US" dirty="0"/>
              <a:t>Half eaten laddu – Half </a:t>
            </a:r>
            <a:r>
              <a:rPr lang="en-US" dirty="0" err="1"/>
              <a:t>Boondi</a:t>
            </a:r>
            <a:r>
              <a:rPr lang="en-US" dirty="0"/>
              <a:t> Laddu – SSSVV Media Bank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Brown laddu – Keyword: Brown Laddu – SSSVV Media Bank</a:t>
            </a:r>
          </a:p>
          <a:p>
            <a:r>
              <a:rPr lang="en-US" dirty="0"/>
              <a:t>Smile - https://</a:t>
            </a:r>
            <a:r>
              <a:rPr lang="en-US" dirty="0" err="1"/>
              <a:t>pixabay.com</a:t>
            </a:r>
            <a:r>
              <a:rPr lang="en-US" dirty="0"/>
              <a:t>/vectors/smile-emoji-happy-happiness-5865208/ (95C)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Frown - https://</a:t>
            </a:r>
            <a:r>
              <a:rPr lang="en-US" dirty="0" err="1"/>
              <a:t>pixabay.com</a:t>
            </a:r>
            <a:r>
              <a:rPr lang="en-US" dirty="0"/>
              <a:t>/vectors/smile-emoji-sad-sullen-sad-face-5872116/ (95C)</a:t>
            </a:r>
          </a:p>
          <a:p>
            <a:r>
              <a:rPr lang="en-US" dirty="0"/>
              <a:t>Hand - https://</a:t>
            </a:r>
            <a:r>
              <a:rPr lang="en-US" dirty="0" err="1"/>
              <a:t>www.freepik.com</a:t>
            </a:r>
            <a:r>
              <a:rPr lang="en-US" dirty="0"/>
              <a:t>/free-vector/hands-collection-with-different-poses-hand-drawn-style_2096309.htm (</a:t>
            </a:r>
            <a:r>
              <a:rPr lang="en-US" dirty="0" err="1"/>
              <a:t>freepik</a:t>
            </a:r>
            <a:r>
              <a:rPr lang="en-US" dirty="0"/>
              <a:t>)</a:t>
            </a:r>
          </a:p>
          <a:p>
            <a:r>
              <a:rPr lang="en-US" dirty="0"/>
              <a:t>Face - https://</a:t>
            </a:r>
            <a:r>
              <a:rPr lang="en-US" dirty="0" err="1"/>
              <a:t>www.freepik.com</a:t>
            </a:r>
            <a:r>
              <a:rPr lang="en-US" dirty="0"/>
              <a:t>/free-vector/happy-cartoon-child-with-sparkling-eyes_155088386.htm (</a:t>
            </a:r>
            <a:r>
              <a:rPr lang="en-US" dirty="0" err="1"/>
              <a:t>brgfx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57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dirty="0"/>
              <a:t>Smiley : https://</a:t>
            </a:r>
            <a:r>
              <a:rPr lang="en-IN" dirty="0" err="1"/>
              <a:t>pixabay.com</a:t>
            </a:r>
            <a:r>
              <a:rPr lang="en-IN" dirty="0"/>
              <a:t>/</a:t>
            </a:r>
            <a:r>
              <a:rPr lang="en-IN" dirty="0" err="1"/>
              <a:t>fr</a:t>
            </a:r>
            <a:r>
              <a:rPr lang="en-IN" dirty="0"/>
              <a:t>/vectors/graphique-sympathique-smiley-smiley-4008068/   (</a:t>
            </a:r>
            <a:r>
              <a:rPr lang="en-IN" dirty="0" err="1"/>
              <a:t>BilliTheCat</a:t>
            </a:r>
            <a:r>
              <a:rPr lang="en-IN" dirty="0"/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dirty="0"/>
              <a:t>Happy : https://</a:t>
            </a:r>
            <a:r>
              <a:rPr lang="en-IN" dirty="0" err="1"/>
              <a:t>pxhere.com</a:t>
            </a:r>
            <a:r>
              <a:rPr lang="en-IN" dirty="0"/>
              <a:t>/</a:t>
            </a:r>
            <a:r>
              <a:rPr lang="en-IN" dirty="0" err="1"/>
              <a:t>en</a:t>
            </a:r>
            <a:r>
              <a:rPr lang="en-IN" dirty="0"/>
              <a:t>/photo/539763</a:t>
            </a:r>
          </a:p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385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Smiley : https://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www.freepik.com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/free-vector/flat-design-hate-emoji-illustration_86749986.htm#      (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freepik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Smiley : https://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pixabay.com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/vectors/smiley-laughing-face-teeth-orange-155845/       (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OpenClipart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-Vectors)</a:t>
            </a:r>
          </a:p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5084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IN" b="0" dirty="0"/>
            </a:b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IN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smiley : https://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pixabay.com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/illustrations/emoticon-emoji-smile-happy-1610573/   (</a:t>
            </a:r>
            <a:r>
              <a:rPr lang="en-IN" sz="1200" b="0" i="0" u="none" strike="noStrik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TheDigitalArtist</a:t>
            </a:r>
            <a:r>
              <a:rPr lang="en-IN" sz="1200" b="0" i="0" u="none" strike="noStrik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I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IN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9748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IN" b="0"/>
            </a:b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IN" sz="1200" b="1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IN" sz="1200" b="0" i="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 b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2" name="Google Shape;6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1105808" y="6199105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6;p5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EB56F0B4-DEB2-67CD-7EE4-24F3B603FF5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104115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4;p5">
            <a:extLst>
              <a:ext uri="{FF2B5EF4-FFF2-40B4-BE49-F238E27FC236}">
                <a16:creationId xmlns:a16="http://schemas.microsoft.com/office/drawing/2014/main" id="{B9E936DB-C34A-3C8B-BF49-D9E16937C8CC}"/>
              </a:ext>
            </a:extLst>
          </p:cNvPr>
          <p:cNvSpPr/>
          <p:nvPr userDrawn="1"/>
        </p:nvSpPr>
        <p:spPr>
          <a:xfrm>
            <a:off x="7724743" y="6477937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IN" sz="1400" b="1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IN" sz="1400" b="0" i="0" u="none" strike="noStrike" cap="none" dirty="0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IN" sz="1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IN" sz="1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2" name="Google Shape;22;p6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7" descr="A close - up of a flame&#10;&#10;Description automatically generated with medium confiden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7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F1E8DD1-DEBC-8380-B1B4-9D33DC771FF6}"/>
              </a:ext>
            </a:extLst>
          </p:cNvPr>
          <p:cNvGrpSpPr/>
          <p:nvPr userDrawn="1"/>
        </p:nvGrpSpPr>
        <p:grpSpPr>
          <a:xfrm>
            <a:off x="347438" y="874745"/>
            <a:ext cx="11497123" cy="1461812"/>
            <a:chOff x="0" y="0"/>
            <a:chExt cx="11497123" cy="1461812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DD28BD1-7700-AB61-8927-7EE21613D512}"/>
                </a:ext>
              </a:extLst>
            </p:cNvPr>
            <p:cNvSpPr/>
            <p:nvPr userDrawn="1"/>
          </p:nvSpPr>
          <p:spPr>
            <a:xfrm>
              <a:off x="0" y="0"/>
              <a:ext cx="11497123" cy="1461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4">
              <a:extLst>
                <a:ext uri="{FF2B5EF4-FFF2-40B4-BE49-F238E27FC236}">
                  <a16:creationId xmlns:a16="http://schemas.microsoft.com/office/drawing/2014/main" id="{7D8300A4-040D-EC9A-8774-44AFCBFAC28F}"/>
                </a:ext>
              </a:extLst>
            </p:cNvPr>
            <p:cNvSpPr txBox="1"/>
            <p:nvPr userDrawn="1"/>
          </p:nvSpPr>
          <p:spPr>
            <a:xfrm>
              <a:off x="2465183" y="0"/>
              <a:ext cx="9031939" cy="1461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270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tabLst/>
              </a:pPr>
              <a:endParaRPr lang="en-GB" sz="1600" kern="1200" dirty="0"/>
            </a:p>
          </p:txBody>
        </p: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FF22DED-A8BA-41E7-B933-9538DE0BA719}"/>
              </a:ext>
            </a:extLst>
          </p:cNvPr>
          <p:cNvSpPr/>
          <p:nvPr userDrawn="1"/>
        </p:nvSpPr>
        <p:spPr>
          <a:xfrm>
            <a:off x="764558" y="94261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3051666-5BF6-0C88-A9BF-87DDC033E63D}"/>
              </a:ext>
            </a:extLst>
          </p:cNvPr>
          <p:cNvGrpSpPr/>
          <p:nvPr userDrawn="1"/>
        </p:nvGrpSpPr>
        <p:grpSpPr>
          <a:xfrm>
            <a:off x="347438" y="2502316"/>
            <a:ext cx="11497123" cy="1657590"/>
            <a:chOff x="0" y="1627571"/>
            <a:chExt cx="11497123" cy="1657590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8FBF5E51-8C65-7E63-E0F2-A39030807E06}"/>
                </a:ext>
              </a:extLst>
            </p:cNvPr>
            <p:cNvSpPr/>
            <p:nvPr userDrawn="1"/>
          </p:nvSpPr>
          <p:spPr>
            <a:xfrm>
              <a:off x="0" y="1627571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7">
              <a:extLst>
                <a:ext uri="{FF2B5EF4-FFF2-40B4-BE49-F238E27FC236}">
                  <a16:creationId xmlns:a16="http://schemas.microsoft.com/office/drawing/2014/main" id="{3D505AAE-BDC3-71A1-AE2F-C5D74FD155B5}"/>
                </a:ext>
              </a:extLst>
            </p:cNvPr>
            <p:cNvSpPr txBox="1"/>
            <p:nvPr userDrawn="1"/>
          </p:nvSpPr>
          <p:spPr>
            <a:xfrm>
              <a:off x="2465183" y="1627571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600" kern="1200" dirty="0"/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AA1ACD-28EF-9660-9B51-5E53666643E9}"/>
              </a:ext>
            </a:extLst>
          </p:cNvPr>
          <p:cNvSpPr/>
          <p:nvPr userDrawn="1"/>
        </p:nvSpPr>
        <p:spPr>
          <a:xfrm>
            <a:off x="764558" y="266807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3EBE201-2541-62F0-3802-B9A1A7D551EC}"/>
              </a:ext>
            </a:extLst>
          </p:cNvPr>
          <p:cNvGrpSpPr/>
          <p:nvPr userDrawn="1"/>
        </p:nvGrpSpPr>
        <p:grpSpPr>
          <a:xfrm>
            <a:off x="347438" y="4325665"/>
            <a:ext cx="11497123" cy="1657590"/>
            <a:chOff x="0" y="3450920"/>
            <a:chExt cx="11497123" cy="165759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D2693548-F0F1-DFDA-304A-3640E46F9997}"/>
                </a:ext>
              </a:extLst>
            </p:cNvPr>
            <p:cNvSpPr/>
            <p:nvPr userDrawn="1"/>
          </p:nvSpPr>
          <p:spPr>
            <a:xfrm>
              <a:off x="0" y="3450920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id="{485B1EB5-666A-C74A-6C2C-DFBFFB8A1C89}"/>
                </a:ext>
              </a:extLst>
            </p:cNvPr>
            <p:cNvSpPr txBox="1"/>
            <p:nvPr userDrawn="1"/>
          </p:nvSpPr>
          <p:spPr>
            <a:xfrm>
              <a:off x="2465183" y="3450920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sz="1600" kern="1200" dirty="0">
                <a:latin typeface="+mn-lt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2A05664-5467-EA8E-0EDF-CC9084BA0116}"/>
              </a:ext>
            </a:extLst>
          </p:cNvPr>
          <p:cNvSpPr/>
          <p:nvPr userDrawn="1"/>
        </p:nvSpPr>
        <p:spPr>
          <a:xfrm>
            <a:off x="764558" y="4491424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Google Shape;34;p10"/>
          <p:cNvSpPr txBox="1">
            <a:spLocks noGrp="1"/>
          </p:cNvSpPr>
          <p:nvPr>
            <p:ph type="body" idx="1"/>
          </p:nvPr>
        </p:nvSpPr>
        <p:spPr>
          <a:xfrm>
            <a:off x="2649538" y="1028556"/>
            <a:ext cx="9050626" cy="12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body" idx="2"/>
          </p:nvPr>
        </p:nvSpPr>
        <p:spPr>
          <a:xfrm>
            <a:off x="2640013" y="2660650"/>
            <a:ext cx="9080500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3"/>
          </p:nvPr>
        </p:nvSpPr>
        <p:spPr>
          <a:xfrm>
            <a:off x="2649538" y="4478338"/>
            <a:ext cx="9070975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" name="Google Shape;29;p9">
            <a:extLst>
              <a:ext uri="{FF2B5EF4-FFF2-40B4-BE49-F238E27FC236}">
                <a16:creationId xmlns:a16="http://schemas.microsoft.com/office/drawing/2014/main" id="{EF685002-7CBF-2048-59B6-7CE424815BAE}"/>
              </a:ext>
            </a:extLst>
          </p:cNvPr>
          <p:cNvSpPr txBox="1"/>
          <p:nvPr userDrawn="1"/>
        </p:nvSpPr>
        <p:spPr>
          <a:xfrm>
            <a:off x="1433945" y="6131919"/>
            <a:ext cx="91647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Refer to the Notes Section below each slide for instructional details.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7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/>
        </p:nvSpPr>
        <p:spPr>
          <a:xfrm>
            <a:off x="159328" y="6595995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N" sz="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15;p5" descr="A close - up of a flame&#10;&#10;Description automatically generated with medium confidence">
            <a:extLst>
              <a:ext uri="{FF2B5EF4-FFF2-40B4-BE49-F238E27FC236}">
                <a16:creationId xmlns:a16="http://schemas.microsoft.com/office/drawing/2014/main" id="{8E9AAF0E-6A17-994B-F6A0-E76AAE25B9C7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11277600" y="6042792"/>
            <a:ext cx="71520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;p5" descr="Calendar&#10;&#10;Description automatically generated with low confidence">
            <a:extLst>
              <a:ext uri="{FF2B5EF4-FFF2-40B4-BE49-F238E27FC236}">
                <a16:creationId xmlns:a16="http://schemas.microsoft.com/office/drawing/2014/main" id="{AC246572-F828-E23C-A4FD-FC1BD0B40483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11305651" y="104115"/>
            <a:ext cx="73870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3.wdp"/><Relationship Id="rId18" Type="http://schemas.openxmlformats.org/officeDocument/2006/relationships/image" Target="../media/image18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17" Type="http://schemas.microsoft.com/office/2007/relationships/hdphoto" Target="../media/hdphoto4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microsoft.com/office/2007/relationships/hdphoto" Target="../media/hdphoto2.wdp"/><Relationship Id="rId19" Type="http://schemas.openxmlformats.org/officeDocument/2006/relationships/image" Target="../media/image19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5.wdp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microsoft.com/office/2007/relationships/hdphoto" Target="../media/hdphoto10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microsoft.com/office/2007/relationships/hdphoto" Target="../media/hdphoto8.wdp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png"/><Relationship Id="rId3" Type="http://schemas.openxmlformats.org/officeDocument/2006/relationships/image" Target="../media/image25.png"/><Relationship Id="rId7" Type="http://schemas.openxmlformats.org/officeDocument/2006/relationships/image" Target="../media/image2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11" Type="http://schemas.openxmlformats.org/officeDocument/2006/relationships/image" Target="../media/image8.jpeg"/><Relationship Id="rId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26.jpe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>
            <a:spLocks noGrp="1"/>
          </p:cNvSpPr>
          <p:nvPr>
            <p:ph type="ctrTitle"/>
          </p:nvPr>
        </p:nvSpPr>
        <p:spPr>
          <a:xfrm>
            <a:off x="159487" y="2154865"/>
            <a:ext cx="12032513" cy="1598428"/>
          </a:xfrm>
          <a:prstGeom prst="rect">
            <a:avLst/>
          </a:prstGeom>
          <a:gradFill>
            <a:gsLst>
              <a:gs pos="0">
                <a:srgbClr val="73FEFF"/>
              </a:gs>
              <a:gs pos="42000">
                <a:schemeClr val="accent6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GB" dirty="0"/>
              <a:t>What is in Store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2301039" y="1114151"/>
            <a:ext cx="9050626" cy="76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effectLst/>
              </a:rPr>
              <a:t>CG- 2 Appreciates the language and literary and cultural heritage in and related to language by exploring various forms of literary devices</a:t>
            </a:r>
            <a:endParaRPr sz="2400" dirty="0"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2301039" y="2660650"/>
            <a:ext cx="9419474" cy="118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C- 2.1  Identifies and appreciates different  forms of literature and styles of writing (narrative, descriptive) from various cultures and time periods.</a:t>
            </a:r>
            <a:r>
              <a:rPr lang="en-AE" sz="2400" dirty="0">
                <a:effectLst/>
              </a:rPr>
              <a:t> </a:t>
            </a:r>
            <a:endParaRPr sz="2400" dirty="0"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2353954" y="4626082"/>
            <a:ext cx="9313644" cy="7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will be able to take delight in watching the two forms of writing.</a:t>
            </a:r>
            <a:r>
              <a:rPr lang="en-AE" sz="2400" dirty="0">
                <a:effectLst/>
              </a:rPr>
              <a:t> 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1ACEA90F-CA17-ED84-8DCA-1872106BE9E4}"/>
              </a:ext>
            </a:extLst>
          </p:cNvPr>
          <p:cNvSpPr txBox="1"/>
          <p:nvPr/>
        </p:nvSpPr>
        <p:spPr>
          <a:xfrm>
            <a:off x="2364196" y="1090304"/>
            <a:ext cx="6097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I am bright golden yellow,</a:t>
            </a:r>
            <a:r>
              <a:rPr lang="en-AE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A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ED9C-6F85-D935-9307-D17F2257529A}"/>
              </a:ext>
            </a:extLst>
          </p:cNvPr>
          <p:cNvSpPr txBox="1"/>
          <p:nvPr/>
        </p:nvSpPr>
        <p:spPr>
          <a:xfrm>
            <a:off x="2364196" y="1441294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Sometimes brown, sometimes white,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1CC8D5-4C50-C505-0B4F-685E041C4768}"/>
              </a:ext>
            </a:extLst>
          </p:cNvPr>
          <p:cNvSpPr txBox="1"/>
          <p:nvPr/>
        </p:nvSpPr>
        <p:spPr>
          <a:xfrm>
            <a:off x="2364196" y="1822741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And I am everyone’s delight.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41B54-3EEB-D0B8-4E4A-452E0BB01F8E}"/>
              </a:ext>
            </a:extLst>
          </p:cNvPr>
          <p:cNvSpPr txBox="1"/>
          <p:nvPr/>
        </p:nvSpPr>
        <p:spPr>
          <a:xfrm>
            <a:off x="2364196" y="2204188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Present on all happy occasions,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2E603F-3AFB-F81B-46B5-86698C66EDAA}"/>
              </a:ext>
            </a:extLst>
          </p:cNvPr>
          <p:cNvSpPr txBox="1"/>
          <p:nvPr/>
        </p:nvSpPr>
        <p:spPr>
          <a:xfrm>
            <a:off x="2364196" y="2585635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The cynosure of all eyes.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0B0796-61FC-5F1F-EF23-D93A4CA779C6}"/>
              </a:ext>
            </a:extLst>
          </p:cNvPr>
          <p:cNvSpPr txBox="1"/>
          <p:nvPr/>
        </p:nvSpPr>
        <p:spPr>
          <a:xfrm>
            <a:off x="2364196" y="2967082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Gods or demons I do not fear,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604EE8-E505-4E3F-9598-76D42389C211}"/>
              </a:ext>
            </a:extLst>
          </p:cNvPr>
          <p:cNvSpPr txBox="1"/>
          <p:nvPr/>
        </p:nvSpPr>
        <p:spPr>
          <a:xfrm>
            <a:off x="2364196" y="3348529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But I tremble when humans appear,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B35EC6-B928-144F-9158-EB541474FBD5}"/>
              </a:ext>
            </a:extLst>
          </p:cNvPr>
          <p:cNvSpPr txBox="1"/>
          <p:nvPr/>
        </p:nvSpPr>
        <p:spPr>
          <a:xfrm>
            <a:off x="2364196" y="3729976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Because instantly </a:t>
            </a:r>
            <a:r>
              <a:rPr lang="en-US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Ooh! Ahaa!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Ahum</a:t>
            </a:r>
            <a:r>
              <a:rPr lang="en-US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!</a:t>
            </a:r>
            <a:endParaRPr lang="en-AE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F7F8CCD-64BB-3B17-9C98-BC42FE155F6D}"/>
              </a:ext>
            </a:extLst>
          </p:cNvPr>
          <p:cNvSpPr txBox="1"/>
          <p:nvPr/>
        </p:nvSpPr>
        <p:spPr>
          <a:xfrm>
            <a:off x="2364196" y="4111423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And I disappear.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CFE0F0-E78B-72B3-0D60-4FCE3E481EF5}"/>
              </a:ext>
            </a:extLst>
          </p:cNvPr>
          <p:cNvSpPr txBox="1"/>
          <p:nvPr/>
        </p:nvSpPr>
        <p:spPr>
          <a:xfrm>
            <a:off x="2364196" y="4492869"/>
            <a:ext cx="6097772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Now you know me I am sure!</a:t>
            </a:r>
            <a:endParaRPr lang="en-AE" sz="2400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2" name="Google Shape;57;p2">
            <a:extLst>
              <a:ext uri="{FF2B5EF4-FFF2-40B4-BE49-F238E27FC236}">
                <a16:creationId xmlns:a16="http://schemas.microsoft.com/office/drawing/2014/main" id="{B3603889-47A7-8963-7463-44F694ABA6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0395" y="76118"/>
            <a:ext cx="9989602" cy="654032"/>
          </a:xfrm>
          <a:prstGeom prst="rect">
            <a:avLst/>
          </a:prstGeom>
          <a:gradFill>
            <a:gsLst>
              <a:gs pos="0">
                <a:srgbClr val="73FEFF"/>
              </a:gs>
              <a:gs pos="42000">
                <a:schemeClr val="accent6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400"/>
            </a:pPr>
            <a:r>
              <a:rPr lang="en-US" dirty="0"/>
              <a:t>Autobiography</a:t>
            </a:r>
            <a:endParaRPr dirty="0"/>
          </a:p>
        </p:txBody>
      </p:sp>
      <p:pic>
        <p:nvPicPr>
          <p:cNvPr id="33" name="Picture 6" descr="Free Motichoor Laddu photo and picture">
            <a:extLst>
              <a:ext uri="{FF2B5EF4-FFF2-40B4-BE49-F238E27FC236}">
                <a16:creationId xmlns:a16="http://schemas.microsoft.com/office/drawing/2014/main" id="{0C0211AD-0930-97B6-6C28-760C567BAB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19272" r="21807"/>
          <a:stretch/>
        </p:blipFill>
        <p:spPr bwMode="auto">
          <a:xfrm>
            <a:off x="714599" y="1284869"/>
            <a:ext cx="1303962" cy="1279812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ircular Arrow 33">
            <a:extLst>
              <a:ext uri="{FF2B5EF4-FFF2-40B4-BE49-F238E27FC236}">
                <a16:creationId xmlns:a16="http://schemas.microsoft.com/office/drawing/2014/main" id="{DF452F56-EE63-CD6C-156D-722E51CB102B}"/>
              </a:ext>
            </a:extLst>
          </p:cNvPr>
          <p:cNvSpPr/>
          <p:nvPr/>
        </p:nvSpPr>
        <p:spPr>
          <a:xfrm>
            <a:off x="910395" y="2705563"/>
            <a:ext cx="1073888" cy="1502428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1B50FB0-EC01-1F30-822E-C2965008C8BC}"/>
              </a:ext>
            </a:extLst>
          </p:cNvPr>
          <p:cNvSpPr txBox="1"/>
          <p:nvPr/>
        </p:nvSpPr>
        <p:spPr>
          <a:xfrm>
            <a:off x="656343" y="3504476"/>
            <a:ext cx="1765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 am Laddu</a:t>
            </a:r>
          </a:p>
        </p:txBody>
      </p:sp>
      <p:pic>
        <p:nvPicPr>
          <p:cNvPr id="2" name="Picture 6" descr="Happy Cartoon Child with Sparkling Eyes">
            <a:extLst>
              <a:ext uri="{FF2B5EF4-FFF2-40B4-BE49-F238E27FC236}">
                <a16:creationId xmlns:a16="http://schemas.microsoft.com/office/drawing/2014/main" id="{67D91AF9-EB4A-7535-9FB6-40798D5B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539" y="752786"/>
            <a:ext cx="3839336" cy="34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87086B1-9116-EC97-10CC-B9DEEEEA4A7D}"/>
              </a:ext>
            </a:extLst>
          </p:cNvPr>
          <p:cNvGrpSpPr>
            <a:grpSpLocks noChangeAspect="1"/>
          </p:cNvGrpSpPr>
          <p:nvPr/>
        </p:nvGrpSpPr>
        <p:grpSpPr>
          <a:xfrm>
            <a:off x="910395" y="5169333"/>
            <a:ext cx="1223964" cy="1300480"/>
            <a:chOff x="1687492" y="1876798"/>
            <a:chExt cx="2921751" cy="310440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91975DA-96F1-BCC2-6452-CEDE8B955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30" r="-1666"/>
            <a:stretch/>
          </p:blipFill>
          <p:spPr>
            <a:xfrm rot="16200000">
              <a:off x="1596165" y="1968125"/>
              <a:ext cx="3104405" cy="2921751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415EEC8-DC64-A5A4-5BF1-15B6639D89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6" r="-436"/>
            <a:stretch/>
          </p:blipFill>
          <p:spPr>
            <a:xfrm>
              <a:off x="2132705" y="2688909"/>
              <a:ext cx="2003521" cy="161617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A08374-FBFF-0BFF-84B2-C910978AA5AE}"/>
              </a:ext>
            </a:extLst>
          </p:cNvPr>
          <p:cNvGrpSpPr>
            <a:grpSpLocks noChangeAspect="1"/>
          </p:cNvGrpSpPr>
          <p:nvPr/>
        </p:nvGrpSpPr>
        <p:grpSpPr>
          <a:xfrm>
            <a:off x="4713725" y="5471503"/>
            <a:ext cx="1223965" cy="1159635"/>
            <a:chOff x="4787811" y="2833907"/>
            <a:chExt cx="2921755" cy="276819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2E407E2-85E9-C59D-3DAF-4076B845C5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10" r="163"/>
            <a:stretch/>
          </p:blipFill>
          <p:spPr>
            <a:xfrm>
              <a:off x="4787811" y="2833907"/>
              <a:ext cx="2921755" cy="2768191"/>
            </a:xfrm>
            <a:prstGeom prst="rect">
              <a:avLst/>
            </a:prstGeom>
            <a:effectLst/>
            <a:scene3d>
              <a:camera prst="orthographicFront"/>
              <a:lightRig rig="threePt" dir="t"/>
            </a:scene3d>
            <a:sp3d>
              <a:bevelB w="0" h="0" prst="angle"/>
            </a:sp3d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B015DB1-AE3B-AE08-1278-79DF0AAE3F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4" r="247"/>
            <a:stretch/>
          </p:blipFill>
          <p:spPr>
            <a:xfrm>
              <a:off x="5331022" y="3452401"/>
              <a:ext cx="1972556" cy="161617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540A7F-4B0C-3ED5-A7B8-A389342DAA03}"/>
              </a:ext>
            </a:extLst>
          </p:cNvPr>
          <p:cNvGrpSpPr>
            <a:grpSpLocks noChangeAspect="1"/>
          </p:cNvGrpSpPr>
          <p:nvPr/>
        </p:nvGrpSpPr>
        <p:grpSpPr>
          <a:xfrm>
            <a:off x="9326680" y="4433910"/>
            <a:ext cx="1148781" cy="1206624"/>
            <a:chOff x="7194198" y="107432"/>
            <a:chExt cx="2742281" cy="288036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EF87A532-073D-696E-15D2-75096A24D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" r="29"/>
            <a:stretch/>
          </p:blipFill>
          <p:spPr>
            <a:xfrm>
              <a:off x="7194198" y="107432"/>
              <a:ext cx="2742281" cy="2880360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5EE271-3840-6A7F-2305-36FC646D6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1500" b="87667" l="18167" r="83500">
                          <a14:foregroundMark x1="35833" y1="26000" x2="36500" y2="44667"/>
                          <a14:foregroundMark x1="33667" y1="25333" x2="36833" y2="24667"/>
                          <a14:foregroundMark x1="34833" y1="23667" x2="37167" y2="24000"/>
                          <a14:foregroundMark x1="18167" y1="58833" x2="20000" y2="66333"/>
                          <a14:foregroundMark x1="20000" y1="66333" x2="26500" y2="74500"/>
                          <a14:foregroundMark x1="26500" y1="74500" x2="41000" y2="78500"/>
                          <a14:foregroundMark x1="41000" y1="78500" x2="67500" y2="73667"/>
                          <a14:foregroundMark x1="67500" y1="73667" x2="80667" y2="63833"/>
                          <a14:foregroundMark x1="64000" y1="23167" x2="65500" y2="25000"/>
                          <a14:foregroundMark x1="17333" y1="63500" x2="37333" y2="62333"/>
                          <a14:foregroundMark x1="37333" y1="62333" x2="65667" y2="65500"/>
                          <a14:foregroundMark x1="65667" y1="65500" x2="72667" y2="64333"/>
                          <a14:foregroundMark x1="72667" y1="64333" x2="73167" y2="74500"/>
                          <a14:foregroundMark x1="73167" y1="74500" x2="62500" y2="81500"/>
                          <a14:foregroundMark x1="62500" y1="81500" x2="37500" y2="82833"/>
                          <a14:foregroundMark x1="37500" y1="82833" x2="29667" y2="78833"/>
                          <a14:foregroundMark x1="29667" y1="78833" x2="19500" y2="64333"/>
                          <a14:foregroundMark x1="22667" y1="66000" x2="46833" y2="75000"/>
                          <a14:foregroundMark x1="46833" y1="75000" x2="56167" y2="73500"/>
                          <a14:foregroundMark x1="56167" y1="73500" x2="67667" y2="68167"/>
                          <a14:foregroundMark x1="39000" y1="65667" x2="55167" y2="71333"/>
                          <a14:foregroundMark x1="55167" y1="71333" x2="57000" y2="71333"/>
                          <a14:foregroundMark x1="18333" y1="58833" x2="29833" y2="62667"/>
                          <a14:foregroundMark x1="65000" y1="23000" x2="65000" y2="47333"/>
                          <a14:foregroundMark x1="82500" y1="60167" x2="79333" y2="68333"/>
                          <a14:foregroundMark x1="79333" y1="68333" x2="71833" y2="77500"/>
                          <a14:foregroundMark x1="71833" y1="77500" x2="64500" y2="82167"/>
                          <a14:foregroundMark x1="64500" y1="82167" x2="43167" y2="85833"/>
                          <a14:foregroundMark x1="43167" y1="85833" x2="36667" y2="84167"/>
                          <a14:foregroundMark x1="47500" y1="87667" x2="53333" y2="87333"/>
                          <a14:foregroundMark x1="35000" y1="23000" x2="36333" y2="23167"/>
                          <a14:foregroundMark x1="35667" y1="21667" x2="37167" y2="23333"/>
                          <a14:foregroundMark x1="83333" y1="59333" x2="82833" y2="60667"/>
                          <a14:foregroundMark x1="83167" y1="59500" x2="82500" y2="64167"/>
                          <a14:foregroundMark x1="64167" y1="22000" x2="65167" y2="22833"/>
                          <a14:foregroundMark x1="64667" y1="22000" x2="65333" y2="22500"/>
                          <a14:foregroundMark x1="82667" y1="59333" x2="83500" y2="61500"/>
                          <a14:foregroundMark x1="64500" y1="21833" x2="65833" y2="22333"/>
                          <a14:foregroundMark x1="64333" y1="22000" x2="66000" y2="23167"/>
                          <a14:foregroundMark x1="64667" y1="21500" x2="65333" y2="21667"/>
                          <a14:backgroundMark x1="45667" y1="24667" x2="50167" y2="59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4" t="17778" r="14148" b="9777"/>
            <a:stretch/>
          </p:blipFill>
          <p:spPr>
            <a:xfrm>
              <a:off x="7795564" y="818613"/>
              <a:ext cx="1645921" cy="161617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60AF385-7634-B031-6541-20A0AA10950A}"/>
              </a:ext>
            </a:extLst>
          </p:cNvPr>
          <p:cNvGrpSpPr>
            <a:grpSpLocks noChangeAspect="1"/>
          </p:cNvGrpSpPr>
          <p:nvPr/>
        </p:nvGrpSpPr>
        <p:grpSpPr>
          <a:xfrm>
            <a:off x="9355893" y="4399175"/>
            <a:ext cx="1148781" cy="1223964"/>
            <a:chOff x="1788621" y="1968124"/>
            <a:chExt cx="2742280" cy="292175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392CE25-525F-0267-2C63-0ADF442986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" r="488"/>
            <a:stretch/>
          </p:blipFill>
          <p:spPr>
            <a:xfrm>
              <a:off x="1788621" y="1968124"/>
              <a:ext cx="2742280" cy="292175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304FCCE-9ECB-D787-8CAB-831DCB9901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1" r="490"/>
            <a:stretch/>
          </p:blipFill>
          <p:spPr>
            <a:xfrm>
              <a:off x="2212705" y="2652701"/>
              <a:ext cx="1934633" cy="1616175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099F926-B019-9DB1-2B45-51E3705CBE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4" b="1744"/>
          <a:stretch/>
        </p:blipFill>
        <p:spPr>
          <a:xfrm>
            <a:off x="9069623" y="3466560"/>
            <a:ext cx="1091802" cy="100627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FD3C61CB-FD6F-B919-B05E-22839C474AF1}"/>
              </a:ext>
            </a:extLst>
          </p:cNvPr>
          <p:cNvGrpSpPr/>
          <p:nvPr/>
        </p:nvGrpSpPr>
        <p:grpSpPr>
          <a:xfrm>
            <a:off x="9309789" y="4416570"/>
            <a:ext cx="1148781" cy="1223964"/>
            <a:chOff x="4250800" y="2722864"/>
            <a:chExt cx="1148781" cy="122396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ECFB265-77BD-41B2-6AE8-D7F5F94013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" r="488"/>
            <a:stretch/>
          </p:blipFill>
          <p:spPr>
            <a:xfrm>
              <a:off x="4250800" y="2722864"/>
              <a:ext cx="1148781" cy="1223964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75FC25C-7FCE-EEB6-4122-A14F41D5D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330" t="-2502" r="-1581" b="-11272"/>
            <a:stretch/>
          </p:blipFill>
          <p:spPr>
            <a:xfrm>
              <a:off x="4404830" y="3218748"/>
              <a:ext cx="834072" cy="568444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078A65E2-F5CC-AA81-BD8F-752F958A472A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b="9268"/>
          <a:stretch/>
        </p:blipFill>
        <p:spPr>
          <a:xfrm>
            <a:off x="8511971" y="4603545"/>
            <a:ext cx="1903695" cy="27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4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9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07942 -0.10301 C 0.09609 -0.12616 0.12096 -0.13843 0.147 -0.13843 C 0.17669 -0.13843 0.20052 -0.12616 0.21705 -0.10301 L 0.29674 3.33333E-6 " pathEditMode="relative" rAng="0" ptsTypes="AAAAA">
                                      <p:cBhvr>
                                        <p:cTn id="9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0.00579 L 0.08607 -0.10116 C 0.10352 -0.12268 0.12969 -0.13403 0.15716 -0.13403 C 0.18841 -0.13403 0.21341 -0.12268 0.23086 -0.10116 L 0.31458 -0.00579 " pathEditMode="relative" rAng="0" ptsTypes="AAAAA">
                                      <p:cBhvr>
                                        <p:cTn id="9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-641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7" presetID="6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3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01458 -0.15393 " pathEditMode="relative" rAng="0" ptsTypes="AA">
                                      <p:cBhvr>
                                        <p:cTn id="124" dur="1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7708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85185E-6 L -0.01289 -0.14676 " pathEditMode="relative" rAng="0" ptsTypes="AA">
                                      <p:cBhvr>
                                        <p:cTn id="126" dur="1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-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52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5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FAE934-3DA0-3E4D-0592-28B8A770C3EC}"/>
              </a:ext>
            </a:extLst>
          </p:cNvPr>
          <p:cNvGrpSpPr/>
          <p:nvPr/>
        </p:nvGrpSpPr>
        <p:grpSpPr>
          <a:xfrm>
            <a:off x="10283530" y="854585"/>
            <a:ext cx="1666943" cy="1776357"/>
            <a:chOff x="629689" y="2161984"/>
            <a:chExt cx="1666943" cy="1778923"/>
          </a:xfrm>
        </p:grpSpPr>
        <p:grpSp>
          <p:nvGrpSpPr>
            <p:cNvPr id="4" name="Google Shape;538;p11">
              <a:extLst>
                <a:ext uri="{FF2B5EF4-FFF2-40B4-BE49-F238E27FC236}">
                  <a16:creationId xmlns:a16="http://schemas.microsoft.com/office/drawing/2014/main" id="{51996B1C-36BD-9BD6-6107-D2AD13F18E6E}"/>
                </a:ext>
              </a:extLst>
            </p:cNvPr>
            <p:cNvGrpSpPr/>
            <p:nvPr/>
          </p:nvGrpSpPr>
          <p:grpSpPr>
            <a:xfrm>
              <a:off x="629689" y="2917093"/>
              <a:ext cx="1666943" cy="1023814"/>
              <a:chOff x="10188090" y="3286316"/>
              <a:chExt cx="4002729" cy="1987038"/>
            </a:xfrm>
          </p:grpSpPr>
          <p:sp>
            <p:nvSpPr>
              <p:cNvPr id="5" name="Google Shape;539;p11">
                <a:extLst>
                  <a:ext uri="{FF2B5EF4-FFF2-40B4-BE49-F238E27FC236}">
                    <a16:creationId xmlns:a16="http://schemas.microsoft.com/office/drawing/2014/main" id="{EEDD580E-4A67-CEC7-F650-0BE6ECC1D129}"/>
                  </a:ext>
                </a:extLst>
              </p:cNvPr>
              <p:cNvSpPr/>
              <p:nvPr/>
            </p:nvSpPr>
            <p:spPr>
              <a:xfrm>
                <a:off x="10188090" y="3286316"/>
                <a:ext cx="4002729" cy="720068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579" extrusionOk="0">
                    <a:moveTo>
                      <a:pt x="1607" y="367"/>
                    </a:moveTo>
                    <a:cubicBezTo>
                      <a:pt x="1814" y="367"/>
                      <a:pt x="1981" y="332"/>
                      <a:pt x="1981" y="290"/>
                    </a:cubicBezTo>
                    <a:cubicBezTo>
                      <a:pt x="1981" y="247"/>
                      <a:pt x="1814" y="212"/>
                      <a:pt x="1607" y="212"/>
                    </a:cubicBezTo>
                    <a:cubicBezTo>
                      <a:pt x="1400" y="212"/>
                      <a:pt x="1233" y="247"/>
                      <a:pt x="1233" y="290"/>
                    </a:cubicBezTo>
                    <a:cubicBezTo>
                      <a:pt x="1233" y="332"/>
                      <a:pt x="1400" y="367"/>
                      <a:pt x="1607" y="367"/>
                    </a:cubicBezTo>
                    <a:close/>
                    <a:moveTo>
                      <a:pt x="2411" y="0"/>
                    </a:moveTo>
                    <a:lnTo>
                      <a:pt x="3214" y="290"/>
                    </a:lnTo>
                    <a:lnTo>
                      <a:pt x="2411" y="579"/>
                    </a:lnTo>
                    <a:lnTo>
                      <a:pt x="804" y="579"/>
                    </a:lnTo>
                    <a:lnTo>
                      <a:pt x="0" y="290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EEAC9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" name="Google Shape;540;p11">
                <a:extLst>
                  <a:ext uri="{FF2B5EF4-FFF2-40B4-BE49-F238E27FC236}">
                    <a16:creationId xmlns:a16="http://schemas.microsoft.com/office/drawing/2014/main" id="{969BFB6B-2E68-69DD-F54B-5F3682928B44}"/>
                  </a:ext>
                </a:extLst>
              </p:cNvPr>
              <p:cNvSpPr/>
              <p:nvPr/>
            </p:nvSpPr>
            <p:spPr>
              <a:xfrm>
                <a:off x="11724151" y="3550424"/>
                <a:ext cx="930606" cy="191852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5" extrusionOk="0">
                    <a:moveTo>
                      <a:pt x="374" y="0"/>
                    </a:moveTo>
                    <a:cubicBezTo>
                      <a:pt x="581" y="0"/>
                      <a:pt x="748" y="35"/>
                      <a:pt x="748" y="78"/>
                    </a:cubicBezTo>
                    <a:cubicBezTo>
                      <a:pt x="748" y="120"/>
                      <a:pt x="581" y="155"/>
                      <a:pt x="374" y="155"/>
                    </a:cubicBezTo>
                    <a:cubicBezTo>
                      <a:pt x="167" y="155"/>
                      <a:pt x="0" y="120"/>
                      <a:pt x="0" y="78"/>
                    </a:cubicBezTo>
                    <a:cubicBezTo>
                      <a:pt x="0" y="35"/>
                      <a:pt x="167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" name="Google Shape;541;p11">
                <a:extLst>
                  <a:ext uri="{FF2B5EF4-FFF2-40B4-BE49-F238E27FC236}">
                    <a16:creationId xmlns:a16="http://schemas.microsoft.com/office/drawing/2014/main" id="{54FAF487-4DCC-0168-9E4D-010F8F9DAA34}"/>
                  </a:ext>
                </a:extLst>
              </p:cNvPr>
              <p:cNvSpPr/>
              <p:nvPr/>
            </p:nvSpPr>
            <p:spPr>
              <a:xfrm>
                <a:off x="11189706" y="4007629"/>
                <a:ext cx="2000742" cy="1265724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017" extrusionOk="0">
                    <a:moveTo>
                      <a:pt x="1607" y="1017"/>
                    </a:moveTo>
                    <a:lnTo>
                      <a:pt x="0" y="1017"/>
                    </a:lnTo>
                    <a:lnTo>
                      <a:pt x="0" y="0"/>
                    </a:lnTo>
                    <a:lnTo>
                      <a:pt x="1607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542;p11">
                <a:extLst>
                  <a:ext uri="{FF2B5EF4-FFF2-40B4-BE49-F238E27FC236}">
                    <a16:creationId xmlns:a16="http://schemas.microsoft.com/office/drawing/2014/main" id="{4A80CA03-91F5-CF57-0FD4-A27BD113CB01}"/>
                  </a:ext>
                </a:extLst>
              </p:cNvPr>
              <p:cNvSpPr/>
              <p:nvPr/>
            </p:nvSpPr>
            <p:spPr>
              <a:xfrm>
                <a:off x="13190448" y="3647596"/>
                <a:ext cx="999125" cy="1625758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06" extrusionOk="0">
                    <a:moveTo>
                      <a:pt x="803" y="0"/>
                    </a:moveTo>
                    <a:lnTo>
                      <a:pt x="803" y="1017"/>
                    </a:lnTo>
                    <a:lnTo>
                      <a:pt x="0" y="1306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543;p11">
                <a:extLst>
                  <a:ext uri="{FF2B5EF4-FFF2-40B4-BE49-F238E27FC236}">
                    <a16:creationId xmlns:a16="http://schemas.microsoft.com/office/drawing/2014/main" id="{0EB5D55F-8298-3E4F-5837-33EDD2140362}"/>
                  </a:ext>
                </a:extLst>
              </p:cNvPr>
              <p:cNvSpPr/>
              <p:nvPr/>
            </p:nvSpPr>
            <p:spPr>
              <a:xfrm>
                <a:off x="10188090" y="3647596"/>
                <a:ext cx="1000371" cy="1625758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306" extrusionOk="0">
                    <a:moveTo>
                      <a:pt x="804" y="289"/>
                    </a:moveTo>
                    <a:lnTo>
                      <a:pt x="804" y="1306"/>
                    </a:lnTo>
                    <a:lnTo>
                      <a:pt x="0" y="1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44;p11">
                <a:extLst>
                  <a:ext uri="{FF2B5EF4-FFF2-40B4-BE49-F238E27FC236}">
                    <a16:creationId xmlns:a16="http://schemas.microsoft.com/office/drawing/2014/main" id="{25D0BD08-2E15-CDC3-E72B-DC7C95C7D549}"/>
                  </a:ext>
                </a:extLst>
              </p:cNvPr>
              <p:cNvSpPr/>
              <p:nvPr/>
            </p:nvSpPr>
            <p:spPr>
              <a:xfrm>
                <a:off x="13191694" y="3647596"/>
                <a:ext cx="999125" cy="1625758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06" extrusionOk="0">
                    <a:moveTo>
                      <a:pt x="803" y="0"/>
                    </a:moveTo>
                    <a:lnTo>
                      <a:pt x="803" y="1017"/>
                    </a:lnTo>
                    <a:lnTo>
                      <a:pt x="0" y="1306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1" name="Picture 2" descr="Graphique, Sympathique Smiley, Smiley">
              <a:extLst>
                <a:ext uri="{FF2B5EF4-FFF2-40B4-BE49-F238E27FC236}">
                  <a16:creationId xmlns:a16="http://schemas.microsoft.com/office/drawing/2014/main" id="{A3AA51E5-584B-52F0-232A-F377F3F199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563" y="2161984"/>
              <a:ext cx="1030430" cy="1028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Pentagon 12">
            <a:extLst>
              <a:ext uri="{FF2B5EF4-FFF2-40B4-BE49-F238E27FC236}">
                <a16:creationId xmlns:a16="http://schemas.microsoft.com/office/drawing/2014/main" id="{5E6A36B5-FB0C-1347-B4DB-A471F11909E2}"/>
              </a:ext>
            </a:extLst>
          </p:cNvPr>
          <p:cNvSpPr/>
          <p:nvPr/>
        </p:nvSpPr>
        <p:spPr>
          <a:xfrm>
            <a:off x="726818" y="995431"/>
            <a:ext cx="9609703" cy="1080360"/>
          </a:xfrm>
          <a:prstGeom prst="homePlate">
            <a:avLst/>
          </a:prstGeom>
          <a:gradFill flip="none" rotWithShape="1">
            <a:gsLst>
              <a:gs pos="0">
                <a:srgbClr val="FFFD78">
                  <a:tint val="66000"/>
                  <a:satMod val="160000"/>
                </a:srgbClr>
              </a:gs>
              <a:gs pos="50000">
                <a:srgbClr val="FFFD78">
                  <a:tint val="44500"/>
                  <a:satMod val="160000"/>
                </a:srgbClr>
              </a:gs>
              <a:gs pos="100000">
                <a:srgbClr val="FFFD78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In laughter land where laughter flowed, a character named Smile was born to Mrs. Giggles and Mr. Chuckles. </a:t>
            </a:r>
            <a:endParaRPr lang="en-AE" sz="2800" i="1" dirty="0">
              <a:solidFill>
                <a:schemeClr val="tx1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Google Shape;57;p2">
            <a:extLst>
              <a:ext uri="{FF2B5EF4-FFF2-40B4-BE49-F238E27FC236}">
                <a16:creationId xmlns:a16="http://schemas.microsoft.com/office/drawing/2014/main" id="{A9771C59-C8B8-027F-A3DD-7F0D6335D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913" y="101382"/>
            <a:ext cx="10324213" cy="654032"/>
          </a:xfrm>
          <a:prstGeom prst="rect">
            <a:avLst/>
          </a:prstGeom>
          <a:gradFill>
            <a:gsLst>
              <a:gs pos="0">
                <a:srgbClr val="73FEFF"/>
              </a:gs>
              <a:gs pos="42000">
                <a:schemeClr val="accent6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400"/>
            </a:pPr>
            <a:r>
              <a:rPr lang="en-US" dirty="0"/>
              <a:t>Biography: </a:t>
            </a:r>
            <a:r>
              <a:rPr lang="en-US" sz="36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Story of a Smile</a:t>
            </a:r>
            <a:endParaRPr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471414-9D21-8E4E-4479-FD79DB7E4C86}"/>
              </a:ext>
            </a:extLst>
          </p:cNvPr>
          <p:cNvGrpSpPr/>
          <p:nvPr/>
        </p:nvGrpSpPr>
        <p:grpSpPr>
          <a:xfrm>
            <a:off x="292572" y="3705987"/>
            <a:ext cx="1722474" cy="1972506"/>
            <a:chOff x="6624085" y="3495154"/>
            <a:chExt cx="1722474" cy="1972506"/>
          </a:xfrm>
        </p:grpSpPr>
        <p:grpSp>
          <p:nvGrpSpPr>
            <p:cNvPr id="15" name="Google Shape;531;p11">
              <a:extLst>
                <a:ext uri="{FF2B5EF4-FFF2-40B4-BE49-F238E27FC236}">
                  <a16:creationId xmlns:a16="http://schemas.microsoft.com/office/drawing/2014/main" id="{212B785C-2113-4D5F-1B5B-2EA0EB2A7357}"/>
                </a:ext>
              </a:extLst>
            </p:cNvPr>
            <p:cNvGrpSpPr/>
            <p:nvPr/>
          </p:nvGrpSpPr>
          <p:grpSpPr>
            <a:xfrm>
              <a:off x="6624085" y="4387299"/>
              <a:ext cx="1722474" cy="1080361"/>
              <a:chOff x="10188090" y="5389209"/>
              <a:chExt cx="4002729" cy="1988287"/>
            </a:xfrm>
          </p:grpSpPr>
          <p:sp>
            <p:nvSpPr>
              <p:cNvPr id="16" name="Google Shape;532;p11">
                <a:extLst>
                  <a:ext uri="{FF2B5EF4-FFF2-40B4-BE49-F238E27FC236}">
                    <a16:creationId xmlns:a16="http://schemas.microsoft.com/office/drawing/2014/main" id="{7F9D223F-2D66-F610-7730-AED162570648}"/>
                  </a:ext>
                </a:extLst>
              </p:cNvPr>
              <p:cNvSpPr/>
              <p:nvPr/>
            </p:nvSpPr>
            <p:spPr>
              <a:xfrm>
                <a:off x="10188090" y="5389209"/>
                <a:ext cx="4002729" cy="721313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580" extrusionOk="0">
                    <a:moveTo>
                      <a:pt x="1607" y="368"/>
                    </a:moveTo>
                    <a:cubicBezTo>
                      <a:pt x="1814" y="368"/>
                      <a:pt x="1981" y="333"/>
                      <a:pt x="1981" y="290"/>
                    </a:cubicBezTo>
                    <a:cubicBezTo>
                      <a:pt x="1981" y="247"/>
                      <a:pt x="1814" y="212"/>
                      <a:pt x="1607" y="212"/>
                    </a:cubicBezTo>
                    <a:cubicBezTo>
                      <a:pt x="1400" y="212"/>
                      <a:pt x="1233" y="247"/>
                      <a:pt x="1233" y="290"/>
                    </a:cubicBezTo>
                    <a:cubicBezTo>
                      <a:pt x="1233" y="333"/>
                      <a:pt x="1400" y="368"/>
                      <a:pt x="1607" y="368"/>
                    </a:cubicBezTo>
                    <a:close/>
                    <a:moveTo>
                      <a:pt x="2411" y="0"/>
                    </a:moveTo>
                    <a:lnTo>
                      <a:pt x="3214" y="290"/>
                    </a:lnTo>
                    <a:lnTo>
                      <a:pt x="2411" y="580"/>
                    </a:lnTo>
                    <a:lnTo>
                      <a:pt x="804" y="580"/>
                    </a:lnTo>
                    <a:lnTo>
                      <a:pt x="0" y="290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EEAC9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33;p11">
                <a:extLst>
                  <a:ext uri="{FF2B5EF4-FFF2-40B4-BE49-F238E27FC236}">
                    <a16:creationId xmlns:a16="http://schemas.microsoft.com/office/drawing/2014/main" id="{D67AB594-6CBA-F9EE-CB65-E791F3B28144}"/>
                  </a:ext>
                </a:extLst>
              </p:cNvPr>
              <p:cNvSpPr/>
              <p:nvPr/>
            </p:nvSpPr>
            <p:spPr>
              <a:xfrm>
                <a:off x="11724151" y="5653320"/>
                <a:ext cx="930606" cy="193098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6" extrusionOk="0">
                    <a:moveTo>
                      <a:pt x="374" y="0"/>
                    </a:moveTo>
                    <a:cubicBezTo>
                      <a:pt x="581" y="0"/>
                      <a:pt x="748" y="35"/>
                      <a:pt x="748" y="78"/>
                    </a:cubicBezTo>
                    <a:cubicBezTo>
                      <a:pt x="748" y="121"/>
                      <a:pt x="581" y="156"/>
                      <a:pt x="374" y="156"/>
                    </a:cubicBezTo>
                    <a:cubicBezTo>
                      <a:pt x="167" y="156"/>
                      <a:pt x="0" y="121"/>
                      <a:pt x="0" y="78"/>
                    </a:cubicBezTo>
                    <a:cubicBezTo>
                      <a:pt x="0" y="35"/>
                      <a:pt x="167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34;p11">
                <a:extLst>
                  <a:ext uri="{FF2B5EF4-FFF2-40B4-BE49-F238E27FC236}">
                    <a16:creationId xmlns:a16="http://schemas.microsoft.com/office/drawing/2014/main" id="{A70CB575-405E-5DCD-4720-F6F16A5C54FE}"/>
                  </a:ext>
                </a:extLst>
              </p:cNvPr>
              <p:cNvSpPr/>
              <p:nvPr/>
            </p:nvSpPr>
            <p:spPr>
              <a:xfrm>
                <a:off x="11189706" y="6111772"/>
                <a:ext cx="2000742" cy="1265724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017" extrusionOk="0">
                    <a:moveTo>
                      <a:pt x="1607" y="1017"/>
                    </a:moveTo>
                    <a:lnTo>
                      <a:pt x="0" y="1017"/>
                    </a:lnTo>
                    <a:lnTo>
                      <a:pt x="0" y="0"/>
                    </a:lnTo>
                    <a:lnTo>
                      <a:pt x="1607" y="0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5;p11">
                <a:extLst>
                  <a:ext uri="{FF2B5EF4-FFF2-40B4-BE49-F238E27FC236}">
                    <a16:creationId xmlns:a16="http://schemas.microsoft.com/office/drawing/2014/main" id="{077FAB1D-560B-B5B1-53ED-2C641C3331B4}"/>
                  </a:ext>
                </a:extLst>
              </p:cNvPr>
              <p:cNvSpPr/>
              <p:nvPr/>
            </p:nvSpPr>
            <p:spPr>
              <a:xfrm>
                <a:off x="13190448" y="5750492"/>
                <a:ext cx="999125" cy="162700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07" extrusionOk="0">
                    <a:moveTo>
                      <a:pt x="803" y="0"/>
                    </a:moveTo>
                    <a:lnTo>
                      <a:pt x="803" y="1017"/>
                    </a:lnTo>
                    <a:lnTo>
                      <a:pt x="0" y="1307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36;p11">
                <a:extLst>
                  <a:ext uri="{FF2B5EF4-FFF2-40B4-BE49-F238E27FC236}">
                    <a16:creationId xmlns:a16="http://schemas.microsoft.com/office/drawing/2014/main" id="{FEA72133-EA2E-87BE-3FD0-B36EC7782486}"/>
                  </a:ext>
                </a:extLst>
              </p:cNvPr>
              <p:cNvSpPr/>
              <p:nvPr/>
            </p:nvSpPr>
            <p:spPr>
              <a:xfrm>
                <a:off x="10188090" y="5750492"/>
                <a:ext cx="1000371" cy="1627004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307" extrusionOk="0">
                    <a:moveTo>
                      <a:pt x="804" y="290"/>
                    </a:moveTo>
                    <a:lnTo>
                      <a:pt x="804" y="1307"/>
                    </a:lnTo>
                    <a:lnTo>
                      <a:pt x="0" y="1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37;p11">
                <a:extLst>
                  <a:ext uri="{FF2B5EF4-FFF2-40B4-BE49-F238E27FC236}">
                    <a16:creationId xmlns:a16="http://schemas.microsoft.com/office/drawing/2014/main" id="{C2478DAB-9B6C-875A-2232-7BF84C161221}"/>
                  </a:ext>
                </a:extLst>
              </p:cNvPr>
              <p:cNvSpPr/>
              <p:nvPr/>
            </p:nvSpPr>
            <p:spPr>
              <a:xfrm>
                <a:off x="13191694" y="5750492"/>
                <a:ext cx="999125" cy="162700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07" extrusionOk="0">
                    <a:moveTo>
                      <a:pt x="803" y="0"/>
                    </a:moveTo>
                    <a:lnTo>
                      <a:pt x="803" y="1017"/>
                    </a:lnTo>
                    <a:lnTo>
                      <a:pt x="0" y="1307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FFFF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2" name="Picture 2" descr="Graphique, Sympathique Smiley, Smiley">
              <a:extLst>
                <a:ext uri="{FF2B5EF4-FFF2-40B4-BE49-F238E27FC236}">
                  <a16:creationId xmlns:a16="http://schemas.microsoft.com/office/drawing/2014/main" id="{11F8535E-8DE1-357E-837C-358D470E03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8735" y="3495154"/>
              <a:ext cx="1188527" cy="1186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BA3C92-7395-E277-26B3-1130EB6C4CE8}"/>
              </a:ext>
            </a:extLst>
          </p:cNvPr>
          <p:cNvGrpSpPr/>
          <p:nvPr/>
        </p:nvGrpSpPr>
        <p:grpSpPr>
          <a:xfrm>
            <a:off x="2015046" y="4817129"/>
            <a:ext cx="10551486" cy="1080360"/>
            <a:chOff x="2149498" y="3025427"/>
            <a:chExt cx="10551486" cy="1080360"/>
          </a:xfrm>
        </p:grpSpPr>
        <p:sp>
          <p:nvSpPr>
            <p:cNvPr id="24" name="Pentagon 23">
              <a:extLst>
                <a:ext uri="{FF2B5EF4-FFF2-40B4-BE49-F238E27FC236}">
                  <a16:creationId xmlns:a16="http://schemas.microsoft.com/office/drawing/2014/main" id="{FA02E866-50B0-675C-924F-C139F82C2671}"/>
                </a:ext>
              </a:extLst>
            </p:cNvPr>
            <p:cNvSpPr/>
            <p:nvPr/>
          </p:nvSpPr>
          <p:spPr>
            <a:xfrm rot="10800000">
              <a:off x="2366400" y="3025427"/>
              <a:ext cx="9609703" cy="1080360"/>
            </a:xfrm>
            <a:prstGeom prst="homePlate">
              <a:avLst/>
            </a:prstGeom>
            <a:gradFill flip="none" rotWithShape="1">
              <a:gsLst>
                <a:gs pos="0">
                  <a:srgbClr val="FFFD78">
                    <a:tint val="66000"/>
                    <a:satMod val="160000"/>
                  </a:srgbClr>
                </a:gs>
                <a:gs pos="50000">
                  <a:srgbClr val="FFFD78">
                    <a:tint val="44500"/>
                    <a:satMod val="160000"/>
                  </a:srgbClr>
                </a:gs>
                <a:gs pos="100000">
                  <a:srgbClr val="FFFD78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E" sz="2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4A1165-7992-9945-75C7-B4666AC252D8}"/>
                </a:ext>
              </a:extLst>
            </p:cNvPr>
            <p:cNvSpPr txBox="1"/>
            <p:nvPr/>
          </p:nvSpPr>
          <p:spPr>
            <a:xfrm>
              <a:off x="2149498" y="3137953"/>
              <a:ext cx="105514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Smile was so bright she spread happiness far, near and wide. </a:t>
              </a:r>
            </a:p>
            <a:p>
              <a:pPr algn="ctr"/>
              <a:r>
                <a:rPr lang="en-US" sz="28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She spread joy from morning to night.</a:t>
              </a:r>
              <a:endParaRPr lang="en-AE" sz="28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 descr="sweet, cute, rest, yellow, together, toy, material, smile, laugh, sit, cheerful, textile, bank, friends, happy, happiness, courage, funny, joy, plush, emotion, positive, smiley, good mood, emoticon, keep smiling, joy of life, laughing face, smilies, life is beautiful, pep talk, stuffed toy, frohnatur">
            <a:extLst>
              <a:ext uri="{FF2B5EF4-FFF2-40B4-BE49-F238E27FC236}">
                <a16:creationId xmlns:a16="http://schemas.microsoft.com/office/drawing/2014/main" id="{CCBCE5D9-C97B-45C0-1F49-A17CCF419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04" b="89623" l="49750" r="94917">
                        <a14:foregroundMark x1="53500" y1="63881" x2="55583" y2="21563"/>
                        <a14:foregroundMark x1="55583" y1="21563" x2="61417" y2="10512"/>
                        <a14:foregroundMark x1="61417" y1="10512" x2="67917" y2="6604"/>
                        <a14:foregroundMark x1="59667" y1="19946" x2="69417" y2="20350"/>
                        <a14:foregroundMark x1="69417" y1="20350" x2="71667" y2="19946"/>
                        <a14:foregroundMark x1="59667" y1="23989" x2="61750" y2="22102"/>
                        <a14:foregroundMark x1="51250" y1="22372" x2="52000" y2="34501"/>
                        <a14:foregroundMark x1="50500" y1="62399" x2="51250" y2="66577"/>
                        <a14:foregroundMark x1="62917" y1="63208" x2="71417" y2="63612"/>
                        <a14:foregroundMark x1="71417" y1="63612" x2="67333" y2="73315"/>
                        <a14:foregroundMark x1="65500" y1="67251" x2="79917" y2="62668"/>
                        <a14:foregroundMark x1="63833" y1="69677" x2="75250" y2="68464"/>
                        <a14:foregroundMark x1="68833" y1="67251" x2="72833" y2="67520"/>
                        <a14:foregroundMark x1="64917" y1="62668" x2="67750" y2="62938"/>
                        <a14:foregroundMark x1="58417" y1="40296" x2="67167" y2="42049"/>
                        <a14:foregroundMark x1="67167" y1="42049" x2="75667" y2="36388"/>
                        <a14:foregroundMark x1="75667" y1="36388" x2="76000" y2="35445"/>
                        <a14:foregroundMark x1="58000" y1="39353" x2="54417" y2="27224"/>
                        <a14:foregroundMark x1="75750" y1="35984" x2="77667" y2="26011"/>
                        <a14:foregroundMark x1="67750" y1="19677" x2="71833" y2="20350"/>
                        <a14:foregroundMark x1="71833" y1="18733" x2="69250" y2="14555"/>
                        <a14:foregroundMark x1="49750" y1="31536" x2="50000" y2="28437"/>
                        <a14:foregroundMark x1="59167" y1="19137" x2="60667" y2="163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08" r="12668"/>
          <a:stretch/>
        </p:blipFill>
        <p:spPr bwMode="auto">
          <a:xfrm>
            <a:off x="7477909" y="2104697"/>
            <a:ext cx="1723964" cy="279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81BAA17-5A28-BE77-1504-47E9808D26B1}"/>
              </a:ext>
            </a:extLst>
          </p:cNvPr>
          <p:cNvGrpSpPr/>
          <p:nvPr/>
        </p:nvGrpSpPr>
        <p:grpSpPr>
          <a:xfrm>
            <a:off x="3305523" y="2144150"/>
            <a:ext cx="2402649" cy="2775080"/>
            <a:chOff x="3730291" y="2018681"/>
            <a:chExt cx="2402649" cy="2775080"/>
          </a:xfrm>
        </p:grpSpPr>
        <p:pic>
          <p:nvPicPr>
            <p:cNvPr id="2052" name="Picture 4" descr="sweet, cute, rest, yellow, together, toy, material, smile, laugh, sit, cheerful, textile, bank, friends, happy, happiness, courage, funny, joy, plush, emotion, positive, smiley, good mood, emoticon, keep smiling, joy of life, laughing face, smilies, life is beautiful, pep talk, stuffed toy, frohnatur">
              <a:extLst>
                <a:ext uri="{FF2B5EF4-FFF2-40B4-BE49-F238E27FC236}">
                  <a16:creationId xmlns:a16="http://schemas.microsoft.com/office/drawing/2014/main" id="{87894184-C4F0-EAE8-AAEC-B87F57CFA3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39" b="89623" l="4750" r="47833">
                          <a14:foregroundMark x1="25083" y1="8625" x2="35417" y2="9434"/>
                          <a14:foregroundMark x1="35417" y1="9434" x2="40167" y2="13881"/>
                          <a14:foregroundMark x1="40167" y1="13881" x2="45000" y2="27628"/>
                          <a14:foregroundMark x1="45000" y1="27628" x2="45167" y2="28976"/>
                          <a14:foregroundMark x1="47083" y1="24528" x2="47167" y2="32345"/>
                          <a14:foregroundMark x1="47167" y1="32345" x2="47417" y2="32884"/>
                          <a14:foregroundMark x1="27417" y1="33827" x2="37083" y2="37736"/>
                          <a14:foregroundMark x1="37083" y1="37736" x2="41500" y2="37197"/>
                          <a14:foregroundMark x1="41500" y1="37197" x2="41750" y2="37062"/>
                          <a14:foregroundMark x1="38083" y1="22507" x2="35000" y2="12264"/>
                          <a14:foregroundMark x1="35083" y1="17925" x2="36917" y2="21698"/>
                          <a14:foregroundMark x1="25500" y1="20889" x2="27333" y2="17251"/>
                          <a14:foregroundMark x1="29667" y1="6873" x2="33083" y2="6873"/>
                          <a14:foregroundMark x1="26417" y1="34636" x2="36250" y2="39353"/>
                          <a14:foregroundMark x1="36250" y1="39353" x2="40583" y2="33827"/>
                          <a14:foregroundMark x1="25833" y1="33423" x2="29500" y2="38814"/>
                          <a14:foregroundMark x1="29500" y1="38814" x2="33917" y2="38949"/>
                          <a14:foregroundMark x1="33917" y1="38949" x2="41500" y2="30863"/>
                          <a14:foregroundMark x1="21333" y1="27898" x2="24583" y2="29111"/>
                          <a14:foregroundMark x1="28333" y1="17520" x2="27667" y2="14690"/>
                          <a14:foregroundMark x1="25250" y1="67655" x2="33833" y2="64690"/>
                          <a14:foregroundMark x1="33833" y1="64690" x2="34667" y2="64690"/>
                          <a14:foregroundMark x1="47583" y1="58356" x2="47833" y2="63073"/>
                          <a14:foregroundMark x1="47750" y1="23989" x2="47833" y2="32615"/>
                          <a14:backgroundMark x1="9500" y1="72507" x2="9750" y2="509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271"/>
            <a:stretch/>
          </p:blipFill>
          <p:spPr bwMode="auto">
            <a:xfrm>
              <a:off x="3730291" y="2018681"/>
              <a:ext cx="2402649" cy="277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09CDAA3-1476-E0EC-BDAE-DE41FB8A369F}"/>
                </a:ext>
              </a:extLst>
            </p:cNvPr>
            <p:cNvSpPr txBox="1"/>
            <p:nvPr/>
          </p:nvSpPr>
          <p:spPr>
            <a:xfrm>
              <a:off x="4788087" y="3648877"/>
              <a:ext cx="10112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AE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D4E86C-C6D8-923F-8160-E7B558F98989}"/>
                </a:ext>
              </a:extLst>
            </p:cNvPr>
            <p:cNvSpPr txBox="1"/>
            <p:nvPr/>
          </p:nvSpPr>
          <p:spPr>
            <a:xfrm>
              <a:off x="4631092" y="3549466"/>
              <a:ext cx="1425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E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Smile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70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7;p2">
            <a:extLst>
              <a:ext uri="{FF2B5EF4-FFF2-40B4-BE49-F238E27FC236}">
                <a16:creationId xmlns:a16="http://schemas.microsoft.com/office/drawing/2014/main" id="{A9771C59-C8B8-027F-A3DD-7F0D6335D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913" y="101382"/>
            <a:ext cx="10324213" cy="654032"/>
          </a:xfrm>
          <a:prstGeom prst="rect">
            <a:avLst/>
          </a:prstGeom>
          <a:gradFill>
            <a:gsLst>
              <a:gs pos="0">
                <a:srgbClr val="73FEFF"/>
              </a:gs>
              <a:gs pos="42000">
                <a:schemeClr val="accent6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400"/>
            </a:pPr>
            <a:r>
              <a:rPr lang="en-US" dirty="0"/>
              <a:t>Biography: </a:t>
            </a:r>
            <a:r>
              <a:rPr lang="en-US" sz="36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Story of a Smile</a:t>
            </a:r>
            <a:endParaRPr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B2440FA-515A-F094-0A29-9923124B60FD}"/>
              </a:ext>
            </a:extLst>
          </p:cNvPr>
          <p:cNvGrpSpPr/>
          <p:nvPr/>
        </p:nvGrpSpPr>
        <p:grpSpPr>
          <a:xfrm>
            <a:off x="8213376" y="755414"/>
            <a:ext cx="3580908" cy="3535146"/>
            <a:chOff x="1360967" y="1249366"/>
            <a:chExt cx="3580908" cy="3535146"/>
          </a:xfrm>
        </p:grpSpPr>
        <p:grpSp>
          <p:nvGrpSpPr>
            <p:cNvPr id="15" name="Google Shape;531;p11">
              <a:extLst>
                <a:ext uri="{FF2B5EF4-FFF2-40B4-BE49-F238E27FC236}">
                  <a16:creationId xmlns:a16="http://schemas.microsoft.com/office/drawing/2014/main" id="{212B785C-2113-4D5F-1B5B-2EA0EB2A7357}"/>
                </a:ext>
              </a:extLst>
            </p:cNvPr>
            <p:cNvGrpSpPr/>
            <p:nvPr/>
          </p:nvGrpSpPr>
          <p:grpSpPr>
            <a:xfrm>
              <a:off x="1360967" y="2504575"/>
              <a:ext cx="3580908" cy="2279937"/>
              <a:chOff x="10188090" y="5389209"/>
              <a:chExt cx="4002729" cy="1988287"/>
            </a:xfrm>
          </p:grpSpPr>
          <p:sp>
            <p:nvSpPr>
              <p:cNvPr id="16" name="Google Shape;532;p11">
                <a:extLst>
                  <a:ext uri="{FF2B5EF4-FFF2-40B4-BE49-F238E27FC236}">
                    <a16:creationId xmlns:a16="http://schemas.microsoft.com/office/drawing/2014/main" id="{7F9D223F-2D66-F610-7730-AED162570648}"/>
                  </a:ext>
                </a:extLst>
              </p:cNvPr>
              <p:cNvSpPr/>
              <p:nvPr/>
            </p:nvSpPr>
            <p:spPr>
              <a:xfrm>
                <a:off x="10188090" y="5389209"/>
                <a:ext cx="4002729" cy="721313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580" extrusionOk="0">
                    <a:moveTo>
                      <a:pt x="1607" y="368"/>
                    </a:moveTo>
                    <a:cubicBezTo>
                      <a:pt x="1814" y="368"/>
                      <a:pt x="1981" y="333"/>
                      <a:pt x="1981" y="290"/>
                    </a:cubicBezTo>
                    <a:cubicBezTo>
                      <a:pt x="1981" y="247"/>
                      <a:pt x="1814" y="212"/>
                      <a:pt x="1607" y="212"/>
                    </a:cubicBezTo>
                    <a:cubicBezTo>
                      <a:pt x="1400" y="212"/>
                      <a:pt x="1233" y="247"/>
                      <a:pt x="1233" y="290"/>
                    </a:cubicBezTo>
                    <a:cubicBezTo>
                      <a:pt x="1233" y="333"/>
                      <a:pt x="1400" y="368"/>
                      <a:pt x="1607" y="368"/>
                    </a:cubicBezTo>
                    <a:close/>
                    <a:moveTo>
                      <a:pt x="2411" y="0"/>
                    </a:moveTo>
                    <a:lnTo>
                      <a:pt x="3214" y="290"/>
                    </a:lnTo>
                    <a:lnTo>
                      <a:pt x="2411" y="580"/>
                    </a:lnTo>
                    <a:lnTo>
                      <a:pt x="804" y="580"/>
                    </a:lnTo>
                    <a:lnTo>
                      <a:pt x="0" y="290"/>
                    </a:lnTo>
                    <a:lnTo>
                      <a:pt x="804" y="0"/>
                    </a:lnTo>
                    <a:close/>
                  </a:path>
                </a:pathLst>
              </a:custGeom>
              <a:solidFill>
                <a:srgbClr val="FEEAC9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33;p11">
                <a:extLst>
                  <a:ext uri="{FF2B5EF4-FFF2-40B4-BE49-F238E27FC236}">
                    <a16:creationId xmlns:a16="http://schemas.microsoft.com/office/drawing/2014/main" id="{D67AB594-6CBA-F9EE-CB65-E791F3B28144}"/>
                  </a:ext>
                </a:extLst>
              </p:cNvPr>
              <p:cNvSpPr/>
              <p:nvPr/>
            </p:nvSpPr>
            <p:spPr>
              <a:xfrm>
                <a:off x="11724151" y="5653320"/>
                <a:ext cx="930606" cy="193098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56" extrusionOk="0">
                    <a:moveTo>
                      <a:pt x="374" y="0"/>
                    </a:moveTo>
                    <a:cubicBezTo>
                      <a:pt x="581" y="0"/>
                      <a:pt x="748" y="35"/>
                      <a:pt x="748" y="78"/>
                    </a:cubicBezTo>
                    <a:cubicBezTo>
                      <a:pt x="748" y="121"/>
                      <a:pt x="581" y="156"/>
                      <a:pt x="374" y="156"/>
                    </a:cubicBezTo>
                    <a:cubicBezTo>
                      <a:pt x="167" y="156"/>
                      <a:pt x="0" y="121"/>
                      <a:pt x="0" y="78"/>
                    </a:cubicBezTo>
                    <a:cubicBezTo>
                      <a:pt x="0" y="35"/>
                      <a:pt x="167" y="0"/>
                      <a:pt x="3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34;p11">
                <a:extLst>
                  <a:ext uri="{FF2B5EF4-FFF2-40B4-BE49-F238E27FC236}">
                    <a16:creationId xmlns:a16="http://schemas.microsoft.com/office/drawing/2014/main" id="{A70CB575-405E-5DCD-4720-F6F16A5C54FE}"/>
                  </a:ext>
                </a:extLst>
              </p:cNvPr>
              <p:cNvSpPr/>
              <p:nvPr/>
            </p:nvSpPr>
            <p:spPr>
              <a:xfrm>
                <a:off x="11189706" y="6111772"/>
                <a:ext cx="2000742" cy="1265724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017" extrusionOk="0">
                    <a:moveTo>
                      <a:pt x="1607" y="1017"/>
                    </a:moveTo>
                    <a:lnTo>
                      <a:pt x="0" y="1017"/>
                    </a:lnTo>
                    <a:lnTo>
                      <a:pt x="0" y="0"/>
                    </a:lnTo>
                    <a:lnTo>
                      <a:pt x="1607" y="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35;p11">
                <a:extLst>
                  <a:ext uri="{FF2B5EF4-FFF2-40B4-BE49-F238E27FC236}">
                    <a16:creationId xmlns:a16="http://schemas.microsoft.com/office/drawing/2014/main" id="{077FAB1D-560B-B5B1-53ED-2C641C3331B4}"/>
                  </a:ext>
                </a:extLst>
              </p:cNvPr>
              <p:cNvSpPr/>
              <p:nvPr/>
            </p:nvSpPr>
            <p:spPr>
              <a:xfrm>
                <a:off x="13190448" y="5750492"/>
                <a:ext cx="999125" cy="162700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07" extrusionOk="0">
                    <a:moveTo>
                      <a:pt x="803" y="0"/>
                    </a:moveTo>
                    <a:lnTo>
                      <a:pt x="803" y="1017"/>
                    </a:lnTo>
                    <a:lnTo>
                      <a:pt x="0" y="1307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36;p11">
                <a:extLst>
                  <a:ext uri="{FF2B5EF4-FFF2-40B4-BE49-F238E27FC236}">
                    <a16:creationId xmlns:a16="http://schemas.microsoft.com/office/drawing/2014/main" id="{FEA72133-EA2E-87BE-3FD0-B36EC7782486}"/>
                  </a:ext>
                </a:extLst>
              </p:cNvPr>
              <p:cNvSpPr/>
              <p:nvPr/>
            </p:nvSpPr>
            <p:spPr>
              <a:xfrm>
                <a:off x="10188090" y="5750492"/>
                <a:ext cx="1000371" cy="1627004"/>
              </a:xfrm>
              <a:custGeom>
                <a:avLst/>
                <a:gdLst/>
                <a:ahLst/>
                <a:cxnLst/>
                <a:rect l="l" t="t" r="r" b="b"/>
                <a:pathLst>
                  <a:path w="804" h="1307" extrusionOk="0">
                    <a:moveTo>
                      <a:pt x="804" y="290"/>
                    </a:moveTo>
                    <a:lnTo>
                      <a:pt x="804" y="1307"/>
                    </a:lnTo>
                    <a:lnTo>
                      <a:pt x="0" y="10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37;p11">
                <a:extLst>
                  <a:ext uri="{FF2B5EF4-FFF2-40B4-BE49-F238E27FC236}">
                    <a16:creationId xmlns:a16="http://schemas.microsoft.com/office/drawing/2014/main" id="{C2478DAB-9B6C-875A-2232-7BF84C161221}"/>
                  </a:ext>
                </a:extLst>
              </p:cNvPr>
              <p:cNvSpPr/>
              <p:nvPr/>
            </p:nvSpPr>
            <p:spPr>
              <a:xfrm>
                <a:off x="13191694" y="5750492"/>
                <a:ext cx="999125" cy="1627004"/>
              </a:xfrm>
              <a:custGeom>
                <a:avLst/>
                <a:gdLst/>
                <a:ahLst/>
                <a:cxnLst/>
                <a:rect l="l" t="t" r="r" b="b"/>
                <a:pathLst>
                  <a:path w="803" h="1307" extrusionOk="0">
                    <a:moveTo>
                      <a:pt x="803" y="0"/>
                    </a:moveTo>
                    <a:lnTo>
                      <a:pt x="803" y="1017"/>
                    </a:lnTo>
                    <a:lnTo>
                      <a:pt x="0" y="1307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20000"/>
                </a:schemeClr>
              </a:solidFill>
              <a:ln>
                <a:noFill/>
              </a:ln>
            </p:spPr>
            <p:txBody>
              <a:bodyPr spcFirstLastPara="1" wrap="square" lIns="67500" tIns="33750" rIns="67500" bIns="337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 dirty="0">
                  <a:solidFill>
                    <a:srgbClr val="747A9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098" name="Picture 2" descr="Flat design hate emoji illustration">
              <a:extLst>
                <a:ext uri="{FF2B5EF4-FFF2-40B4-BE49-F238E27FC236}">
                  <a16:creationId xmlns:a16="http://schemas.microsoft.com/office/drawing/2014/main" id="{069EA50A-D988-2B49-1CCE-4DACCD6650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28914" y1="34984" x2="28754" y2="21246"/>
                          <a14:foregroundMark x1="28754" y1="21246" x2="31789" y2="18051"/>
                          <a14:foregroundMark x1="71885" y1="34505" x2="74601" y2="22204"/>
                          <a14:foregroundMark x1="70447" y1="82268" x2="70607" y2="67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181" b="50607"/>
            <a:stretch/>
          </p:blipFill>
          <p:spPr bwMode="auto">
            <a:xfrm>
              <a:off x="2524151" y="1249366"/>
              <a:ext cx="1254540" cy="1269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Flat design hate emoji illustration">
              <a:extLst>
                <a:ext uri="{FF2B5EF4-FFF2-40B4-BE49-F238E27FC236}">
                  <a16:creationId xmlns:a16="http://schemas.microsoft.com/office/drawing/2014/main" id="{122432EE-9C37-C003-3118-F7A807455F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28914" y1="34984" x2="28754" y2="21246"/>
                          <a14:foregroundMark x1="28754" y1="21246" x2="31789" y2="18051"/>
                          <a14:foregroundMark x1="71885" y1="34505" x2="74601" y2="22204"/>
                          <a14:foregroundMark x1="70447" y1="82268" x2="70607" y2="67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51461"/>
            <a:stretch/>
          </p:blipFill>
          <p:spPr bwMode="auto">
            <a:xfrm>
              <a:off x="2735153" y="2169213"/>
              <a:ext cx="1284891" cy="12473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Flat design hate emoji illustration">
              <a:extLst>
                <a:ext uri="{FF2B5EF4-FFF2-40B4-BE49-F238E27FC236}">
                  <a16:creationId xmlns:a16="http://schemas.microsoft.com/office/drawing/2014/main" id="{F48B4CED-B364-4CED-8BC0-A971EAF9C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28914" y1="34984" x2="28754" y2="21246"/>
                          <a14:foregroundMark x1="28754" y1="21246" x2="31789" y2="18051"/>
                          <a14:foregroundMark x1="71885" y1="34505" x2="74601" y2="22204"/>
                          <a14:foregroundMark x1="70447" y1="82268" x2="70607" y2="67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200" r="50464"/>
            <a:stretch/>
          </p:blipFill>
          <p:spPr bwMode="auto">
            <a:xfrm>
              <a:off x="1756188" y="2169213"/>
              <a:ext cx="1272968" cy="1279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Flat design hate emoji illustration">
              <a:extLst>
                <a:ext uri="{FF2B5EF4-FFF2-40B4-BE49-F238E27FC236}">
                  <a16:creationId xmlns:a16="http://schemas.microsoft.com/office/drawing/2014/main" id="{1F22B294-791F-1525-6199-5DFB0F40D8F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28914" y1="34984" x2="28754" y2="21246"/>
                          <a14:foregroundMark x1="28754" y1="21246" x2="31789" y2="18051"/>
                          <a14:foregroundMark x1="71885" y1="34505" x2="74601" y2="22204"/>
                          <a14:foregroundMark x1="70447" y1="82268" x2="70607" y2="670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1461"/>
            <a:stretch/>
          </p:blipFill>
          <p:spPr bwMode="auto">
            <a:xfrm>
              <a:off x="3582069" y="2088033"/>
              <a:ext cx="1284892" cy="1247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692DA18-D001-5FB5-E22F-C0EE68AE4722}"/>
              </a:ext>
            </a:extLst>
          </p:cNvPr>
          <p:cNvGrpSpPr/>
          <p:nvPr/>
        </p:nvGrpSpPr>
        <p:grpSpPr>
          <a:xfrm>
            <a:off x="100472" y="1141711"/>
            <a:ext cx="7868877" cy="2366074"/>
            <a:chOff x="100472" y="1141711"/>
            <a:chExt cx="7868877" cy="2366074"/>
          </a:xfrm>
        </p:grpSpPr>
        <p:sp>
          <p:nvSpPr>
            <p:cNvPr id="31" name="Google Shape;644;p14">
              <a:extLst>
                <a:ext uri="{FF2B5EF4-FFF2-40B4-BE49-F238E27FC236}">
                  <a16:creationId xmlns:a16="http://schemas.microsoft.com/office/drawing/2014/main" id="{FA7CA73E-27B1-BE92-E1E0-A12C4BC045BE}"/>
                </a:ext>
              </a:extLst>
            </p:cNvPr>
            <p:cNvSpPr/>
            <p:nvPr/>
          </p:nvSpPr>
          <p:spPr>
            <a:xfrm>
              <a:off x="100472" y="1141711"/>
              <a:ext cx="7868877" cy="2366074"/>
            </a:xfrm>
            <a:custGeom>
              <a:avLst/>
              <a:gdLst/>
              <a:ahLst/>
              <a:cxnLst/>
              <a:rect l="l" t="t" r="r" b="b"/>
              <a:pathLst>
                <a:path w="4342" h="1943" extrusionOk="0">
                  <a:moveTo>
                    <a:pt x="4249" y="1943"/>
                  </a:moveTo>
                  <a:lnTo>
                    <a:pt x="654" y="1941"/>
                  </a:lnTo>
                  <a:cubicBezTo>
                    <a:pt x="294" y="1941"/>
                    <a:pt x="0" y="1648"/>
                    <a:pt x="0" y="1287"/>
                  </a:cubicBezTo>
                  <a:lnTo>
                    <a:pt x="0" y="655"/>
                  </a:lnTo>
                  <a:cubicBezTo>
                    <a:pt x="0" y="294"/>
                    <a:pt x="294" y="0"/>
                    <a:pt x="655" y="0"/>
                  </a:cubicBezTo>
                  <a:lnTo>
                    <a:pt x="4250" y="1"/>
                  </a:lnTo>
                  <a:cubicBezTo>
                    <a:pt x="4301" y="1"/>
                    <a:pt x="4342" y="43"/>
                    <a:pt x="4342" y="94"/>
                  </a:cubicBezTo>
                  <a:cubicBezTo>
                    <a:pt x="4342" y="145"/>
                    <a:pt x="4300" y="186"/>
                    <a:pt x="4250" y="186"/>
                  </a:cubicBezTo>
                  <a:lnTo>
                    <a:pt x="655" y="186"/>
                  </a:lnTo>
                  <a:cubicBezTo>
                    <a:pt x="396" y="186"/>
                    <a:pt x="186" y="396"/>
                    <a:pt x="186" y="655"/>
                  </a:cubicBezTo>
                  <a:lnTo>
                    <a:pt x="186" y="1287"/>
                  </a:lnTo>
                  <a:cubicBezTo>
                    <a:pt x="186" y="1546"/>
                    <a:pt x="396" y="1757"/>
                    <a:pt x="655" y="1757"/>
                  </a:cubicBezTo>
                  <a:lnTo>
                    <a:pt x="4249" y="1757"/>
                  </a:lnTo>
                  <a:cubicBezTo>
                    <a:pt x="4300" y="1757"/>
                    <a:pt x="4342" y="1798"/>
                    <a:pt x="4342" y="1850"/>
                  </a:cubicBezTo>
                  <a:cubicBezTo>
                    <a:pt x="4342" y="1901"/>
                    <a:pt x="4300" y="1943"/>
                    <a:pt x="4249" y="194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FF00"/>
              </a:solidFill>
            </a:ln>
          </p:spPr>
          <p:txBody>
            <a:bodyPr spcFirstLastPara="1" wrap="square" lIns="67500" tIns="33750" rIns="67500" bIns="3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747A9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645;p14">
              <a:extLst>
                <a:ext uri="{FF2B5EF4-FFF2-40B4-BE49-F238E27FC236}">
                  <a16:creationId xmlns:a16="http://schemas.microsoft.com/office/drawing/2014/main" id="{09C82F8E-38B7-6727-DBC7-3730C439CCD0}"/>
                </a:ext>
              </a:extLst>
            </p:cNvPr>
            <p:cNvSpPr/>
            <p:nvPr/>
          </p:nvSpPr>
          <p:spPr>
            <a:xfrm>
              <a:off x="470989" y="1367740"/>
              <a:ext cx="6895470" cy="1882940"/>
            </a:xfrm>
            <a:custGeom>
              <a:avLst/>
              <a:gdLst/>
              <a:ahLst/>
              <a:cxnLst/>
              <a:rect l="l" t="t" r="r" b="b"/>
              <a:pathLst>
                <a:path w="3983" h="1571" extrusionOk="0">
                  <a:moveTo>
                    <a:pt x="3850" y="786"/>
                  </a:moveTo>
                  <a:cubicBezTo>
                    <a:pt x="3850" y="496"/>
                    <a:pt x="3899" y="227"/>
                    <a:pt x="3983" y="0"/>
                  </a:cubicBezTo>
                  <a:lnTo>
                    <a:pt x="2973" y="0"/>
                  </a:lnTo>
                  <a:lnTo>
                    <a:pt x="454" y="0"/>
                  </a:lnTo>
                  <a:cubicBezTo>
                    <a:pt x="202" y="8"/>
                    <a:pt x="0" y="215"/>
                    <a:pt x="0" y="469"/>
                  </a:cubicBezTo>
                  <a:lnTo>
                    <a:pt x="0" y="1101"/>
                  </a:lnTo>
                  <a:cubicBezTo>
                    <a:pt x="0" y="1360"/>
                    <a:pt x="210" y="1571"/>
                    <a:pt x="469" y="1571"/>
                  </a:cubicBezTo>
                  <a:lnTo>
                    <a:pt x="2951" y="1571"/>
                  </a:lnTo>
                  <a:lnTo>
                    <a:pt x="3983" y="1571"/>
                  </a:lnTo>
                  <a:cubicBezTo>
                    <a:pt x="3899" y="1345"/>
                    <a:pt x="3850" y="1075"/>
                    <a:pt x="3850" y="786"/>
                  </a:cubicBezTo>
                  <a:close/>
                </a:path>
              </a:pathLst>
            </a:custGeom>
            <a:solidFill>
              <a:srgbClr val="F2F2F2"/>
            </a:solidFill>
            <a:ln>
              <a:solidFill>
                <a:srgbClr val="FFC000"/>
              </a:solidFill>
            </a:ln>
          </p:spPr>
          <p:txBody>
            <a:bodyPr spcFirstLastPara="1" wrap="square" lIns="67500" tIns="33750" rIns="67500" bIns="33750" anchor="ctr" anchorCtr="1">
              <a:noAutofit/>
            </a:bodyPr>
            <a:lstStyle/>
            <a:p>
              <a:r>
                <a:rPr lang="en-US" sz="2800" i="1" dirty="0"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One day she travelled to Frown land, chased away the scowls and frowns and turned everything into a cheerful scene. </a:t>
              </a:r>
              <a:endParaRPr lang="en-AE" sz="2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7098AF8-DFDA-93CD-0E93-EBDCC2B72DCD}"/>
              </a:ext>
            </a:extLst>
          </p:cNvPr>
          <p:cNvGrpSpPr/>
          <p:nvPr/>
        </p:nvGrpSpPr>
        <p:grpSpPr>
          <a:xfrm>
            <a:off x="216903" y="3894083"/>
            <a:ext cx="5716064" cy="1865660"/>
            <a:chOff x="216903" y="3894083"/>
            <a:chExt cx="5716064" cy="1865660"/>
          </a:xfrm>
        </p:grpSpPr>
        <p:sp>
          <p:nvSpPr>
            <p:cNvPr id="35" name="Google Shape;644;p14">
              <a:extLst>
                <a:ext uri="{FF2B5EF4-FFF2-40B4-BE49-F238E27FC236}">
                  <a16:creationId xmlns:a16="http://schemas.microsoft.com/office/drawing/2014/main" id="{5F283948-EBE2-4FDA-B15C-3285E75ED081}"/>
                </a:ext>
              </a:extLst>
            </p:cNvPr>
            <p:cNvSpPr/>
            <p:nvPr/>
          </p:nvSpPr>
          <p:spPr>
            <a:xfrm>
              <a:off x="216903" y="3894083"/>
              <a:ext cx="5716064" cy="1865660"/>
            </a:xfrm>
            <a:custGeom>
              <a:avLst/>
              <a:gdLst/>
              <a:ahLst/>
              <a:cxnLst/>
              <a:rect l="l" t="t" r="r" b="b"/>
              <a:pathLst>
                <a:path w="4342" h="1943" extrusionOk="0">
                  <a:moveTo>
                    <a:pt x="4249" y="1943"/>
                  </a:moveTo>
                  <a:lnTo>
                    <a:pt x="654" y="1941"/>
                  </a:lnTo>
                  <a:cubicBezTo>
                    <a:pt x="294" y="1941"/>
                    <a:pt x="0" y="1648"/>
                    <a:pt x="0" y="1287"/>
                  </a:cubicBezTo>
                  <a:lnTo>
                    <a:pt x="0" y="655"/>
                  </a:lnTo>
                  <a:cubicBezTo>
                    <a:pt x="0" y="294"/>
                    <a:pt x="294" y="0"/>
                    <a:pt x="655" y="0"/>
                  </a:cubicBezTo>
                  <a:lnTo>
                    <a:pt x="4250" y="1"/>
                  </a:lnTo>
                  <a:cubicBezTo>
                    <a:pt x="4301" y="1"/>
                    <a:pt x="4342" y="43"/>
                    <a:pt x="4342" y="94"/>
                  </a:cubicBezTo>
                  <a:cubicBezTo>
                    <a:pt x="4342" y="145"/>
                    <a:pt x="4300" y="186"/>
                    <a:pt x="4250" y="186"/>
                  </a:cubicBezTo>
                  <a:lnTo>
                    <a:pt x="655" y="186"/>
                  </a:lnTo>
                  <a:cubicBezTo>
                    <a:pt x="396" y="186"/>
                    <a:pt x="186" y="396"/>
                    <a:pt x="186" y="655"/>
                  </a:cubicBezTo>
                  <a:lnTo>
                    <a:pt x="186" y="1287"/>
                  </a:lnTo>
                  <a:cubicBezTo>
                    <a:pt x="186" y="1546"/>
                    <a:pt x="396" y="1757"/>
                    <a:pt x="655" y="1757"/>
                  </a:cubicBezTo>
                  <a:lnTo>
                    <a:pt x="4249" y="1757"/>
                  </a:lnTo>
                  <a:cubicBezTo>
                    <a:pt x="4300" y="1757"/>
                    <a:pt x="4342" y="1798"/>
                    <a:pt x="4342" y="1850"/>
                  </a:cubicBezTo>
                  <a:cubicBezTo>
                    <a:pt x="4342" y="1901"/>
                    <a:pt x="4300" y="1943"/>
                    <a:pt x="4249" y="194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67500" tIns="33750" rIns="67500" bIns="3375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rgbClr val="747A9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45;p14">
              <a:extLst>
                <a:ext uri="{FF2B5EF4-FFF2-40B4-BE49-F238E27FC236}">
                  <a16:creationId xmlns:a16="http://schemas.microsoft.com/office/drawing/2014/main" id="{25AACCCE-030B-32B1-E176-A270AD1578C9}"/>
                </a:ext>
              </a:extLst>
            </p:cNvPr>
            <p:cNvSpPr/>
            <p:nvPr/>
          </p:nvSpPr>
          <p:spPr>
            <a:xfrm>
              <a:off x="492980" y="4117025"/>
              <a:ext cx="5226982" cy="1419776"/>
            </a:xfrm>
            <a:custGeom>
              <a:avLst/>
              <a:gdLst/>
              <a:ahLst/>
              <a:cxnLst/>
              <a:rect l="l" t="t" r="r" b="b"/>
              <a:pathLst>
                <a:path w="3983" h="1571" extrusionOk="0">
                  <a:moveTo>
                    <a:pt x="3850" y="786"/>
                  </a:moveTo>
                  <a:cubicBezTo>
                    <a:pt x="3850" y="496"/>
                    <a:pt x="3899" y="227"/>
                    <a:pt x="3983" y="0"/>
                  </a:cubicBezTo>
                  <a:lnTo>
                    <a:pt x="2973" y="0"/>
                  </a:lnTo>
                  <a:lnTo>
                    <a:pt x="454" y="0"/>
                  </a:lnTo>
                  <a:cubicBezTo>
                    <a:pt x="202" y="8"/>
                    <a:pt x="0" y="215"/>
                    <a:pt x="0" y="469"/>
                  </a:cubicBezTo>
                  <a:lnTo>
                    <a:pt x="0" y="1101"/>
                  </a:lnTo>
                  <a:cubicBezTo>
                    <a:pt x="0" y="1360"/>
                    <a:pt x="210" y="1571"/>
                    <a:pt x="469" y="1571"/>
                  </a:cubicBezTo>
                  <a:lnTo>
                    <a:pt x="2951" y="1571"/>
                  </a:lnTo>
                  <a:lnTo>
                    <a:pt x="3983" y="1571"/>
                  </a:lnTo>
                  <a:cubicBezTo>
                    <a:pt x="3899" y="1345"/>
                    <a:pt x="3850" y="1075"/>
                    <a:pt x="3850" y="786"/>
                  </a:cubicBezTo>
                  <a:close/>
                </a:path>
              </a:pathLst>
            </a:custGeom>
            <a:solidFill>
              <a:srgbClr val="F2F2F2"/>
            </a:solidFill>
            <a:ln>
              <a:solidFill>
                <a:srgbClr val="0070C0"/>
              </a:solidFill>
            </a:ln>
          </p:spPr>
          <p:txBody>
            <a:bodyPr spcFirstLastPara="1" wrap="square" lIns="67500" tIns="33750" rIns="67500" bIns="33750" anchor="ctr" anchorCtr="1">
              <a:noAutofit/>
            </a:bodyPr>
            <a:lstStyle/>
            <a:p>
              <a:pPr algn="ctr"/>
              <a:r>
                <a:rPr lang="en-US" sz="2800" i="1" dirty="0"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When pranks were played on </a:t>
              </a:r>
            </a:p>
            <a:p>
              <a:pPr algn="ctr"/>
              <a:r>
                <a:rPr lang="en-US" sz="2800" i="1" dirty="0" err="1"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Mr.Frown</a:t>
              </a:r>
              <a:r>
                <a:rPr lang="en-US" sz="2800" i="1" dirty="0">
                  <a:effectLst/>
                  <a:latin typeface="Calibri" panose="020F0502020204030204" pitchFamily="34" charset="0"/>
                  <a:ea typeface="Arial" panose="020B0604020202020204" pitchFamily="34" charset="0"/>
                  <a:cs typeface="Calibri" panose="020F0502020204030204" pitchFamily="34" charset="0"/>
                </a:rPr>
                <a:t> he too laughed aloud.</a:t>
              </a:r>
              <a:endParaRPr lang="en-AE" sz="2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100" name="Picture 4" descr="Free smiley laughing face vector">
            <a:extLst>
              <a:ext uri="{FF2B5EF4-FFF2-40B4-BE49-F238E27FC236}">
                <a16:creationId xmlns:a16="http://schemas.microsoft.com/office/drawing/2014/main" id="{67F74B46-4809-9784-02B7-6C23C435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37" y="3925161"/>
            <a:ext cx="2508286" cy="250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57;p2">
            <a:extLst>
              <a:ext uri="{FF2B5EF4-FFF2-40B4-BE49-F238E27FC236}">
                <a16:creationId xmlns:a16="http://schemas.microsoft.com/office/drawing/2014/main" id="{A9771C59-C8B8-027F-A3DD-7F0D6335DC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913" y="101382"/>
            <a:ext cx="10324213" cy="654032"/>
          </a:xfrm>
          <a:prstGeom prst="rect">
            <a:avLst/>
          </a:prstGeom>
          <a:gradFill>
            <a:gsLst>
              <a:gs pos="0">
                <a:srgbClr val="73FEFF"/>
              </a:gs>
              <a:gs pos="42000">
                <a:schemeClr val="accent6">
                  <a:lumMod val="60000"/>
                  <a:lumOff val="40000"/>
                </a:schemeClr>
              </a:gs>
              <a:gs pos="75000">
                <a:schemeClr val="accent5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rgbClr val="00B0F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5400"/>
            </a:pPr>
            <a:r>
              <a:rPr lang="en-US" dirty="0"/>
              <a:t>Biography: </a:t>
            </a:r>
            <a:r>
              <a:rPr lang="en-US" sz="36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Story of a Smile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3B164-CC71-E94B-B842-114DB7B4B17C}"/>
              </a:ext>
            </a:extLst>
          </p:cNvPr>
          <p:cNvSpPr txBox="1"/>
          <p:nvPr/>
        </p:nvSpPr>
        <p:spPr>
          <a:xfrm>
            <a:off x="138716" y="1162404"/>
            <a:ext cx="11644311" cy="1384995"/>
          </a:xfrm>
          <a:prstGeom prst="rect">
            <a:avLst/>
          </a:prstGeom>
          <a:gradFill>
            <a:gsLst>
              <a:gs pos="0">
                <a:srgbClr val="0070C0"/>
              </a:gs>
              <a:gs pos="17000">
                <a:srgbClr val="FFFC00">
                  <a:alpha val="36078"/>
                </a:srgbClr>
              </a:gs>
              <a:gs pos="75000">
                <a:srgbClr val="FFFD78">
                  <a:alpha val="63137"/>
                </a:srgbClr>
              </a:gs>
              <a:gs pos="100000">
                <a:srgbClr val="00B0F0"/>
              </a:gs>
            </a:gsLst>
            <a:lin ang="5400000" scaled="1"/>
          </a:gradFill>
          <a:ln w="19050"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This story spread like a guiding light bringing happiness far and wide. 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She became a symbol of cheer for all to see and in every heart she left a mark and lit the world with her spark. </a:t>
            </a:r>
            <a:endParaRPr lang="en-AE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6146" name="Picture 2" descr="Free emoticon emoji smile illustration">
            <a:extLst>
              <a:ext uri="{FF2B5EF4-FFF2-40B4-BE49-F238E27FC236}">
                <a16:creationId xmlns:a16="http://schemas.microsoft.com/office/drawing/2014/main" id="{A66D2974-9316-6AE2-C4A5-E301520B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23" y="3539829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emoticon emoji smile illustration">
            <a:extLst>
              <a:ext uri="{FF2B5EF4-FFF2-40B4-BE49-F238E27FC236}">
                <a16:creationId xmlns:a16="http://schemas.microsoft.com/office/drawing/2014/main" id="{45D99799-A60E-114A-53FE-4197486C9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026" y="3381256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emoticon emoji smile illustration">
            <a:extLst>
              <a:ext uri="{FF2B5EF4-FFF2-40B4-BE49-F238E27FC236}">
                <a16:creationId xmlns:a16="http://schemas.microsoft.com/office/drawing/2014/main" id="{D143BCA8-FA73-28A6-7275-A83ECE77A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633" y="4661564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emoticon emoji smile illustration">
            <a:extLst>
              <a:ext uri="{FF2B5EF4-FFF2-40B4-BE49-F238E27FC236}">
                <a16:creationId xmlns:a16="http://schemas.microsoft.com/office/drawing/2014/main" id="{FF6C700E-66ED-AA0E-5C95-5B4759487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171" y="4546310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ree emoticon emoji smile illustration">
            <a:extLst>
              <a:ext uri="{FF2B5EF4-FFF2-40B4-BE49-F238E27FC236}">
                <a16:creationId xmlns:a16="http://schemas.microsoft.com/office/drawing/2014/main" id="{CD7DC1F7-B8D6-0393-B3D9-AFB4E4AEF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84" y="5880909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emoticon emoji smile illustration">
            <a:extLst>
              <a:ext uri="{FF2B5EF4-FFF2-40B4-BE49-F238E27FC236}">
                <a16:creationId xmlns:a16="http://schemas.microsoft.com/office/drawing/2014/main" id="{772AC62D-622D-C776-5E78-9A221872E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82" y="5565433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emoticon emoji smile illustration">
            <a:extLst>
              <a:ext uri="{FF2B5EF4-FFF2-40B4-BE49-F238E27FC236}">
                <a16:creationId xmlns:a16="http://schemas.microsoft.com/office/drawing/2014/main" id="{7750D0F8-AF2E-C0BF-F4CF-2DFFC4FF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39" y="5622209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ree emoticon emoji smile illustration">
            <a:extLst>
              <a:ext uri="{FF2B5EF4-FFF2-40B4-BE49-F238E27FC236}">
                <a16:creationId xmlns:a16="http://schemas.microsoft.com/office/drawing/2014/main" id="{DC541BCF-6E57-05A3-22B7-C5ADA71B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922" y="5937685"/>
            <a:ext cx="1579666" cy="105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Horizontal Scroll 22">
            <a:extLst>
              <a:ext uri="{FF2B5EF4-FFF2-40B4-BE49-F238E27FC236}">
                <a16:creationId xmlns:a16="http://schemas.microsoft.com/office/drawing/2014/main" id="{D9B9DC5A-A8C3-8D8B-083A-32BC2EDC29F6}"/>
              </a:ext>
            </a:extLst>
          </p:cNvPr>
          <p:cNvSpPr/>
          <p:nvPr/>
        </p:nvSpPr>
        <p:spPr>
          <a:xfrm>
            <a:off x="3492772" y="3429000"/>
            <a:ext cx="4591179" cy="707194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2400" b="1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* Always Keep Smiling*</a:t>
            </a:r>
            <a:endParaRPr lang="en-AE" sz="2400" b="1" dirty="0">
              <a:effectLst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9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" name="Google Shape;64;p3"/>
          <p:cNvGraphicFramePr/>
          <p:nvPr>
            <p:extLst>
              <p:ext uri="{D42A27DB-BD31-4B8C-83A1-F6EECF244321}">
                <p14:modId xmlns:p14="http://schemas.microsoft.com/office/powerpoint/2010/main" val="2644136107"/>
              </p:ext>
            </p:extLst>
          </p:nvPr>
        </p:nvGraphicFramePr>
        <p:xfrm>
          <a:off x="1127448" y="780003"/>
          <a:ext cx="9937100" cy="2705845"/>
        </p:xfrm>
        <a:graphic>
          <a:graphicData uri="http://schemas.openxmlformats.org/drawingml/2006/table">
            <a:tbl>
              <a:tblPr firstRow="1" bandRow="1">
                <a:noFill/>
                <a:tableStyleId>{6883D42B-F495-4943-98C3-E687687389A3}</a:tableStyleId>
              </a:tblPr>
              <a:tblGrid>
                <a:gridCol w="10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strike="noStrike" cap="none"/>
                        <a:t>Thumbnail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strike="noStrike" cap="none"/>
                        <a:t>Source link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IN" sz="2000" u="none" strike="noStrike" cap="none"/>
                        <a:t>Author 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 dirty="0"/>
                        <a:t>3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Laddu : https://</a:t>
                      </a: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pixabay.com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/photos/motichoor-laddu-sweet-diwali-food-7683487/ 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900" dirty="0"/>
                        <a:t>White laddu - https://pxhere.com/en/photo/971014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00" dirty="0"/>
                        <a:t>Smile - https://</a:t>
                      </a:r>
                      <a:r>
                        <a:rPr lang="en-US" sz="900" dirty="0" err="1"/>
                        <a:t>pixabay.com</a:t>
                      </a:r>
                      <a:r>
                        <a:rPr lang="en-US" sz="900" dirty="0"/>
                        <a:t>/vectors/smile-emoji-happy-happiness-5865208/ 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900" dirty="0"/>
                        <a:t>Frown - https://</a:t>
                      </a:r>
                      <a:r>
                        <a:rPr lang="en-US" sz="900" dirty="0" err="1"/>
                        <a:t>pixabay.com</a:t>
                      </a:r>
                      <a:r>
                        <a:rPr lang="en-US" sz="900" dirty="0"/>
                        <a:t>/vectors/smile-emoji-sad-sullen-sad-face-5872116/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00" dirty="0"/>
                        <a:t>Hand - https://</a:t>
                      </a:r>
                      <a:r>
                        <a:rPr lang="en-US" sz="900" dirty="0" err="1"/>
                        <a:t>www.freepik.com</a:t>
                      </a:r>
                      <a:r>
                        <a:rPr lang="en-US" sz="900" dirty="0"/>
                        <a:t>/free-vector/hands-collection-with-different-poses-hand-drawn-style_2096309.htm 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en-US" sz="900" dirty="0"/>
                        <a:t>Face - https://</a:t>
                      </a:r>
                      <a:r>
                        <a:rPr lang="en-US" sz="900" dirty="0" err="1"/>
                        <a:t>www.freepik.com</a:t>
                      </a:r>
                      <a:r>
                        <a:rPr lang="en-US" sz="900" dirty="0"/>
                        <a:t>/free-vector/happy-cartoon-child-with-sparkling-eyes_155088386.htm (</a:t>
                      </a:r>
                      <a:r>
                        <a:rPr lang="en-US" sz="900" dirty="0" err="1"/>
                        <a:t>brgfx</a:t>
                      </a:r>
                      <a:r>
                        <a:rPr lang="en-US" sz="900" dirty="0"/>
                        <a:t>)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Ravendrasingh</a:t>
                      </a:r>
                      <a:endParaRPr lang="en-IN" sz="900" b="0" i="0" u="none" strike="noStrik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pxhere</a:t>
                      </a:r>
                      <a:endParaRPr lang="en-IN"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95C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95C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Freepik</a:t>
                      </a:r>
                      <a:endParaRPr lang="en-IN" sz="900" b="0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cap="none" dirty="0" err="1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brgfx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 dirty="0"/>
                        <a:t>4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en-IN" sz="900" dirty="0"/>
                        <a:t>Smiley : https://</a:t>
                      </a:r>
                      <a:r>
                        <a:rPr lang="en-IN" sz="900" dirty="0" err="1"/>
                        <a:t>pixabay.com</a:t>
                      </a:r>
                      <a:r>
                        <a:rPr lang="en-IN" sz="900" dirty="0"/>
                        <a:t>/</a:t>
                      </a:r>
                      <a:r>
                        <a:rPr lang="en-IN" sz="900" dirty="0" err="1"/>
                        <a:t>fr</a:t>
                      </a:r>
                      <a:r>
                        <a:rPr lang="en-IN" sz="900" dirty="0"/>
                        <a:t>/vectors/graphique-sympathique-smiley-smiley-4008068/   </a:t>
                      </a:r>
                    </a:p>
                    <a:p>
                      <a:pPr marL="22860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en-IN" sz="900" dirty="0"/>
                        <a:t>Happy : https://</a:t>
                      </a:r>
                      <a:r>
                        <a:rPr lang="en-IN" sz="900" dirty="0" err="1"/>
                        <a:t>pxhere.com</a:t>
                      </a:r>
                      <a:r>
                        <a:rPr lang="en-IN" sz="900" dirty="0"/>
                        <a:t>/</a:t>
                      </a:r>
                      <a:r>
                        <a:rPr lang="en-IN" sz="900" dirty="0" err="1"/>
                        <a:t>en</a:t>
                      </a:r>
                      <a:r>
                        <a:rPr lang="en-IN" sz="900" dirty="0"/>
                        <a:t>/photo/539763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dirty="0" err="1"/>
                        <a:t>BilliTheCat</a:t>
                      </a:r>
                      <a:endParaRPr lang="en-IN" sz="900" dirty="0"/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dirty="0" err="1"/>
                        <a:t>pxhere</a:t>
                      </a:r>
                      <a:endParaRPr lang="en-IN" sz="900" dirty="0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06269306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 dirty="0"/>
                        <a:t>5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Smiley : https://</a:t>
                      </a: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www.freepik.com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/free-vector/flat-design-hate-emoji-illustration_86749986.htm#      </a:t>
                      </a:r>
                    </a:p>
                    <a:p>
                      <a:pPr marL="22860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Smiley : https://</a:t>
                      </a: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pixabay.com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/vectors/smiley-laughing-face-teeth-orange-155845/       </a:t>
                      </a:r>
                    </a:p>
                    <a:p>
                      <a:pPr marL="22860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endParaRPr lang="en-IN" sz="9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</a:pPr>
                      <a:r>
                        <a:rPr lang="en-GB" sz="900" u="none" strike="noStrike" cap="none" dirty="0" err="1"/>
                        <a:t>freepik</a:t>
                      </a:r>
                      <a:endParaRPr lang="en-GB" sz="900" u="none" strike="noStrike" cap="none" dirty="0"/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</a:pP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OpenClipart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-Vectors)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4111664493"/>
                  </a:ext>
                </a:extLst>
              </a:tr>
              <a:tr h="389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-GB" sz="900" u="none" strike="noStrike" cap="none" dirty="0"/>
                        <a:t>6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smiley : https://</a:t>
                      </a: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pixabay.com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/illustrations/emoticon-emoji-smile-happy-1610573/   </a:t>
                      </a:r>
                    </a:p>
                    <a:p>
                      <a:pPr marL="22860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 typeface="+mj-lt"/>
                        <a:buAutoNum type="arabicPeriod"/>
                      </a:pPr>
                      <a:endParaRPr lang="en-IN" sz="900" b="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IN" sz="900" b="0" i="0" u="none" strike="noStrike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TheDigitalArtist</a:t>
                      </a:r>
                      <a:r>
                        <a:rPr lang="en-IN" sz="900" b="0" i="0" u="none" strike="noStrik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</a:p>
                    <a:p>
                      <a:pPr marL="228600" marR="0" lvl="0" indent="-228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+mj-lt"/>
                        <a:buAutoNum type="arabicPeriod"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5" name="Google Shape;65;p3"/>
          <p:cNvSpPr txBox="1"/>
          <p:nvPr/>
        </p:nvSpPr>
        <p:spPr>
          <a:xfrm>
            <a:off x="3549975" y="12064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5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IN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2" descr="Free emoticon emoji smile illustration">
            <a:extLst>
              <a:ext uri="{FF2B5EF4-FFF2-40B4-BE49-F238E27FC236}">
                <a16:creationId xmlns:a16="http://schemas.microsoft.com/office/drawing/2014/main" id="{E717C6DA-3B2E-8C70-51F4-9E398BDCD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171" y="3158176"/>
            <a:ext cx="394485" cy="2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lat design hate emoji illustration">
            <a:extLst>
              <a:ext uri="{FF2B5EF4-FFF2-40B4-BE49-F238E27FC236}">
                <a16:creationId xmlns:a16="http://schemas.microsoft.com/office/drawing/2014/main" id="{B7A8A5E3-BFE5-6172-2665-3E99B53D7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303" y="2649581"/>
            <a:ext cx="262868" cy="26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ee smiley laughing face vector">
            <a:extLst>
              <a:ext uri="{FF2B5EF4-FFF2-40B4-BE49-F238E27FC236}">
                <a16:creationId xmlns:a16="http://schemas.microsoft.com/office/drawing/2014/main" id="{73633A66-E152-86EC-C5C6-3D2E7082F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96" y="2691967"/>
            <a:ext cx="227719" cy="2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weet, cute, rest, yellow, together, toy, material, smile, laugh, sit, cheerful, textile, bank, friends, happy, happiness, courage, funny, joy, plush, emotion, positive, smiley, good mood, emoticon, keep smiling, joy of life, laughing face, smilies, life is beautiful, pep talk, stuffed toy, frohnatur">
            <a:extLst>
              <a:ext uri="{FF2B5EF4-FFF2-40B4-BE49-F238E27FC236}">
                <a16:creationId xmlns:a16="http://schemas.microsoft.com/office/drawing/2014/main" id="{479AD225-A955-8708-615E-6758D9182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35" y="2176521"/>
            <a:ext cx="262868" cy="1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aphique, Sympathique Smiley, Smiley">
            <a:extLst>
              <a:ext uri="{FF2B5EF4-FFF2-40B4-BE49-F238E27FC236}">
                <a16:creationId xmlns:a16="http://schemas.microsoft.com/office/drawing/2014/main" id="{DD04F33F-3797-ADF1-73A3-05DDAC15E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83" y="2118277"/>
            <a:ext cx="235629" cy="2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ree Motichoor Laddu photo and picture">
            <a:extLst>
              <a:ext uri="{FF2B5EF4-FFF2-40B4-BE49-F238E27FC236}">
                <a16:creationId xmlns:a16="http://schemas.microsoft.com/office/drawing/2014/main" id="{E090A40D-D4DF-AB19-30B8-201EBC23E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2" t="19272" r="21807"/>
          <a:stretch/>
        </p:blipFill>
        <p:spPr bwMode="auto">
          <a:xfrm>
            <a:off x="2204034" y="1246882"/>
            <a:ext cx="202537" cy="198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91533C-C5E7-4042-573A-E531AB4A82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" r="-436"/>
          <a:stretch/>
        </p:blipFill>
        <p:spPr>
          <a:xfrm>
            <a:off x="3053624" y="1266377"/>
            <a:ext cx="235629" cy="1900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FC97F9-5066-EEAE-4FE9-252CD45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b="9268"/>
          <a:stretch/>
        </p:blipFill>
        <p:spPr>
          <a:xfrm>
            <a:off x="2671254" y="1518964"/>
            <a:ext cx="223624" cy="328604"/>
          </a:xfrm>
          <a:prstGeom prst="rect">
            <a:avLst/>
          </a:prstGeom>
        </p:spPr>
      </p:pic>
      <p:pic>
        <p:nvPicPr>
          <p:cNvPr id="15" name="Picture 6" descr="Happy Cartoon Child with Sparkling Eyes">
            <a:extLst>
              <a:ext uri="{FF2B5EF4-FFF2-40B4-BE49-F238E27FC236}">
                <a16:creationId xmlns:a16="http://schemas.microsoft.com/office/drawing/2014/main" id="{257FD4AA-42B5-EE2B-8CCE-E648A4AE8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97" y="1589092"/>
            <a:ext cx="248831" cy="22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7DBC86-372E-49B5-5B12-31739243EFE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0" t="-2502" r="-1581" b="-11272"/>
          <a:stretch/>
        </p:blipFill>
        <p:spPr>
          <a:xfrm>
            <a:off x="2187956" y="1656759"/>
            <a:ext cx="335758" cy="2288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EAFCB8-4C0C-8CC1-2169-149A92184AF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/>
        </p:blipFill>
        <p:spPr>
          <a:xfrm>
            <a:off x="2639304" y="1228955"/>
            <a:ext cx="252218" cy="2649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D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10500</TotalTime>
  <Words>1048</Words>
  <Application>Microsoft Office PowerPoint</Application>
  <PresentationFormat>Widescreen</PresentationFormat>
  <Paragraphs>101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</vt:lpstr>
      <vt:lpstr>DD</vt:lpstr>
      <vt:lpstr>What is in Store</vt:lpstr>
      <vt:lpstr>PowerPoint Presentation</vt:lpstr>
      <vt:lpstr>Autobiography</vt:lpstr>
      <vt:lpstr>Biography: Story of a Smile</vt:lpstr>
      <vt:lpstr>Biography: Story of a Smile</vt:lpstr>
      <vt:lpstr>Biography: Story of a Smile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sssvv</dc:creator>
  <cp:lastModifiedBy>Neelkant Koundinya</cp:lastModifiedBy>
  <cp:revision>71</cp:revision>
  <dcterms:created xsi:type="dcterms:W3CDTF">2020-08-28T09:38:22Z</dcterms:created>
  <dcterms:modified xsi:type="dcterms:W3CDTF">2024-08-26T16:16:28Z</dcterms:modified>
</cp:coreProperties>
</file>