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6" r:id="rId2"/>
    <p:sldMasterId id="2147483659" r:id="rId3"/>
    <p:sldMasterId id="2147483674" r:id="rId4"/>
  </p:sldMasterIdLst>
  <p:notesMasterIdLst>
    <p:notesMasterId r:id="rId11"/>
  </p:notesMasterIdLst>
  <p:sldIdLst>
    <p:sldId id="256" r:id="rId5"/>
    <p:sldId id="257" r:id="rId6"/>
    <p:sldId id="260" r:id="rId7"/>
    <p:sldId id="268" r:id="rId8"/>
    <p:sldId id="259" r:id="rId9"/>
    <p:sldId id="265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vi3YNRJ0jNW+/EEZaxLVKbfMy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358DAB-67FF-4BB9-81F3-4BEAAF8E90AC}">
  <a:tblStyle styleId="{60358DAB-67FF-4BB9-81F3-4BEAAF8E90A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50"/>
    <p:restoredTop sz="84061" autoAdjust="0"/>
  </p:normalViewPr>
  <p:slideViewPr>
    <p:cSldViewPr snapToGrid="0">
      <p:cViewPr varScale="1">
        <p:scale>
          <a:sx n="50" d="100"/>
          <a:sy n="50" d="100"/>
        </p:scale>
        <p:origin x="83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26" Type="http://customschemas.google.com/relationships/presentationmetadata" Target="metadata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6387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Notes for Teacher</a:t>
            </a:r>
            <a: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- &lt; Information for further reference or explanation &gt;</a:t>
            </a: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Suggestions: </a:t>
            </a:r>
            <a: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&lt;Ideas/ Images/ Animations / Others – To make better representation of the content &gt;</a:t>
            </a:r>
            <a:b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Source of Multimedia used in this slide - </a:t>
            </a:r>
            <a:r>
              <a:rPr lang="en-US" sz="12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&lt;Please provide source URL where we find the image and the license agreement&gt;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MLP_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2"/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12"/>
          <p:cNvSpPr/>
          <p:nvPr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US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8;p12">
            <a:extLst>
              <a:ext uri="{FF2B5EF4-FFF2-40B4-BE49-F238E27FC236}">
                <a16:creationId xmlns:a16="http://schemas.microsoft.com/office/drawing/2014/main" id="{489A70F8-3959-6DB4-C87C-03E98623AF56}"/>
              </a:ext>
            </a:extLst>
          </p:cNvPr>
          <p:cNvSpPr txBox="1"/>
          <p:nvPr userDrawn="1"/>
        </p:nvSpPr>
        <p:spPr>
          <a:xfrm>
            <a:off x="1105800" y="6199105"/>
            <a:ext cx="9980400" cy="2463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This digital material has been developed by the Sri Sathya Sai Vidya Vahini, a unit of Sri Sathya Sai Central Trust, Prasanthi Nilayam, as a collaborative offering in the service of our nation.</a:t>
            </a:r>
            <a:endParaRPr sz="1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11;p1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3F50D4D0-6D28-DE9D-7200-A00A22E8196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MLP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D4F24C5-86B8-C437-69B3-A47EC8E46065}"/>
              </a:ext>
            </a:extLst>
          </p:cNvPr>
          <p:cNvGrpSpPr/>
          <p:nvPr userDrawn="1"/>
        </p:nvGrpSpPr>
        <p:grpSpPr>
          <a:xfrm>
            <a:off x="347438" y="874745"/>
            <a:ext cx="11497123" cy="1461812"/>
            <a:chOff x="0" y="0"/>
            <a:chExt cx="11497123" cy="1461812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45F20FC-B429-6584-A49C-DE96F676968A}"/>
                </a:ext>
              </a:extLst>
            </p:cNvPr>
            <p:cNvSpPr/>
            <p:nvPr userDrawn="1"/>
          </p:nvSpPr>
          <p:spPr>
            <a:xfrm>
              <a:off x="0" y="0"/>
              <a:ext cx="11497123" cy="146181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62CEFF98-560D-4CB5-857F-46ED606FD0C1}"/>
                </a:ext>
              </a:extLst>
            </p:cNvPr>
            <p:cNvSpPr txBox="1"/>
            <p:nvPr userDrawn="1"/>
          </p:nvSpPr>
          <p:spPr>
            <a:xfrm>
              <a:off x="2465183" y="0"/>
              <a:ext cx="9031939" cy="14618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1270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tabLst/>
              </a:pPr>
              <a:endParaRPr lang="en-GB" sz="1600" kern="1200" dirty="0"/>
            </a:p>
          </p:txBody>
        </p:sp>
      </p:grp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86604B5-5E3C-D7B6-57F9-EF302244A3C4}"/>
              </a:ext>
            </a:extLst>
          </p:cNvPr>
          <p:cNvSpPr/>
          <p:nvPr userDrawn="1"/>
        </p:nvSpPr>
        <p:spPr>
          <a:xfrm>
            <a:off x="764558" y="942615"/>
            <a:ext cx="1574944" cy="1326072"/>
          </a:xfrm>
          <a:prstGeom prst="roundRect">
            <a:avLst>
              <a:gd name="adj" fmla="val 10000"/>
            </a:avLst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FC28633-CDE2-7DAA-9951-CB7EF91FEB9F}"/>
              </a:ext>
            </a:extLst>
          </p:cNvPr>
          <p:cNvGrpSpPr/>
          <p:nvPr userDrawn="1"/>
        </p:nvGrpSpPr>
        <p:grpSpPr>
          <a:xfrm>
            <a:off x="347438" y="2502316"/>
            <a:ext cx="11497123" cy="1657590"/>
            <a:chOff x="0" y="1627571"/>
            <a:chExt cx="11497123" cy="1657590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443D1CE3-D2B7-55FD-05D4-BC278A338803}"/>
                </a:ext>
              </a:extLst>
            </p:cNvPr>
            <p:cNvSpPr/>
            <p:nvPr userDrawn="1"/>
          </p:nvSpPr>
          <p:spPr>
            <a:xfrm>
              <a:off x="0" y="1627571"/>
              <a:ext cx="11497123" cy="1657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ounded Rectangle 7">
              <a:extLst>
                <a:ext uri="{FF2B5EF4-FFF2-40B4-BE49-F238E27FC236}">
                  <a16:creationId xmlns:a16="http://schemas.microsoft.com/office/drawing/2014/main" id="{FF45431B-D827-9FA4-6DD7-CD22519E9CB7}"/>
                </a:ext>
              </a:extLst>
            </p:cNvPr>
            <p:cNvSpPr txBox="1"/>
            <p:nvPr userDrawn="1"/>
          </p:nvSpPr>
          <p:spPr>
            <a:xfrm>
              <a:off x="2465183" y="1627571"/>
              <a:ext cx="9031939" cy="1657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1600" kern="1200" dirty="0"/>
            </a:p>
          </p:txBody>
        </p:sp>
      </p:grp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9F99679C-7BA4-3B4D-AB17-777C4C299A99}"/>
              </a:ext>
            </a:extLst>
          </p:cNvPr>
          <p:cNvSpPr/>
          <p:nvPr userDrawn="1"/>
        </p:nvSpPr>
        <p:spPr>
          <a:xfrm>
            <a:off x="764558" y="2668075"/>
            <a:ext cx="1574944" cy="1326072"/>
          </a:xfrm>
          <a:prstGeom prst="roundRect">
            <a:avLst>
              <a:gd name="adj" fmla="val 10000"/>
            </a:avLst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EA0016B-63E2-8A20-5C8C-BB5DB3E866D6}"/>
              </a:ext>
            </a:extLst>
          </p:cNvPr>
          <p:cNvGrpSpPr/>
          <p:nvPr userDrawn="1"/>
        </p:nvGrpSpPr>
        <p:grpSpPr>
          <a:xfrm>
            <a:off x="347438" y="4325665"/>
            <a:ext cx="11497123" cy="1657590"/>
            <a:chOff x="0" y="3450920"/>
            <a:chExt cx="11497123" cy="1657590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E263CB8-5A6D-D2E0-720F-A02B407005E6}"/>
                </a:ext>
              </a:extLst>
            </p:cNvPr>
            <p:cNvSpPr/>
            <p:nvPr userDrawn="1"/>
          </p:nvSpPr>
          <p:spPr>
            <a:xfrm>
              <a:off x="0" y="3450920"/>
              <a:ext cx="11497123" cy="165759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69362513-4272-21C0-00A8-7BD83079517D}"/>
                </a:ext>
              </a:extLst>
            </p:cNvPr>
            <p:cNvSpPr txBox="1"/>
            <p:nvPr userDrawn="1"/>
          </p:nvSpPr>
          <p:spPr>
            <a:xfrm>
              <a:off x="2465183" y="3450920"/>
              <a:ext cx="9031939" cy="16575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</a:pPr>
              <a:endParaRPr lang="en-GB" sz="1600" kern="1200" dirty="0">
                <a:latin typeface="+mn-lt"/>
              </a:endParaRPr>
            </a:p>
          </p:txBody>
        </p:sp>
      </p:grp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A31E863-E7E4-8418-3EEE-A5A104435AB2}"/>
              </a:ext>
            </a:extLst>
          </p:cNvPr>
          <p:cNvSpPr/>
          <p:nvPr userDrawn="1"/>
        </p:nvSpPr>
        <p:spPr>
          <a:xfrm>
            <a:off x="764558" y="4491424"/>
            <a:ext cx="1574944" cy="1326072"/>
          </a:xfrm>
          <a:prstGeom prst="roundRect">
            <a:avLst>
              <a:gd name="adj" fmla="val 10000"/>
            </a:avLst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Google Shape;28;p14"/>
          <p:cNvSpPr txBox="1">
            <a:spLocks noGrp="1"/>
          </p:cNvSpPr>
          <p:nvPr>
            <p:ph type="body" idx="1"/>
          </p:nvPr>
        </p:nvSpPr>
        <p:spPr>
          <a:xfrm>
            <a:off x="2649538" y="1028556"/>
            <a:ext cx="9050626" cy="124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2"/>
          </p:nvPr>
        </p:nvSpPr>
        <p:spPr>
          <a:xfrm>
            <a:off x="2640013" y="2660650"/>
            <a:ext cx="9080500" cy="138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3"/>
          </p:nvPr>
        </p:nvSpPr>
        <p:spPr>
          <a:xfrm>
            <a:off x="2649538" y="4478338"/>
            <a:ext cx="9070975" cy="1381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4;p13">
            <a:extLst>
              <a:ext uri="{FF2B5EF4-FFF2-40B4-BE49-F238E27FC236}">
                <a16:creationId xmlns:a16="http://schemas.microsoft.com/office/drawing/2014/main" id="{8E33E46E-4AE8-291F-74E9-D94EC500319D}"/>
              </a:ext>
            </a:extLst>
          </p:cNvPr>
          <p:cNvSpPr txBox="1"/>
          <p:nvPr userDrawn="1"/>
        </p:nvSpPr>
        <p:spPr>
          <a:xfrm>
            <a:off x="1433945" y="6131919"/>
            <a:ext cx="91647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Refer to the Notes Section below each slide for instructional details.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9131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Q_Body">
  <p:cSld name="IQ_Bod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Q_Title">
  <p:cSld name="IQ_Titl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4"/>
          <p:cNvSpPr/>
          <p:nvPr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US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34" descr="A picture containing text, cloc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A_Body">
  <p:cSld name="IA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A_Title">
  <p:cSld name="IA_Titl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ctrTitle"/>
          </p:nvPr>
        </p:nvSpPr>
        <p:spPr>
          <a:xfrm>
            <a:off x="914400" y="899867"/>
            <a:ext cx="10363200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ubTitle" idx="1"/>
          </p:nvPr>
        </p:nvSpPr>
        <p:spPr>
          <a:xfrm>
            <a:off x="1828800" y="3009899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33"/>
          <p:cNvSpPr/>
          <p:nvPr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US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33" descr="A picture containing text, clock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ttribution_Body">
  <p:cSld name="Attribution_Bod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1466856" y="71414"/>
            <a:ext cx="9296427" cy="6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body" idx="1"/>
          </p:nvPr>
        </p:nvSpPr>
        <p:spPr>
          <a:xfrm>
            <a:off x="857251" y="1214438"/>
            <a:ext cx="10668000" cy="4786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1" descr="Calendar&#10;&#10;Description automatically generated with low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11"/>
          <p:cNvSpPr txBox="1"/>
          <p:nvPr/>
        </p:nvSpPr>
        <p:spPr>
          <a:xfrm>
            <a:off x="205167" y="6530994"/>
            <a:ext cx="6096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CC BY-NC-SA 4.0 Sri Sathya Sai Central Trust</a:t>
            </a:r>
            <a:endParaRPr sz="9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7" descr="Calendar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7" descr="A picture containing text, clipart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86950" y="6062852"/>
            <a:ext cx="7200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7"/>
          <p:cNvSpPr txBox="1"/>
          <p:nvPr/>
        </p:nvSpPr>
        <p:spPr>
          <a:xfrm>
            <a:off x="205167" y="6530994"/>
            <a:ext cx="6096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CC BY-NC-SA 4.0 Sri Sathya Sai Central Trust</a:t>
            </a:r>
            <a:endParaRPr sz="9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9" descr="Calendar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9" descr="A close - up of a flame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277600" y="6034851"/>
            <a:ext cx="715200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9"/>
          <p:cNvSpPr txBox="1"/>
          <p:nvPr/>
        </p:nvSpPr>
        <p:spPr>
          <a:xfrm>
            <a:off x="205167" y="6530994"/>
            <a:ext cx="6096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CC BY-NC-SA 4.0 Sri Sathya Sai Central Trust</a:t>
            </a:r>
            <a:endParaRPr sz="9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9" descr="Calendar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5651" y="96174"/>
            <a:ext cx="738701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9" descr="A picture containing text, clock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5167" y="96174"/>
            <a:ext cx="678726" cy="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9"/>
          <p:cNvSpPr/>
          <p:nvPr/>
        </p:nvSpPr>
        <p:spPr>
          <a:xfrm>
            <a:off x="7635686" y="6434511"/>
            <a:ext cx="4467257" cy="41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8482B"/>
              </a:buClr>
              <a:buSzPts val="1400"/>
              <a:buFont typeface="Calibri"/>
              <a:buNone/>
            </a:pPr>
            <a:r>
              <a:rPr lang="en-US" sz="1400" b="1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Integral Education</a:t>
            </a:r>
            <a:r>
              <a:rPr lang="en-US" sz="1400" b="0" i="0" u="none" strike="noStrike" cap="none">
                <a:solidFill>
                  <a:srgbClr val="08482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FOR  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ALL, </a:t>
            </a:r>
            <a:r>
              <a:rPr lang="en-US" sz="1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US" sz="14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ALL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9"/>
          <p:cNvSpPr txBox="1"/>
          <p:nvPr/>
        </p:nvSpPr>
        <p:spPr>
          <a:xfrm>
            <a:off x="205167" y="6530994"/>
            <a:ext cx="60960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CC BY-NC-SA 4.0 Sri Sathya Sai Central Trust</a:t>
            </a:r>
            <a:endParaRPr sz="900" b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932EFB7-E1B9-2115-E4DB-63EF87045ED8}"/>
              </a:ext>
            </a:extLst>
          </p:cNvPr>
          <p:cNvSpPr/>
          <p:nvPr/>
        </p:nvSpPr>
        <p:spPr>
          <a:xfrm>
            <a:off x="2662658" y="139623"/>
            <a:ext cx="6768752" cy="1108152"/>
          </a:xfrm>
          <a:custGeom>
            <a:avLst/>
            <a:gdLst>
              <a:gd name="connsiteX0" fmla="*/ 304985 w 7776864"/>
              <a:gd name="connsiteY0" fmla="*/ 0 h 4032448"/>
              <a:gd name="connsiteX1" fmla="*/ 432932 w 7776864"/>
              <a:gd name="connsiteY1" fmla="*/ 0 h 4032448"/>
              <a:gd name="connsiteX2" fmla="*/ 442036 w 7776864"/>
              <a:gd name="connsiteY2" fmla="*/ 28622 h 4032448"/>
              <a:gd name="connsiteX3" fmla="*/ 450320 w 7776864"/>
              <a:gd name="connsiteY3" fmla="*/ 60535 h 4032448"/>
              <a:gd name="connsiteX4" fmla="*/ 504637 w 7776864"/>
              <a:gd name="connsiteY4" fmla="*/ 186122 h 4032448"/>
              <a:gd name="connsiteX5" fmla="*/ 558954 w 7776864"/>
              <a:gd name="connsiteY5" fmla="*/ 165191 h 4032448"/>
              <a:gd name="connsiteX6" fmla="*/ 649482 w 7776864"/>
              <a:gd name="connsiteY6" fmla="*/ 81466 h 4032448"/>
              <a:gd name="connsiteX7" fmla="*/ 758116 w 7776864"/>
              <a:gd name="connsiteY7" fmla="*/ 144259 h 4032448"/>
              <a:gd name="connsiteX8" fmla="*/ 902962 w 7776864"/>
              <a:gd name="connsiteY8" fmla="*/ 248916 h 4032448"/>
              <a:gd name="connsiteX9" fmla="*/ 975384 w 7776864"/>
              <a:gd name="connsiteY9" fmla="*/ 269847 h 4032448"/>
              <a:gd name="connsiteX10" fmla="*/ 993490 w 7776864"/>
              <a:gd name="connsiteY10" fmla="*/ 353573 h 4032448"/>
              <a:gd name="connsiteX11" fmla="*/ 1011596 w 7776864"/>
              <a:gd name="connsiteY11" fmla="*/ 416367 h 4032448"/>
              <a:gd name="connsiteX12" fmla="*/ 1084018 w 7776864"/>
              <a:gd name="connsiteY12" fmla="*/ 290779 h 4032448"/>
              <a:gd name="connsiteX13" fmla="*/ 1120230 w 7776864"/>
              <a:gd name="connsiteY13" fmla="*/ 227986 h 4032448"/>
              <a:gd name="connsiteX14" fmla="*/ 1156441 w 7776864"/>
              <a:gd name="connsiteY14" fmla="*/ 290779 h 4032448"/>
              <a:gd name="connsiteX15" fmla="*/ 1210759 w 7776864"/>
              <a:gd name="connsiteY15" fmla="*/ 353573 h 4032448"/>
              <a:gd name="connsiteX16" fmla="*/ 1283181 w 7776864"/>
              <a:gd name="connsiteY16" fmla="*/ 479161 h 4032448"/>
              <a:gd name="connsiteX17" fmla="*/ 1301286 w 7776864"/>
              <a:gd name="connsiteY17" fmla="*/ 395435 h 4032448"/>
              <a:gd name="connsiteX18" fmla="*/ 1319393 w 7776864"/>
              <a:gd name="connsiteY18" fmla="*/ 269847 h 4032448"/>
              <a:gd name="connsiteX19" fmla="*/ 1373710 w 7776864"/>
              <a:gd name="connsiteY19" fmla="*/ 186122 h 4032448"/>
              <a:gd name="connsiteX20" fmla="*/ 1428027 w 7776864"/>
              <a:gd name="connsiteY20" fmla="*/ 207053 h 4032448"/>
              <a:gd name="connsiteX21" fmla="*/ 1482344 w 7776864"/>
              <a:gd name="connsiteY21" fmla="*/ 269847 h 4032448"/>
              <a:gd name="connsiteX22" fmla="*/ 1590978 w 7776864"/>
              <a:gd name="connsiteY22" fmla="*/ 290779 h 4032448"/>
              <a:gd name="connsiteX23" fmla="*/ 1753929 w 7776864"/>
              <a:gd name="connsiteY23" fmla="*/ 186122 h 4032448"/>
              <a:gd name="connsiteX24" fmla="*/ 1808246 w 7776864"/>
              <a:gd name="connsiteY24" fmla="*/ 165191 h 4032448"/>
              <a:gd name="connsiteX25" fmla="*/ 1916880 w 7776864"/>
              <a:gd name="connsiteY25" fmla="*/ 248916 h 4032448"/>
              <a:gd name="connsiteX26" fmla="*/ 1934986 w 7776864"/>
              <a:gd name="connsiteY26" fmla="*/ 186122 h 4032448"/>
              <a:gd name="connsiteX27" fmla="*/ 1989303 w 7776864"/>
              <a:gd name="connsiteY27" fmla="*/ 207053 h 4032448"/>
              <a:gd name="connsiteX28" fmla="*/ 2025514 w 7776864"/>
              <a:gd name="connsiteY28" fmla="*/ 269847 h 4032448"/>
              <a:gd name="connsiteX29" fmla="*/ 2079831 w 7776864"/>
              <a:gd name="connsiteY29" fmla="*/ 227986 h 4032448"/>
              <a:gd name="connsiteX30" fmla="*/ 2134149 w 7776864"/>
              <a:gd name="connsiteY30" fmla="*/ 207053 h 4032448"/>
              <a:gd name="connsiteX31" fmla="*/ 2188466 w 7776864"/>
              <a:gd name="connsiteY31" fmla="*/ 416367 h 4032448"/>
              <a:gd name="connsiteX32" fmla="*/ 2242783 w 7776864"/>
              <a:gd name="connsiteY32" fmla="*/ 437298 h 4032448"/>
              <a:gd name="connsiteX33" fmla="*/ 2278993 w 7776864"/>
              <a:gd name="connsiteY33" fmla="*/ 374504 h 4032448"/>
              <a:gd name="connsiteX34" fmla="*/ 2351417 w 7776864"/>
              <a:gd name="connsiteY34" fmla="*/ 207053 h 4032448"/>
              <a:gd name="connsiteX35" fmla="*/ 2423839 w 7776864"/>
              <a:gd name="connsiteY35" fmla="*/ 186122 h 4032448"/>
              <a:gd name="connsiteX36" fmla="*/ 2478156 w 7776864"/>
              <a:gd name="connsiteY36" fmla="*/ 207053 h 4032448"/>
              <a:gd name="connsiteX37" fmla="*/ 2514368 w 7776864"/>
              <a:gd name="connsiteY37" fmla="*/ 269847 h 4032448"/>
              <a:gd name="connsiteX38" fmla="*/ 2641107 w 7776864"/>
              <a:gd name="connsiteY38" fmla="*/ 458229 h 4032448"/>
              <a:gd name="connsiteX39" fmla="*/ 2840270 w 7776864"/>
              <a:gd name="connsiteY39" fmla="*/ 416367 h 4032448"/>
              <a:gd name="connsiteX40" fmla="*/ 2858376 w 7776864"/>
              <a:gd name="connsiteY40" fmla="*/ 353573 h 4032448"/>
              <a:gd name="connsiteX41" fmla="*/ 2967010 w 7776864"/>
              <a:gd name="connsiteY41" fmla="*/ 227986 h 4032448"/>
              <a:gd name="connsiteX42" fmla="*/ 3039432 w 7776864"/>
              <a:gd name="connsiteY42" fmla="*/ 186122 h 4032448"/>
              <a:gd name="connsiteX43" fmla="*/ 3093749 w 7776864"/>
              <a:gd name="connsiteY43" fmla="*/ 248916 h 4032448"/>
              <a:gd name="connsiteX44" fmla="*/ 3166173 w 7776864"/>
              <a:gd name="connsiteY44" fmla="*/ 269847 h 4032448"/>
              <a:gd name="connsiteX45" fmla="*/ 3220490 w 7776864"/>
              <a:gd name="connsiteY45" fmla="*/ 227986 h 4032448"/>
              <a:gd name="connsiteX46" fmla="*/ 3256700 w 7776864"/>
              <a:gd name="connsiteY46" fmla="*/ 165191 h 4032448"/>
              <a:gd name="connsiteX47" fmla="*/ 3329124 w 7776864"/>
              <a:gd name="connsiteY47" fmla="*/ 269847 h 4032448"/>
              <a:gd name="connsiteX48" fmla="*/ 3383441 w 7776864"/>
              <a:gd name="connsiteY48" fmla="*/ 290779 h 4032448"/>
              <a:gd name="connsiteX49" fmla="*/ 3437758 w 7776864"/>
              <a:gd name="connsiteY49" fmla="*/ 332641 h 4032448"/>
              <a:gd name="connsiteX50" fmla="*/ 3528286 w 7776864"/>
              <a:gd name="connsiteY50" fmla="*/ 353573 h 4032448"/>
              <a:gd name="connsiteX51" fmla="*/ 3582603 w 7776864"/>
              <a:gd name="connsiteY51" fmla="*/ 227986 h 4032448"/>
              <a:gd name="connsiteX52" fmla="*/ 3636920 w 7776864"/>
              <a:gd name="connsiteY52" fmla="*/ 207053 h 4032448"/>
              <a:gd name="connsiteX53" fmla="*/ 3673131 w 7776864"/>
              <a:gd name="connsiteY53" fmla="*/ 269847 h 4032448"/>
              <a:gd name="connsiteX54" fmla="*/ 3817977 w 7776864"/>
              <a:gd name="connsiteY54" fmla="*/ 311710 h 4032448"/>
              <a:gd name="connsiteX55" fmla="*/ 3872294 w 7776864"/>
              <a:gd name="connsiteY55" fmla="*/ 269847 h 4032448"/>
              <a:gd name="connsiteX56" fmla="*/ 4053351 w 7776864"/>
              <a:gd name="connsiteY56" fmla="*/ 123328 h 4032448"/>
              <a:gd name="connsiteX57" fmla="*/ 4107668 w 7776864"/>
              <a:gd name="connsiteY57" fmla="*/ 81466 h 4032448"/>
              <a:gd name="connsiteX58" fmla="*/ 4161985 w 7776864"/>
              <a:gd name="connsiteY58" fmla="*/ 144259 h 4032448"/>
              <a:gd name="connsiteX59" fmla="*/ 4216302 w 7776864"/>
              <a:gd name="connsiteY59" fmla="*/ 165191 h 4032448"/>
              <a:gd name="connsiteX60" fmla="*/ 4270619 w 7776864"/>
              <a:gd name="connsiteY60" fmla="*/ 144259 h 4032448"/>
              <a:gd name="connsiteX61" fmla="*/ 4306831 w 7776864"/>
              <a:gd name="connsiteY61" fmla="*/ 81466 h 4032448"/>
              <a:gd name="connsiteX62" fmla="*/ 4361148 w 7776864"/>
              <a:gd name="connsiteY62" fmla="*/ 39604 h 4032448"/>
              <a:gd name="connsiteX63" fmla="*/ 4415465 w 7776864"/>
              <a:gd name="connsiteY63" fmla="*/ 60535 h 4032448"/>
              <a:gd name="connsiteX64" fmla="*/ 4487887 w 7776864"/>
              <a:gd name="connsiteY64" fmla="*/ 186122 h 4032448"/>
              <a:gd name="connsiteX65" fmla="*/ 4542204 w 7776864"/>
              <a:gd name="connsiteY65" fmla="*/ 207053 h 4032448"/>
              <a:gd name="connsiteX66" fmla="*/ 4596521 w 7776864"/>
              <a:gd name="connsiteY66" fmla="*/ 165191 h 4032448"/>
              <a:gd name="connsiteX67" fmla="*/ 4614627 w 7776864"/>
              <a:gd name="connsiteY67" fmla="*/ 102398 h 4032448"/>
              <a:gd name="connsiteX68" fmla="*/ 4668944 w 7776864"/>
              <a:gd name="connsiteY68" fmla="*/ 39604 h 4032448"/>
              <a:gd name="connsiteX69" fmla="*/ 4735965 w 7776864"/>
              <a:gd name="connsiteY69" fmla="*/ 353 h 4032448"/>
              <a:gd name="connsiteX70" fmla="*/ 4739144 w 7776864"/>
              <a:gd name="connsiteY70" fmla="*/ 0 h 4032448"/>
              <a:gd name="connsiteX71" fmla="*/ 4763811 w 7776864"/>
              <a:gd name="connsiteY71" fmla="*/ 0 h 4032448"/>
              <a:gd name="connsiteX72" fmla="*/ 4770118 w 7776864"/>
              <a:gd name="connsiteY72" fmla="*/ 3284 h 4032448"/>
              <a:gd name="connsiteX73" fmla="*/ 4850001 w 7776864"/>
              <a:gd name="connsiteY73" fmla="*/ 123328 h 4032448"/>
              <a:gd name="connsiteX74" fmla="*/ 4976741 w 7776864"/>
              <a:gd name="connsiteY74" fmla="*/ 290779 h 4032448"/>
              <a:gd name="connsiteX75" fmla="*/ 5085375 w 7776864"/>
              <a:gd name="connsiteY75" fmla="*/ 332641 h 4032448"/>
              <a:gd name="connsiteX76" fmla="*/ 5103480 w 7776864"/>
              <a:gd name="connsiteY76" fmla="*/ 269847 h 4032448"/>
              <a:gd name="connsiteX77" fmla="*/ 5121586 w 7776864"/>
              <a:gd name="connsiteY77" fmla="*/ 186122 h 4032448"/>
              <a:gd name="connsiteX78" fmla="*/ 5157797 w 7776864"/>
              <a:gd name="connsiteY78" fmla="*/ 248916 h 4032448"/>
              <a:gd name="connsiteX79" fmla="*/ 5284538 w 7776864"/>
              <a:gd name="connsiteY79" fmla="*/ 395435 h 4032448"/>
              <a:gd name="connsiteX80" fmla="*/ 5320748 w 7776864"/>
              <a:gd name="connsiteY80" fmla="*/ 332641 h 4032448"/>
              <a:gd name="connsiteX81" fmla="*/ 5393172 w 7776864"/>
              <a:gd name="connsiteY81" fmla="*/ 207053 h 4032448"/>
              <a:gd name="connsiteX82" fmla="*/ 5501806 w 7776864"/>
              <a:gd name="connsiteY82" fmla="*/ 290779 h 4032448"/>
              <a:gd name="connsiteX83" fmla="*/ 5610440 w 7776864"/>
              <a:gd name="connsiteY83" fmla="*/ 353573 h 4032448"/>
              <a:gd name="connsiteX84" fmla="*/ 5664757 w 7776864"/>
              <a:gd name="connsiteY84" fmla="*/ 311710 h 4032448"/>
              <a:gd name="connsiteX85" fmla="*/ 5700968 w 7776864"/>
              <a:gd name="connsiteY85" fmla="*/ 165191 h 4032448"/>
              <a:gd name="connsiteX86" fmla="*/ 5755285 w 7776864"/>
              <a:gd name="connsiteY86" fmla="*/ 186122 h 4032448"/>
              <a:gd name="connsiteX87" fmla="*/ 5845813 w 7776864"/>
              <a:gd name="connsiteY87" fmla="*/ 311710 h 4032448"/>
              <a:gd name="connsiteX88" fmla="*/ 5918236 w 7776864"/>
              <a:gd name="connsiteY88" fmla="*/ 332641 h 4032448"/>
              <a:gd name="connsiteX89" fmla="*/ 6026870 w 7776864"/>
              <a:gd name="connsiteY89" fmla="*/ 374504 h 4032448"/>
              <a:gd name="connsiteX90" fmla="*/ 6063082 w 7776864"/>
              <a:gd name="connsiteY90" fmla="*/ 311710 h 4032448"/>
              <a:gd name="connsiteX91" fmla="*/ 6244138 w 7776864"/>
              <a:gd name="connsiteY91" fmla="*/ 374504 h 4032448"/>
              <a:gd name="connsiteX92" fmla="*/ 6334667 w 7776864"/>
              <a:gd name="connsiteY92" fmla="*/ 207053 h 4032448"/>
              <a:gd name="connsiteX93" fmla="*/ 6479513 w 7776864"/>
              <a:gd name="connsiteY93" fmla="*/ 311710 h 4032448"/>
              <a:gd name="connsiteX94" fmla="*/ 6533830 w 7776864"/>
              <a:gd name="connsiteY94" fmla="*/ 332641 h 4032448"/>
              <a:gd name="connsiteX95" fmla="*/ 6696781 w 7776864"/>
              <a:gd name="connsiteY95" fmla="*/ 311710 h 4032448"/>
              <a:gd name="connsiteX96" fmla="*/ 6805415 w 7776864"/>
              <a:gd name="connsiteY96" fmla="*/ 374504 h 4032448"/>
              <a:gd name="connsiteX97" fmla="*/ 6859732 w 7776864"/>
              <a:gd name="connsiteY97" fmla="*/ 395435 h 4032448"/>
              <a:gd name="connsiteX98" fmla="*/ 6914049 w 7776864"/>
              <a:gd name="connsiteY98" fmla="*/ 353573 h 4032448"/>
              <a:gd name="connsiteX99" fmla="*/ 6932155 w 7776864"/>
              <a:gd name="connsiteY99" fmla="*/ 290779 h 4032448"/>
              <a:gd name="connsiteX100" fmla="*/ 6968366 w 7776864"/>
              <a:gd name="connsiteY100" fmla="*/ 165191 h 4032448"/>
              <a:gd name="connsiteX101" fmla="*/ 7022683 w 7776864"/>
              <a:gd name="connsiteY101" fmla="*/ 144259 h 4032448"/>
              <a:gd name="connsiteX102" fmla="*/ 7077000 w 7776864"/>
              <a:gd name="connsiteY102" fmla="*/ 186122 h 4032448"/>
              <a:gd name="connsiteX103" fmla="*/ 7185634 w 7776864"/>
              <a:gd name="connsiteY103" fmla="*/ 269847 h 4032448"/>
              <a:gd name="connsiteX104" fmla="*/ 7294269 w 7776864"/>
              <a:gd name="connsiteY104" fmla="*/ 311710 h 4032448"/>
              <a:gd name="connsiteX105" fmla="*/ 7348586 w 7776864"/>
              <a:gd name="connsiteY105" fmla="*/ 374504 h 4032448"/>
              <a:gd name="connsiteX106" fmla="*/ 7439113 w 7776864"/>
              <a:gd name="connsiteY106" fmla="*/ 479161 h 4032448"/>
              <a:gd name="connsiteX107" fmla="*/ 7493430 w 7776864"/>
              <a:gd name="connsiteY107" fmla="*/ 458229 h 4032448"/>
              <a:gd name="connsiteX108" fmla="*/ 7565854 w 7776864"/>
              <a:gd name="connsiteY108" fmla="*/ 332641 h 4032448"/>
              <a:gd name="connsiteX109" fmla="*/ 7620171 w 7776864"/>
              <a:gd name="connsiteY109" fmla="*/ 290779 h 4032448"/>
              <a:gd name="connsiteX110" fmla="*/ 7674488 w 7776864"/>
              <a:gd name="connsiteY110" fmla="*/ 332641 h 4032448"/>
              <a:gd name="connsiteX111" fmla="*/ 7689805 w 7776864"/>
              <a:gd name="connsiteY111" fmla="*/ 394142 h 4032448"/>
              <a:gd name="connsiteX112" fmla="*/ 7684721 w 7776864"/>
              <a:gd name="connsiteY112" fmla="*/ 391169 h 4032448"/>
              <a:gd name="connsiteX113" fmla="*/ 7683977 w 7776864"/>
              <a:gd name="connsiteY113" fmla="*/ 390642 h 4032448"/>
              <a:gd name="connsiteX114" fmla="*/ 7681940 w 7776864"/>
              <a:gd name="connsiteY114" fmla="*/ 389544 h 4032448"/>
              <a:gd name="connsiteX115" fmla="*/ 7684721 w 7776864"/>
              <a:gd name="connsiteY115" fmla="*/ 391169 h 4032448"/>
              <a:gd name="connsiteX116" fmla="*/ 7703204 w 7776864"/>
              <a:gd name="connsiteY116" fmla="*/ 404279 h 4032448"/>
              <a:gd name="connsiteX117" fmla="*/ 7746910 w 7776864"/>
              <a:gd name="connsiteY117" fmla="*/ 437298 h 4032448"/>
              <a:gd name="connsiteX118" fmla="*/ 7775226 w 7776864"/>
              <a:gd name="connsiteY118" fmla="*/ 415667 h 4032448"/>
              <a:gd name="connsiteX119" fmla="*/ 7776864 w 7776864"/>
              <a:gd name="connsiteY119" fmla="*/ 414443 h 4032448"/>
              <a:gd name="connsiteX120" fmla="*/ 7776864 w 7776864"/>
              <a:gd name="connsiteY120" fmla="*/ 3787676 h 4032448"/>
              <a:gd name="connsiteX121" fmla="*/ 7757242 w 7776864"/>
              <a:gd name="connsiteY121" fmla="*/ 3771762 h 4032448"/>
              <a:gd name="connsiteX122" fmla="*/ 7688658 w 7776864"/>
              <a:gd name="connsiteY122" fmla="*/ 3720737 h 4032448"/>
              <a:gd name="connsiteX123" fmla="*/ 7561919 w 7776864"/>
              <a:gd name="connsiteY123" fmla="*/ 3678874 h 4032448"/>
              <a:gd name="connsiteX124" fmla="*/ 7525708 w 7776864"/>
              <a:gd name="connsiteY124" fmla="*/ 3804462 h 4032448"/>
              <a:gd name="connsiteX125" fmla="*/ 7507602 w 7776864"/>
              <a:gd name="connsiteY125" fmla="*/ 3888188 h 4032448"/>
              <a:gd name="connsiteX126" fmla="*/ 7489496 w 7776864"/>
              <a:gd name="connsiteY126" fmla="*/ 3950982 h 4032448"/>
              <a:gd name="connsiteX127" fmla="*/ 7471879 w 7776864"/>
              <a:gd name="connsiteY127" fmla="*/ 4032448 h 4032448"/>
              <a:gd name="connsiteX128" fmla="*/ 7343933 w 7776864"/>
              <a:gd name="connsiteY128" fmla="*/ 4032448 h 4032448"/>
              <a:gd name="connsiteX129" fmla="*/ 7334828 w 7776864"/>
              <a:gd name="connsiteY129" fmla="*/ 4003826 h 4032448"/>
              <a:gd name="connsiteX130" fmla="*/ 7326544 w 7776864"/>
              <a:gd name="connsiteY130" fmla="*/ 3971913 h 4032448"/>
              <a:gd name="connsiteX131" fmla="*/ 7272228 w 7776864"/>
              <a:gd name="connsiteY131" fmla="*/ 3846325 h 4032448"/>
              <a:gd name="connsiteX132" fmla="*/ 7217910 w 7776864"/>
              <a:gd name="connsiteY132" fmla="*/ 3867256 h 4032448"/>
              <a:gd name="connsiteX133" fmla="*/ 7127382 w 7776864"/>
              <a:gd name="connsiteY133" fmla="*/ 3950982 h 4032448"/>
              <a:gd name="connsiteX134" fmla="*/ 7018748 w 7776864"/>
              <a:gd name="connsiteY134" fmla="*/ 3888188 h 4032448"/>
              <a:gd name="connsiteX135" fmla="*/ 6873902 w 7776864"/>
              <a:gd name="connsiteY135" fmla="*/ 3783531 h 4032448"/>
              <a:gd name="connsiteX136" fmla="*/ 6801480 w 7776864"/>
              <a:gd name="connsiteY136" fmla="*/ 3762600 h 4032448"/>
              <a:gd name="connsiteX137" fmla="*/ 6783374 w 7776864"/>
              <a:gd name="connsiteY137" fmla="*/ 3678874 h 4032448"/>
              <a:gd name="connsiteX138" fmla="*/ 6765268 w 7776864"/>
              <a:gd name="connsiteY138" fmla="*/ 3616080 h 4032448"/>
              <a:gd name="connsiteX139" fmla="*/ 6692846 w 7776864"/>
              <a:gd name="connsiteY139" fmla="*/ 3741668 h 4032448"/>
              <a:gd name="connsiteX140" fmla="*/ 6656634 w 7776864"/>
              <a:gd name="connsiteY140" fmla="*/ 3804462 h 4032448"/>
              <a:gd name="connsiteX141" fmla="*/ 6620423 w 7776864"/>
              <a:gd name="connsiteY141" fmla="*/ 3741668 h 4032448"/>
              <a:gd name="connsiteX142" fmla="*/ 6566106 w 7776864"/>
              <a:gd name="connsiteY142" fmla="*/ 3678874 h 4032448"/>
              <a:gd name="connsiteX143" fmla="*/ 6493684 w 7776864"/>
              <a:gd name="connsiteY143" fmla="*/ 3553286 h 4032448"/>
              <a:gd name="connsiteX144" fmla="*/ 6475578 w 7776864"/>
              <a:gd name="connsiteY144" fmla="*/ 3637012 h 4032448"/>
              <a:gd name="connsiteX145" fmla="*/ 6457472 w 7776864"/>
              <a:gd name="connsiteY145" fmla="*/ 3762600 h 4032448"/>
              <a:gd name="connsiteX146" fmla="*/ 6403154 w 7776864"/>
              <a:gd name="connsiteY146" fmla="*/ 3846325 h 4032448"/>
              <a:gd name="connsiteX147" fmla="*/ 6348838 w 7776864"/>
              <a:gd name="connsiteY147" fmla="*/ 3825394 h 4032448"/>
              <a:gd name="connsiteX148" fmla="*/ 6294520 w 7776864"/>
              <a:gd name="connsiteY148" fmla="*/ 3762600 h 4032448"/>
              <a:gd name="connsiteX149" fmla="*/ 6185886 w 7776864"/>
              <a:gd name="connsiteY149" fmla="*/ 3741668 h 4032448"/>
              <a:gd name="connsiteX150" fmla="*/ 6022935 w 7776864"/>
              <a:gd name="connsiteY150" fmla="*/ 3846325 h 4032448"/>
              <a:gd name="connsiteX151" fmla="*/ 5968618 w 7776864"/>
              <a:gd name="connsiteY151" fmla="*/ 3867256 h 4032448"/>
              <a:gd name="connsiteX152" fmla="*/ 5859984 w 7776864"/>
              <a:gd name="connsiteY152" fmla="*/ 3783531 h 4032448"/>
              <a:gd name="connsiteX153" fmla="*/ 5841878 w 7776864"/>
              <a:gd name="connsiteY153" fmla="*/ 3846325 h 4032448"/>
              <a:gd name="connsiteX154" fmla="*/ 5787562 w 7776864"/>
              <a:gd name="connsiteY154" fmla="*/ 3825394 h 4032448"/>
              <a:gd name="connsiteX155" fmla="*/ 5751350 w 7776864"/>
              <a:gd name="connsiteY155" fmla="*/ 3762600 h 4032448"/>
              <a:gd name="connsiteX156" fmla="*/ 5697033 w 7776864"/>
              <a:gd name="connsiteY156" fmla="*/ 3804462 h 4032448"/>
              <a:gd name="connsiteX157" fmla="*/ 5642716 w 7776864"/>
              <a:gd name="connsiteY157" fmla="*/ 3825394 h 4032448"/>
              <a:gd name="connsiteX158" fmla="*/ 5588398 w 7776864"/>
              <a:gd name="connsiteY158" fmla="*/ 3616080 h 4032448"/>
              <a:gd name="connsiteX159" fmla="*/ 5534082 w 7776864"/>
              <a:gd name="connsiteY159" fmla="*/ 3595149 h 4032448"/>
              <a:gd name="connsiteX160" fmla="*/ 5497871 w 7776864"/>
              <a:gd name="connsiteY160" fmla="*/ 3657943 h 4032448"/>
              <a:gd name="connsiteX161" fmla="*/ 5425448 w 7776864"/>
              <a:gd name="connsiteY161" fmla="*/ 3825394 h 4032448"/>
              <a:gd name="connsiteX162" fmla="*/ 5353025 w 7776864"/>
              <a:gd name="connsiteY162" fmla="*/ 3846325 h 4032448"/>
              <a:gd name="connsiteX163" fmla="*/ 5298708 w 7776864"/>
              <a:gd name="connsiteY163" fmla="*/ 3825394 h 4032448"/>
              <a:gd name="connsiteX164" fmla="*/ 5262497 w 7776864"/>
              <a:gd name="connsiteY164" fmla="*/ 3762600 h 4032448"/>
              <a:gd name="connsiteX165" fmla="*/ 5135757 w 7776864"/>
              <a:gd name="connsiteY165" fmla="*/ 3574218 h 4032448"/>
              <a:gd name="connsiteX166" fmla="*/ 4936594 w 7776864"/>
              <a:gd name="connsiteY166" fmla="*/ 3616080 h 4032448"/>
              <a:gd name="connsiteX167" fmla="*/ 4918489 w 7776864"/>
              <a:gd name="connsiteY167" fmla="*/ 3678874 h 4032448"/>
              <a:gd name="connsiteX168" fmla="*/ 4809855 w 7776864"/>
              <a:gd name="connsiteY168" fmla="*/ 3804462 h 4032448"/>
              <a:gd name="connsiteX169" fmla="*/ 4737432 w 7776864"/>
              <a:gd name="connsiteY169" fmla="*/ 3846325 h 4032448"/>
              <a:gd name="connsiteX170" fmla="*/ 4683115 w 7776864"/>
              <a:gd name="connsiteY170" fmla="*/ 3783531 h 4032448"/>
              <a:gd name="connsiteX171" fmla="*/ 4610692 w 7776864"/>
              <a:gd name="connsiteY171" fmla="*/ 3762600 h 4032448"/>
              <a:gd name="connsiteX172" fmla="*/ 4556375 w 7776864"/>
              <a:gd name="connsiteY172" fmla="*/ 3804462 h 4032448"/>
              <a:gd name="connsiteX173" fmla="*/ 4520164 w 7776864"/>
              <a:gd name="connsiteY173" fmla="*/ 3867256 h 4032448"/>
              <a:gd name="connsiteX174" fmla="*/ 4447741 w 7776864"/>
              <a:gd name="connsiteY174" fmla="*/ 3762600 h 4032448"/>
              <a:gd name="connsiteX175" fmla="*/ 4393424 w 7776864"/>
              <a:gd name="connsiteY175" fmla="*/ 3741668 h 4032448"/>
              <a:gd name="connsiteX176" fmla="*/ 4339107 w 7776864"/>
              <a:gd name="connsiteY176" fmla="*/ 3699806 h 4032448"/>
              <a:gd name="connsiteX177" fmla="*/ 4248579 w 7776864"/>
              <a:gd name="connsiteY177" fmla="*/ 3678874 h 4032448"/>
              <a:gd name="connsiteX178" fmla="*/ 4194262 w 7776864"/>
              <a:gd name="connsiteY178" fmla="*/ 3804462 h 4032448"/>
              <a:gd name="connsiteX179" fmla="*/ 4139945 w 7776864"/>
              <a:gd name="connsiteY179" fmla="*/ 3825394 h 4032448"/>
              <a:gd name="connsiteX180" fmla="*/ 4103733 w 7776864"/>
              <a:gd name="connsiteY180" fmla="*/ 3762600 h 4032448"/>
              <a:gd name="connsiteX181" fmla="*/ 3958887 w 7776864"/>
              <a:gd name="connsiteY181" fmla="*/ 3720737 h 4032448"/>
              <a:gd name="connsiteX182" fmla="*/ 3904570 w 7776864"/>
              <a:gd name="connsiteY182" fmla="*/ 3762600 h 4032448"/>
              <a:gd name="connsiteX183" fmla="*/ 3723514 w 7776864"/>
              <a:gd name="connsiteY183" fmla="*/ 3909119 h 4032448"/>
              <a:gd name="connsiteX184" fmla="*/ 3669197 w 7776864"/>
              <a:gd name="connsiteY184" fmla="*/ 3950982 h 4032448"/>
              <a:gd name="connsiteX185" fmla="*/ 3614879 w 7776864"/>
              <a:gd name="connsiteY185" fmla="*/ 3888188 h 4032448"/>
              <a:gd name="connsiteX186" fmla="*/ 3560562 w 7776864"/>
              <a:gd name="connsiteY186" fmla="*/ 3867256 h 4032448"/>
              <a:gd name="connsiteX187" fmla="*/ 3506245 w 7776864"/>
              <a:gd name="connsiteY187" fmla="*/ 3888188 h 4032448"/>
              <a:gd name="connsiteX188" fmla="*/ 3470034 w 7776864"/>
              <a:gd name="connsiteY188" fmla="*/ 3950982 h 4032448"/>
              <a:gd name="connsiteX189" fmla="*/ 3415717 w 7776864"/>
              <a:gd name="connsiteY189" fmla="*/ 3992844 h 4032448"/>
              <a:gd name="connsiteX190" fmla="*/ 3361400 w 7776864"/>
              <a:gd name="connsiteY190" fmla="*/ 3971913 h 4032448"/>
              <a:gd name="connsiteX191" fmla="*/ 3288977 w 7776864"/>
              <a:gd name="connsiteY191" fmla="*/ 3846325 h 4032448"/>
              <a:gd name="connsiteX192" fmla="*/ 3234660 w 7776864"/>
              <a:gd name="connsiteY192" fmla="*/ 3825394 h 4032448"/>
              <a:gd name="connsiteX193" fmla="*/ 3180343 w 7776864"/>
              <a:gd name="connsiteY193" fmla="*/ 3867256 h 4032448"/>
              <a:gd name="connsiteX194" fmla="*/ 3162238 w 7776864"/>
              <a:gd name="connsiteY194" fmla="*/ 3930050 h 4032448"/>
              <a:gd name="connsiteX195" fmla="*/ 3107921 w 7776864"/>
              <a:gd name="connsiteY195" fmla="*/ 3992844 h 4032448"/>
              <a:gd name="connsiteX196" fmla="*/ 3040899 w 7776864"/>
              <a:gd name="connsiteY196" fmla="*/ 4032094 h 4032448"/>
              <a:gd name="connsiteX197" fmla="*/ 3037712 w 7776864"/>
              <a:gd name="connsiteY197" fmla="*/ 4032448 h 4032448"/>
              <a:gd name="connsiteX198" fmla="*/ 3013055 w 7776864"/>
              <a:gd name="connsiteY198" fmla="*/ 4032448 h 4032448"/>
              <a:gd name="connsiteX199" fmla="*/ 3006747 w 7776864"/>
              <a:gd name="connsiteY199" fmla="*/ 4029163 h 4032448"/>
              <a:gd name="connsiteX200" fmla="*/ 2926863 w 7776864"/>
              <a:gd name="connsiteY200" fmla="*/ 3909119 h 4032448"/>
              <a:gd name="connsiteX201" fmla="*/ 2800124 w 7776864"/>
              <a:gd name="connsiteY201" fmla="*/ 3741668 h 4032448"/>
              <a:gd name="connsiteX202" fmla="*/ 2691489 w 7776864"/>
              <a:gd name="connsiteY202" fmla="*/ 3699806 h 4032448"/>
              <a:gd name="connsiteX203" fmla="*/ 2673384 w 7776864"/>
              <a:gd name="connsiteY203" fmla="*/ 3762600 h 4032448"/>
              <a:gd name="connsiteX204" fmla="*/ 2655278 w 7776864"/>
              <a:gd name="connsiteY204" fmla="*/ 3846325 h 4032448"/>
              <a:gd name="connsiteX205" fmla="*/ 2619067 w 7776864"/>
              <a:gd name="connsiteY205" fmla="*/ 3783531 h 4032448"/>
              <a:gd name="connsiteX206" fmla="*/ 2492327 w 7776864"/>
              <a:gd name="connsiteY206" fmla="*/ 3637012 h 4032448"/>
              <a:gd name="connsiteX207" fmla="*/ 2456116 w 7776864"/>
              <a:gd name="connsiteY207" fmla="*/ 3699806 h 4032448"/>
              <a:gd name="connsiteX208" fmla="*/ 2383692 w 7776864"/>
              <a:gd name="connsiteY208" fmla="*/ 3825394 h 4032448"/>
              <a:gd name="connsiteX209" fmla="*/ 2275058 w 7776864"/>
              <a:gd name="connsiteY209" fmla="*/ 3741668 h 4032448"/>
              <a:gd name="connsiteX210" fmla="*/ 2166424 w 7776864"/>
              <a:gd name="connsiteY210" fmla="*/ 3678874 h 4032448"/>
              <a:gd name="connsiteX211" fmla="*/ 2112107 w 7776864"/>
              <a:gd name="connsiteY211" fmla="*/ 3720737 h 4032448"/>
              <a:gd name="connsiteX212" fmla="*/ 2075897 w 7776864"/>
              <a:gd name="connsiteY212" fmla="*/ 3867256 h 4032448"/>
              <a:gd name="connsiteX213" fmla="*/ 2021579 w 7776864"/>
              <a:gd name="connsiteY213" fmla="*/ 3846325 h 4032448"/>
              <a:gd name="connsiteX214" fmla="*/ 1931051 w 7776864"/>
              <a:gd name="connsiteY214" fmla="*/ 3720737 h 4032448"/>
              <a:gd name="connsiteX215" fmla="*/ 1858628 w 7776864"/>
              <a:gd name="connsiteY215" fmla="*/ 3699806 h 4032448"/>
              <a:gd name="connsiteX216" fmla="*/ 1749994 w 7776864"/>
              <a:gd name="connsiteY216" fmla="*/ 3657943 h 4032448"/>
              <a:gd name="connsiteX217" fmla="*/ 1713783 w 7776864"/>
              <a:gd name="connsiteY217" fmla="*/ 3720737 h 4032448"/>
              <a:gd name="connsiteX218" fmla="*/ 1532726 w 7776864"/>
              <a:gd name="connsiteY218" fmla="*/ 3657943 h 4032448"/>
              <a:gd name="connsiteX219" fmla="*/ 1442197 w 7776864"/>
              <a:gd name="connsiteY219" fmla="*/ 3825394 h 4032448"/>
              <a:gd name="connsiteX220" fmla="*/ 1297352 w 7776864"/>
              <a:gd name="connsiteY220" fmla="*/ 3720737 h 4032448"/>
              <a:gd name="connsiteX221" fmla="*/ 1243034 w 7776864"/>
              <a:gd name="connsiteY221" fmla="*/ 3699806 h 4032448"/>
              <a:gd name="connsiteX222" fmla="*/ 1080083 w 7776864"/>
              <a:gd name="connsiteY222" fmla="*/ 3720737 h 4032448"/>
              <a:gd name="connsiteX223" fmla="*/ 971449 w 7776864"/>
              <a:gd name="connsiteY223" fmla="*/ 3657943 h 4032448"/>
              <a:gd name="connsiteX224" fmla="*/ 917132 w 7776864"/>
              <a:gd name="connsiteY224" fmla="*/ 3637012 h 4032448"/>
              <a:gd name="connsiteX225" fmla="*/ 862815 w 7776864"/>
              <a:gd name="connsiteY225" fmla="*/ 3678874 h 4032448"/>
              <a:gd name="connsiteX226" fmla="*/ 844710 w 7776864"/>
              <a:gd name="connsiteY226" fmla="*/ 3741668 h 4032448"/>
              <a:gd name="connsiteX227" fmla="*/ 808498 w 7776864"/>
              <a:gd name="connsiteY227" fmla="*/ 3867256 h 4032448"/>
              <a:gd name="connsiteX228" fmla="*/ 754181 w 7776864"/>
              <a:gd name="connsiteY228" fmla="*/ 3888188 h 4032448"/>
              <a:gd name="connsiteX229" fmla="*/ 699864 w 7776864"/>
              <a:gd name="connsiteY229" fmla="*/ 3846325 h 4032448"/>
              <a:gd name="connsiteX230" fmla="*/ 591230 w 7776864"/>
              <a:gd name="connsiteY230" fmla="*/ 3762600 h 4032448"/>
              <a:gd name="connsiteX231" fmla="*/ 482596 w 7776864"/>
              <a:gd name="connsiteY231" fmla="*/ 3720737 h 4032448"/>
              <a:gd name="connsiteX232" fmla="*/ 428278 w 7776864"/>
              <a:gd name="connsiteY232" fmla="*/ 3657943 h 4032448"/>
              <a:gd name="connsiteX233" fmla="*/ 337751 w 7776864"/>
              <a:gd name="connsiteY233" fmla="*/ 3553286 h 4032448"/>
              <a:gd name="connsiteX234" fmla="*/ 283434 w 7776864"/>
              <a:gd name="connsiteY234" fmla="*/ 3574218 h 4032448"/>
              <a:gd name="connsiteX235" fmla="*/ 211010 w 7776864"/>
              <a:gd name="connsiteY235" fmla="*/ 3699806 h 4032448"/>
              <a:gd name="connsiteX236" fmla="*/ 156693 w 7776864"/>
              <a:gd name="connsiteY236" fmla="*/ 3741668 h 4032448"/>
              <a:gd name="connsiteX237" fmla="*/ 102376 w 7776864"/>
              <a:gd name="connsiteY237" fmla="*/ 3699806 h 4032448"/>
              <a:gd name="connsiteX238" fmla="*/ 87060 w 7776864"/>
              <a:gd name="connsiteY238" fmla="*/ 3638306 h 4032448"/>
              <a:gd name="connsiteX239" fmla="*/ 92144 w 7776864"/>
              <a:gd name="connsiteY239" fmla="*/ 3641278 h 4032448"/>
              <a:gd name="connsiteX240" fmla="*/ 92887 w 7776864"/>
              <a:gd name="connsiteY240" fmla="*/ 3641806 h 4032448"/>
              <a:gd name="connsiteX241" fmla="*/ 94924 w 7776864"/>
              <a:gd name="connsiteY241" fmla="*/ 3642904 h 4032448"/>
              <a:gd name="connsiteX242" fmla="*/ 92144 w 7776864"/>
              <a:gd name="connsiteY242" fmla="*/ 3641278 h 4032448"/>
              <a:gd name="connsiteX243" fmla="*/ 73660 w 7776864"/>
              <a:gd name="connsiteY243" fmla="*/ 3628168 h 4032448"/>
              <a:gd name="connsiteX244" fmla="*/ 29954 w 7776864"/>
              <a:gd name="connsiteY244" fmla="*/ 3595149 h 4032448"/>
              <a:gd name="connsiteX245" fmla="*/ 1638 w 7776864"/>
              <a:gd name="connsiteY245" fmla="*/ 3616781 h 4032448"/>
              <a:gd name="connsiteX246" fmla="*/ 0 w 7776864"/>
              <a:gd name="connsiteY246" fmla="*/ 3618004 h 4032448"/>
              <a:gd name="connsiteX247" fmla="*/ 0 w 7776864"/>
              <a:gd name="connsiteY247" fmla="*/ 244772 h 4032448"/>
              <a:gd name="connsiteX248" fmla="*/ 19622 w 7776864"/>
              <a:gd name="connsiteY248" fmla="*/ 260685 h 4032448"/>
              <a:gd name="connsiteX249" fmla="*/ 88206 w 7776864"/>
              <a:gd name="connsiteY249" fmla="*/ 311710 h 4032448"/>
              <a:gd name="connsiteX250" fmla="*/ 214945 w 7776864"/>
              <a:gd name="connsiteY250" fmla="*/ 353573 h 4032448"/>
              <a:gd name="connsiteX251" fmla="*/ 251157 w 7776864"/>
              <a:gd name="connsiteY251" fmla="*/ 227986 h 4032448"/>
              <a:gd name="connsiteX252" fmla="*/ 269262 w 7776864"/>
              <a:gd name="connsiteY252" fmla="*/ 144259 h 4032448"/>
              <a:gd name="connsiteX253" fmla="*/ 287369 w 7776864"/>
              <a:gd name="connsiteY253" fmla="*/ 81466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7776864" h="4032448">
                <a:moveTo>
                  <a:pt x="304985" y="0"/>
                </a:moveTo>
                <a:lnTo>
                  <a:pt x="432932" y="0"/>
                </a:lnTo>
                <a:lnTo>
                  <a:pt x="442036" y="28622"/>
                </a:lnTo>
                <a:cubicBezTo>
                  <a:pt x="444172" y="39559"/>
                  <a:pt x="446052" y="50667"/>
                  <a:pt x="450320" y="60535"/>
                </a:cubicBezTo>
                <a:cubicBezTo>
                  <a:pt x="520517" y="222838"/>
                  <a:pt x="459126" y="28287"/>
                  <a:pt x="504637" y="186122"/>
                </a:cubicBezTo>
                <a:cubicBezTo>
                  <a:pt x="522742" y="179146"/>
                  <a:pt x="544051" y="178974"/>
                  <a:pt x="558954" y="165191"/>
                </a:cubicBezTo>
                <a:cubicBezTo>
                  <a:pt x="675950" y="56987"/>
                  <a:pt x="512951" y="134080"/>
                  <a:pt x="649482" y="81466"/>
                </a:cubicBezTo>
                <a:cubicBezTo>
                  <a:pt x="749069" y="119844"/>
                  <a:pt x="659840" y="79338"/>
                  <a:pt x="758116" y="144259"/>
                </a:cubicBezTo>
                <a:cubicBezTo>
                  <a:pt x="897289" y="236198"/>
                  <a:pt x="764495" y="128858"/>
                  <a:pt x="902962" y="248916"/>
                </a:cubicBezTo>
                <a:cubicBezTo>
                  <a:pt x="927103" y="255893"/>
                  <a:pt x="957789" y="249506"/>
                  <a:pt x="975384" y="269847"/>
                </a:cubicBezTo>
                <a:cubicBezTo>
                  <a:pt x="992979" y="290189"/>
                  <a:pt x="986654" y="325913"/>
                  <a:pt x="993490" y="353573"/>
                </a:cubicBezTo>
                <a:cubicBezTo>
                  <a:pt x="998734" y="374787"/>
                  <a:pt x="1005561" y="395436"/>
                  <a:pt x="1011596" y="416367"/>
                </a:cubicBezTo>
                <a:cubicBezTo>
                  <a:pt x="1114365" y="535175"/>
                  <a:pt x="1042151" y="484381"/>
                  <a:pt x="1084018" y="290779"/>
                </a:cubicBezTo>
                <a:cubicBezTo>
                  <a:pt x="1089296" y="266374"/>
                  <a:pt x="1108159" y="248916"/>
                  <a:pt x="1120230" y="227986"/>
                </a:cubicBezTo>
                <a:cubicBezTo>
                  <a:pt x="1132300" y="248916"/>
                  <a:pt x="1142510" y="271454"/>
                  <a:pt x="1156441" y="290779"/>
                </a:cubicBezTo>
                <a:cubicBezTo>
                  <a:pt x="1172834" y="313520"/>
                  <a:pt x="1198055" y="327872"/>
                  <a:pt x="1210759" y="353573"/>
                </a:cubicBezTo>
                <a:cubicBezTo>
                  <a:pt x="1282707" y="499134"/>
                  <a:pt x="1165689" y="388608"/>
                  <a:pt x="1283181" y="479161"/>
                </a:cubicBezTo>
                <a:cubicBezTo>
                  <a:pt x="1289216" y="451252"/>
                  <a:pt x="1296406" y="423644"/>
                  <a:pt x="1301286" y="395435"/>
                </a:cubicBezTo>
                <a:cubicBezTo>
                  <a:pt x="1308485" y="353819"/>
                  <a:pt x="1305759" y="309252"/>
                  <a:pt x="1319393" y="269847"/>
                </a:cubicBezTo>
                <a:cubicBezTo>
                  <a:pt x="1330600" y="237456"/>
                  <a:pt x="1355604" y="214031"/>
                  <a:pt x="1373710" y="186122"/>
                </a:cubicBezTo>
                <a:cubicBezTo>
                  <a:pt x="1391815" y="193099"/>
                  <a:pt x="1412147" y="194815"/>
                  <a:pt x="1428027" y="207053"/>
                </a:cubicBezTo>
                <a:cubicBezTo>
                  <a:pt x="1449331" y="223474"/>
                  <a:pt x="1458946" y="257825"/>
                  <a:pt x="1482344" y="269847"/>
                </a:cubicBezTo>
                <a:cubicBezTo>
                  <a:pt x="1515891" y="287084"/>
                  <a:pt x="1554766" y="283802"/>
                  <a:pt x="1590978" y="290779"/>
                </a:cubicBezTo>
                <a:cubicBezTo>
                  <a:pt x="1713886" y="243414"/>
                  <a:pt x="1567152" y="306080"/>
                  <a:pt x="1753929" y="186122"/>
                </a:cubicBezTo>
                <a:cubicBezTo>
                  <a:pt x="1770612" y="175408"/>
                  <a:pt x="1790141" y="172168"/>
                  <a:pt x="1808246" y="165191"/>
                </a:cubicBezTo>
                <a:cubicBezTo>
                  <a:pt x="1808246" y="165191"/>
                  <a:pt x="1873797" y="241801"/>
                  <a:pt x="1916880" y="248916"/>
                </a:cubicBezTo>
                <a:cubicBezTo>
                  <a:pt x="1935774" y="252036"/>
                  <a:pt x="1928951" y="207053"/>
                  <a:pt x="1934986" y="186122"/>
                </a:cubicBezTo>
                <a:cubicBezTo>
                  <a:pt x="1953091" y="193099"/>
                  <a:pt x="1974400" y="193271"/>
                  <a:pt x="1989303" y="207053"/>
                </a:cubicBezTo>
                <a:cubicBezTo>
                  <a:pt x="2006295" y="222768"/>
                  <a:pt x="2004177" y="264914"/>
                  <a:pt x="2025514" y="269847"/>
                </a:cubicBezTo>
                <a:cubicBezTo>
                  <a:pt x="2046852" y="274780"/>
                  <a:pt x="2060368" y="239235"/>
                  <a:pt x="2079831" y="227986"/>
                </a:cubicBezTo>
                <a:cubicBezTo>
                  <a:pt x="2096902" y="218119"/>
                  <a:pt x="2116043" y="214031"/>
                  <a:pt x="2134149" y="207053"/>
                </a:cubicBezTo>
                <a:cubicBezTo>
                  <a:pt x="2143828" y="251814"/>
                  <a:pt x="2171510" y="388925"/>
                  <a:pt x="2188466" y="416367"/>
                </a:cubicBezTo>
                <a:cubicBezTo>
                  <a:pt x="2199559" y="434322"/>
                  <a:pt x="2224677" y="430322"/>
                  <a:pt x="2242783" y="437298"/>
                </a:cubicBezTo>
                <a:cubicBezTo>
                  <a:pt x="2254853" y="416367"/>
                  <a:pt x="2271353" y="398058"/>
                  <a:pt x="2278993" y="374504"/>
                </a:cubicBezTo>
                <a:cubicBezTo>
                  <a:pt x="2309173" y="281464"/>
                  <a:pt x="2269472" y="261187"/>
                  <a:pt x="2351417" y="207053"/>
                </a:cubicBezTo>
                <a:cubicBezTo>
                  <a:pt x="2373022" y="192781"/>
                  <a:pt x="2399698" y="193099"/>
                  <a:pt x="2423839" y="186122"/>
                </a:cubicBezTo>
                <a:lnTo>
                  <a:pt x="2478156" y="207053"/>
                </a:lnTo>
                <a:cubicBezTo>
                  <a:pt x="2498800" y="215009"/>
                  <a:pt x="2502297" y="248916"/>
                  <a:pt x="2514368" y="269847"/>
                </a:cubicBezTo>
                <a:cubicBezTo>
                  <a:pt x="2600995" y="420067"/>
                  <a:pt x="2556016" y="359858"/>
                  <a:pt x="2641107" y="458229"/>
                </a:cubicBezTo>
                <a:cubicBezTo>
                  <a:pt x="2759483" y="475335"/>
                  <a:pt x="2778847" y="522882"/>
                  <a:pt x="2840270" y="416367"/>
                </a:cubicBezTo>
                <a:cubicBezTo>
                  <a:pt x="2850857" y="398009"/>
                  <a:pt x="2852341" y="374504"/>
                  <a:pt x="2858376" y="353573"/>
                </a:cubicBezTo>
                <a:cubicBezTo>
                  <a:pt x="2858376" y="353573"/>
                  <a:pt x="2927021" y="264970"/>
                  <a:pt x="2967010" y="227986"/>
                </a:cubicBezTo>
                <a:cubicBezTo>
                  <a:pt x="2988085" y="208493"/>
                  <a:pt x="3012713" y="181710"/>
                  <a:pt x="3039432" y="186122"/>
                </a:cubicBezTo>
                <a:cubicBezTo>
                  <a:pt x="3064780" y="190309"/>
                  <a:pt x="3071518" y="234230"/>
                  <a:pt x="3093749" y="248916"/>
                </a:cubicBezTo>
                <a:cubicBezTo>
                  <a:pt x="3115355" y="263188"/>
                  <a:pt x="3142031" y="262871"/>
                  <a:pt x="3166173" y="269847"/>
                </a:cubicBezTo>
                <a:cubicBezTo>
                  <a:pt x="3184278" y="255893"/>
                  <a:pt x="3205103" y="245773"/>
                  <a:pt x="3220490" y="227986"/>
                </a:cubicBezTo>
                <a:cubicBezTo>
                  <a:pt x="3235876" y="210198"/>
                  <a:pt x="3235363" y="170125"/>
                  <a:pt x="3256700" y="165191"/>
                </a:cubicBezTo>
                <a:cubicBezTo>
                  <a:pt x="3307884" y="153356"/>
                  <a:pt x="3320810" y="241018"/>
                  <a:pt x="3329124" y="269847"/>
                </a:cubicBezTo>
                <a:cubicBezTo>
                  <a:pt x="3347229" y="276825"/>
                  <a:pt x="3366370" y="280913"/>
                  <a:pt x="3383441" y="290779"/>
                </a:cubicBezTo>
                <a:cubicBezTo>
                  <a:pt x="3402904" y="302029"/>
                  <a:pt x="3417384" y="323808"/>
                  <a:pt x="3437758" y="332641"/>
                </a:cubicBezTo>
                <a:cubicBezTo>
                  <a:pt x="3466572" y="345133"/>
                  <a:pt x="3498110" y="346596"/>
                  <a:pt x="3528286" y="353573"/>
                </a:cubicBezTo>
                <a:cubicBezTo>
                  <a:pt x="3540213" y="312208"/>
                  <a:pt x="3550697" y="257494"/>
                  <a:pt x="3582603" y="227986"/>
                </a:cubicBezTo>
                <a:cubicBezTo>
                  <a:pt x="3597506" y="214202"/>
                  <a:pt x="3619199" y="198859"/>
                  <a:pt x="3636920" y="207053"/>
                </a:cubicBezTo>
                <a:cubicBezTo>
                  <a:pt x="3657124" y="216396"/>
                  <a:pt x="3661061" y="248916"/>
                  <a:pt x="3673131" y="269847"/>
                </a:cubicBezTo>
                <a:cubicBezTo>
                  <a:pt x="3708604" y="283517"/>
                  <a:pt x="3786194" y="316304"/>
                  <a:pt x="3817977" y="311710"/>
                </a:cubicBezTo>
                <a:cubicBezTo>
                  <a:pt x="3839569" y="308590"/>
                  <a:pt x="3854189" y="283802"/>
                  <a:pt x="3872294" y="269847"/>
                </a:cubicBezTo>
                <a:cubicBezTo>
                  <a:pt x="4055014" y="243443"/>
                  <a:pt x="4001752" y="302280"/>
                  <a:pt x="4053351" y="123328"/>
                </a:cubicBezTo>
                <a:cubicBezTo>
                  <a:pt x="4071456" y="109374"/>
                  <a:pt x="4086203" y="77329"/>
                  <a:pt x="4107668" y="81466"/>
                </a:cubicBezTo>
                <a:cubicBezTo>
                  <a:pt x="4132925" y="86332"/>
                  <a:pt x="4140680" y="127839"/>
                  <a:pt x="4161985" y="144259"/>
                </a:cubicBezTo>
                <a:cubicBezTo>
                  <a:pt x="4177865" y="156498"/>
                  <a:pt x="4198197" y="158214"/>
                  <a:pt x="4216302" y="165191"/>
                </a:cubicBezTo>
                <a:cubicBezTo>
                  <a:pt x="4234407" y="158214"/>
                  <a:pt x="4255716" y="158042"/>
                  <a:pt x="4270619" y="144259"/>
                </a:cubicBezTo>
                <a:cubicBezTo>
                  <a:pt x="4287611" y="128545"/>
                  <a:pt x="4291443" y="99254"/>
                  <a:pt x="4306831" y="81466"/>
                </a:cubicBezTo>
                <a:cubicBezTo>
                  <a:pt x="4322218" y="63678"/>
                  <a:pt x="4343042" y="53558"/>
                  <a:pt x="4361148" y="39604"/>
                </a:cubicBezTo>
                <a:lnTo>
                  <a:pt x="4415465" y="60535"/>
                </a:lnTo>
                <a:cubicBezTo>
                  <a:pt x="4456752" y="76444"/>
                  <a:pt x="4457114" y="150546"/>
                  <a:pt x="4487887" y="186122"/>
                </a:cubicBezTo>
                <a:cubicBezTo>
                  <a:pt x="4501382" y="201723"/>
                  <a:pt x="4524099" y="200077"/>
                  <a:pt x="4542204" y="207053"/>
                </a:cubicBezTo>
                <a:cubicBezTo>
                  <a:pt x="4560310" y="193099"/>
                  <a:pt x="4582928" y="184836"/>
                  <a:pt x="4596521" y="165191"/>
                </a:cubicBezTo>
                <a:cubicBezTo>
                  <a:pt x="4608443" y="147963"/>
                  <a:pt x="4604040" y="120756"/>
                  <a:pt x="4614627" y="102398"/>
                </a:cubicBezTo>
                <a:cubicBezTo>
                  <a:pt x="4628830" y="77768"/>
                  <a:pt x="4650838" y="60535"/>
                  <a:pt x="4668944" y="39604"/>
                </a:cubicBezTo>
                <a:cubicBezTo>
                  <a:pt x="4691576" y="29138"/>
                  <a:pt x="4713041" y="8202"/>
                  <a:pt x="4735965" y="353"/>
                </a:cubicBezTo>
                <a:lnTo>
                  <a:pt x="4739144" y="0"/>
                </a:lnTo>
                <a:lnTo>
                  <a:pt x="4763811" y="0"/>
                </a:lnTo>
                <a:lnTo>
                  <a:pt x="4770118" y="3284"/>
                </a:lnTo>
                <a:cubicBezTo>
                  <a:pt x="4797314" y="25155"/>
                  <a:pt x="4838873" y="104031"/>
                  <a:pt x="4850001" y="123328"/>
                </a:cubicBezTo>
                <a:cubicBezTo>
                  <a:pt x="4940530" y="193100"/>
                  <a:pt x="4892248" y="144261"/>
                  <a:pt x="4976741" y="290779"/>
                </a:cubicBezTo>
                <a:cubicBezTo>
                  <a:pt x="4976741" y="290779"/>
                  <a:pt x="5047588" y="338882"/>
                  <a:pt x="5085375" y="332641"/>
                </a:cubicBezTo>
                <a:cubicBezTo>
                  <a:pt x="5104268" y="329521"/>
                  <a:pt x="5098237" y="291061"/>
                  <a:pt x="5103480" y="269847"/>
                </a:cubicBezTo>
                <a:cubicBezTo>
                  <a:pt x="5110317" y="242187"/>
                  <a:pt x="5115551" y="214031"/>
                  <a:pt x="5121586" y="186122"/>
                </a:cubicBezTo>
                <a:lnTo>
                  <a:pt x="5157797" y="248916"/>
                </a:lnTo>
                <a:cubicBezTo>
                  <a:pt x="5240806" y="392861"/>
                  <a:pt x="5188933" y="358594"/>
                  <a:pt x="5284538" y="395435"/>
                </a:cubicBezTo>
                <a:lnTo>
                  <a:pt x="5320748" y="332641"/>
                </a:lnTo>
                <a:lnTo>
                  <a:pt x="5393172" y="207053"/>
                </a:lnTo>
                <a:cubicBezTo>
                  <a:pt x="5488630" y="243840"/>
                  <a:pt x="5411387" y="203673"/>
                  <a:pt x="5501806" y="290779"/>
                </a:cubicBezTo>
                <a:cubicBezTo>
                  <a:pt x="5548602" y="335861"/>
                  <a:pt x="5556003" y="332596"/>
                  <a:pt x="5610440" y="353573"/>
                </a:cubicBezTo>
                <a:cubicBezTo>
                  <a:pt x="5628545" y="339619"/>
                  <a:pt x="5651164" y="331354"/>
                  <a:pt x="5664757" y="311710"/>
                </a:cubicBezTo>
                <a:cubicBezTo>
                  <a:pt x="5674202" y="298061"/>
                  <a:pt x="5699785" y="170661"/>
                  <a:pt x="5700968" y="165191"/>
                </a:cubicBezTo>
                <a:cubicBezTo>
                  <a:pt x="5719073" y="172168"/>
                  <a:pt x="5739404" y="173884"/>
                  <a:pt x="5755285" y="186122"/>
                </a:cubicBezTo>
                <a:cubicBezTo>
                  <a:pt x="5797106" y="218355"/>
                  <a:pt x="5819093" y="265376"/>
                  <a:pt x="5845813" y="311710"/>
                </a:cubicBezTo>
                <a:lnTo>
                  <a:pt x="5918236" y="332641"/>
                </a:lnTo>
                <a:cubicBezTo>
                  <a:pt x="5955266" y="343343"/>
                  <a:pt x="5988994" y="379978"/>
                  <a:pt x="6026870" y="374504"/>
                </a:cubicBezTo>
                <a:cubicBezTo>
                  <a:pt x="6048462" y="371384"/>
                  <a:pt x="6051011" y="332641"/>
                  <a:pt x="6063082" y="311710"/>
                </a:cubicBezTo>
                <a:cubicBezTo>
                  <a:pt x="6177725" y="278577"/>
                  <a:pt x="6114799" y="274822"/>
                  <a:pt x="6244138" y="374504"/>
                </a:cubicBezTo>
                <a:cubicBezTo>
                  <a:pt x="6330215" y="308164"/>
                  <a:pt x="6291574" y="356507"/>
                  <a:pt x="6334667" y="207053"/>
                </a:cubicBezTo>
                <a:cubicBezTo>
                  <a:pt x="6449311" y="173920"/>
                  <a:pt x="6393287" y="162186"/>
                  <a:pt x="6479513" y="311710"/>
                </a:cubicBezTo>
                <a:cubicBezTo>
                  <a:pt x="6497618" y="318687"/>
                  <a:pt x="6517950" y="320402"/>
                  <a:pt x="6533830" y="332641"/>
                </a:cubicBezTo>
                <a:cubicBezTo>
                  <a:pt x="6640194" y="414616"/>
                  <a:pt x="6530685" y="439721"/>
                  <a:pt x="6696781" y="311710"/>
                </a:cubicBezTo>
                <a:cubicBezTo>
                  <a:pt x="6833308" y="364320"/>
                  <a:pt x="6665022" y="293353"/>
                  <a:pt x="6805415" y="374504"/>
                </a:cubicBezTo>
                <a:cubicBezTo>
                  <a:pt x="6822485" y="384371"/>
                  <a:pt x="6841627" y="388458"/>
                  <a:pt x="6859732" y="395435"/>
                </a:cubicBezTo>
                <a:lnTo>
                  <a:pt x="6914049" y="353573"/>
                </a:lnTo>
                <a:cubicBezTo>
                  <a:pt x="6929929" y="341335"/>
                  <a:pt x="6926120" y="311710"/>
                  <a:pt x="6932155" y="290779"/>
                </a:cubicBezTo>
                <a:cubicBezTo>
                  <a:pt x="6944225" y="248916"/>
                  <a:pt x="6946181" y="201099"/>
                  <a:pt x="6968366" y="165191"/>
                </a:cubicBezTo>
                <a:cubicBezTo>
                  <a:pt x="6979460" y="147237"/>
                  <a:pt x="7004578" y="151237"/>
                  <a:pt x="7022683" y="144259"/>
                </a:cubicBezTo>
                <a:lnTo>
                  <a:pt x="7077000" y="186122"/>
                </a:lnTo>
                <a:lnTo>
                  <a:pt x="7185634" y="269847"/>
                </a:lnTo>
                <a:cubicBezTo>
                  <a:pt x="7217394" y="294325"/>
                  <a:pt x="7260902" y="290280"/>
                  <a:pt x="7294269" y="311710"/>
                </a:cubicBezTo>
                <a:cubicBezTo>
                  <a:pt x="7316652" y="326086"/>
                  <a:pt x="7328915" y="355554"/>
                  <a:pt x="7348586" y="374504"/>
                </a:cubicBezTo>
                <a:cubicBezTo>
                  <a:pt x="7439112" y="461717"/>
                  <a:pt x="7372728" y="364041"/>
                  <a:pt x="7439113" y="479161"/>
                </a:cubicBezTo>
                <a:lnTo>
                  <a:pt x="7493430" y="458229"/>
                </a:lnTo>
                <a:cubicBezTo>
                  <a:pt x="7534718" y="442318"/>
                  <a:pt x="7537195" y="370505"/>
                  <a:pt x="7565854" y="332641"/>
                </a:cubicBezTo>
                <a:cubicBezTo>
                  <a:pt x="7580183" y="313709"/>
                  <a:pt x="7602066" y="304734"/>
                  <a:pt x="7620171" y="290779"/>
                </a:cubicBezTo>
                <a:cubicBezTo>
                  <a:pt x="7638276" y="304734"/>
                  <a:pt x="7660895" y="312997"/>
                  <a:pt x="7674488" y="332641"/>
                </a:cubicBezTo>
                <a:cubicBezTo>
                  <a:pt x="7724463" y="404859"/>
                  <a:pt x="7703651" y="401029"/>
                  <a:pt x="7689805" y="394142"/>
                </a:cubicBezTo>
                <a:lnTo>
                  <a:pt x="7684721" y="391169"/>
                </a:lnTo>
                <a:lnTo>
                  <a:pt x="7683977" y="390642"/>
                </a:lnTo>
                <a:cubicBezTo>
                  <a:pt x="7680838" y="388566"/>
                  <a:pt x="7680564" y="388580"/>
                  <a:pt x="7681940" y="389544"/>
                </a:cubicBezTo>
                <a:lnTo>
                  <a:pt x="7684721" y="391169"/>
                </a:lnTo>
                <a:lnTo>
                  <a:pt x="7703204" y="404279"/>
                </a:lnTo>
                <a:cubicBezTo>
                  <a:pt x="7713288" y="411675"/>
                  <a:pt x="7727451" y="422301"/>
                  <a:pt x="7746910" y="437298"/>
                </a:cubicBezTo>
                <a:cubicBezTo>
                  <a:pt x="7757826" y="428885"/>
                  <a:pt x="7767206" y="421728"/>
                  <a:pt x="7775226" y="415667"/>
                </a:cubicBezTo>
                <a:lnTo>
                  <a:pt x="7776864" y="414443"/>
                </a:lnTo>
                <a:lnTo>
                  <a:pt x="7776864" y="3787676"/>
                </a:lnTo>
                <a:lnTo>
                  <a:pt x="7757242" y="3771762"/>
                </a:lnTo>
                <a:cubicBezTo>
                  <a:pt x="7734839" y="3753885"/>
                  <a:pt x="7707680" y="3732954"/>
                  <a:pt x="7688658" y="3720737"/>
                </a:cubicBezTo>
                <a:cubicBezTo>
                  <a:pt x="7667410" y="3707091"/>
                  <a:pt x="7578960" y="3683800"/>
                  <a:pt x="7561919" y="3678874"/>
                </a:cubicBezTo>
                <a:cubicBezTo>
                  <a:pt x="7561919" y="3678874"/>
                  <a:pt x="7536676" y="3762196"/>
                  <a:pt x="7525708" y="3804462"/>
                </a:cubicBezTo>
                <a:cubicBezTo>
                  <a:pt x="7518558" y="3832016"/>
                  <a:pt x="7514438" y="3860528"/>
                  <a:pt x="7507602" y="3888188"/>
                </a:cubicBezTo>
                <a:cubicBezTo>
                  <a:pt x="7502358" y="3909403"/>
                  <a:pt x="7495532" y="3930051"/>
                  <a:pt x="7489496" y="3950982"/>
                </a:cubicBezTo>
                <a:lnTo>
                  <a:pt x="7471879" y="4032448"/>
                </a:lnTo>
                <a:lnTo>
                  <a:pt x="7343933" y="4032448"/>
                </a:lnTo>
                <a:lnTo>
                  <a:pt x="7334828" y="4003826"/>
                </a:lnTo>
                <a:cubicBezTo>
                  <a:pt x="7332691" y="3992889"/>
                  <a:pt x="7330811" y="3981780"/>
                  <a:pt x="7326544" y="3971913"/>
                </a:cubicBezTo>
                <a:cubicBezTo>
                  <a:pt x="7256347" y="3809609"/>
                  <a:pt x="7317738" y="4004160"/>
                  <a:pt x="7272228" y="3846325"/>
                </a:cubicBezTo>
                <a:cubicBezTo>
                  <a:pt x="7254122" y="3853301"/>
                  <a:pt x="7232814" y="3853473"/>
                  <a:pt x="7217910" y="3867256"/>
                </a:cubicBezTo>
                <a:cubicBezTo>
                  <a:pt x="7100914" y="3975460"/>
                  <a:pt x="7263913" y="3898367"/>
                  <a:pt x="7127382" y="3950982"/>
                </a:cubicBezTo>
                <a:cubicBezTo>
                  <a:pt x="7027796" y="3912603"/>
                  <a:pt x="7117024" y="3953109"/>
                  <a:pt x="7018748" y="3888188"/>
                </a:cubicBezTo>
                <a:cubicBezTo>
                  <a:pt x="6879575" y="3796249"/>
                  <a:pt x="7012370" y="3903590"/>
                  <a:pt x="6873902" y="3783531"/>
                </a:cubicBezTo>
                <a:cubicBezTo>
                  <a:pt x="6849762" y="3776554"/>
                  <a:pt x="6819076" y="3782941"/>
                  <a:pt x="6801480" y="3762600"/>
                </a:cubicBezTo>
                <a:cubicBezTo>
                  <a:pt x="6783885" y="3742259"/>
                  <a:pt x="6790210" y="3706534"/>
                  <a:pt x="6783374" y="3678874"/>
                </a:cubicBezTo>
                <a:cubicBezTo>
                  <a:pt x="6778130" y="3657660"/>
                  <a:pt x="6771304" y="3637011"/>
                  <a:pt x="6765268" y="3616080"/>
                </a:cubicBezTo>
                <a:cubicBezTo>
                  <a:pt x="6662499" y="3497272"/>
                  <a:pt x="6734713" y="3548066"/>
                  <a:pt x="6692846" y="3741668"/>
                </a:cubicBezTo>
                <a:cubicBezTo>
                  <a:pt x="6687568" y="3766074"/>
                  <a:pt x="6668705" y="3783531"/>
                  <a:pt x="6656634" y="3804462"/>
                </a:cubicBezTo>
                <a:cubicBezTo>
                  <a:pt x="6644564" y="3783531"/>
                  <a:pt x="6634354" y="3760993"/>
                  <a:pt x="6620423" y="3741668"/>
                </a:cubicBezTo>
                <a:cubicBezTo>
                  <a:pt x="6604030" y="3718927"/>
                  <a:pt x="6578810" y="3704575"/>
                  <a:pt x="6566106" y="3678874"/>
                </a:cubicBezTo>
                <a:cubicBezTo>
                  <a:pt x="6494157" y="3533313"/>
                  <a:pt x="6611175" y="3643839"/>
                  <a:pt x="6493684" y="3553286"/>
                </a:cubicBezTo>
                <a:cubicBezTo>
                  <a:pt x="6487648" y="3581195"/>
                  <a:pt x="6480458" y="3608803"/>
                  <a:pt x="6475578" y="3637012"/>
                </a:cubicBezTo>
                <a:cubicBezTo>
                  <a:pt x="6468379" y="3678628"/>
                  <a:pt x="6471106" y="3723196"/>
                  <a:pt x="6457472" y="3762600"/>
                </a:cubicBezTo>
                <a:cubicBezTo>
                  <a:pt x="6446264" y="3794991"/>
                  <a:pt x="6421260" y="3818416"/>
                  <a:pt x="6403154" y="3846325"/>
                </a:cubicBezTo>
                <a:cubicBezTo>
                  <a:pt x="6385049" y="3839348"/>
                  <a:pt x="6364718" y="3837633"/>
                  <a:pt x="6348838" y="3825394"/>
                </a:cubicBezTo>
                <a:cubicBezTo>
                  <a:pt x="6327533" y="3808974"/>
                  <a:pt x="6317918" y="3774622"/>
                  <a:pt x="6294520" y="3762600"/>
                </a:cubicBezTo>
                <a:cubicBezTo>
                  <a:pt x="6260973" y="3745364"/>
                  <a:pt x="6222098" y="3748646"/>
                  <a:pt x="6185886" y="3741668"/>
                </a:cubicBezTo>
                <a:cubicBezTo>
                  <a:pt x="6062978" y="3789033"/>
                  <a:pt x="6209712" y="3726368"/>
                  <a:pt x="6022935" y="3846325"/>
                </a:cubicBezTo>
                <a:cubicBezTo>
                  <a:pt x="6006252" y="3857039"/>
                  <a:pt x="5986724" y="3860279"/>
                  <a:pt x="5968618" y="3867256"/>
                </a:cubicBezTo>
                <a:cubicBezTo>
                  <a:pt x="5968618" y="3867256"/>
                  <a:pt x="5903068" y="3790646"/>
                  <a:pt x="5859984" y="3783531"/>
                </a:cubicBezTo>
                <a:cubicBezTo>
                  <a:pt x="5841090" y="3780411"/>
                  <a:pt x="5847914" y="3825394"/>
                  <a:pt x="5841878" y="3846325"/>
                </a:cubicBezTo>
                <a:cubicBezTo>
                  <a:pt x="5823774" y="3839348"/>
                  <a:pt x="5802464" y="3839177"/>
                  <a:pt x="5787562" y="3825394"/>
                </a:cubicBezTo>
                <a:cubicBezTo>
                  <a:pt x="5770570" y="3809679"/>
                  <a:pt x="5772688" y="3767533"/>
                  <a:pt x="5751350" y="3762600"/>
                </a:cubicBezTo>
                <a:cubicBezTo>
                  <a:pt x="5730012" y="3757667"/>
                  <a:pt x="5716496" y="3793212"/>
                  <a:pt x="5697033" y="3804462"/>
                </a:cubicBezTo>
                <a:cubicBezTo>
                  <a:pt x="5679962" y="3814328"/>
                  <a:pt x="5660821" y="3818416"/>
                  <a:pt x="5642716" y="3825394"/>
                </a:cubicBezTo>
                <a:cubicBezTo>
                  <a:pt x="5633036" y="3780634"/>
                  <a:pt x="5605354" y="3643523"/>
                  <a:pt x="5588398" y="3616080"/>
                </a:cubicBezTo>
                <a:cubicBezTo>
                  <a:pt x="5577306" y="3598126"/>
                  <a:pt x="5552187" y="3602126"/>
                  <a:pt x="5534082" y="3595149"/>
                </a:cubicBezTo>
                <a:cubicBezTo>
                  <a:pt x="5522011" y="3616080"/>
                  <a:pt x="5505512" y="3634389"/>
                  <a:pt x="5497871" y="3657943"/>
                </a:cubicBezTo>
                <a:cubicBezTo>
                  <a:pt x="5467691" y="3750983"/>
                  <a:pt x="5507393" y="3771260"/>
                  <a:pt x="5425448" y="3825394"/>
                </a:cubicBezTo>
                <a:cubicBezTo>
                  <a:pt x="5403843" y="3839666"/>
                  <a:pt x="5377167" y="3839348"/>
                  <a:pt x="5353025" y="3846325"/>
                </a:cubicBezTo>
                <a:lnTo>
                  <a:pt x="5298708" y="3825394"/>
                </a:lnTo>
                <a:cubicBezTo>
                  <a:pt x="5278065" y="3817438"/>
                  <a:pt x="5274567" y="3783531"/>
                  <a:pt x="5262497" y="3762600"/>
                </a:cubicBezTo>
                <a:cubicBezTo>
                  <a:pt x="5175869" y="3612380"/>
                  <a:pt x="5220849" y="3672590"/>
                  <a:pt x="5135757" y="3574218"/>
                </a:cubicBezTo>
                <a:cubicBezTo>
                  <a:pt x="5017381" y="3557112"/>
                  <a:pt x="4998017" y="3509565"/>
                  <a:pt x="4936594" y="3616080"/>
                </a:cubicBezTo>
                <a:cubicBezTo>
                  <a:pt x="4926008" y="3634439"/>
                  <a:pt x="4924524" y="3657943"/>
                  <a:pt x="4918489" y="3678874"/>
                </a:cubicBezTo>
                <a:cubicBezTo>
                  <a:pt x="4918489" y="3678874"/>
                  <a:pt x="4849843" y="3767478"/>
                  <a:pt x="4809855" y="3804462"/>
                </a:cubicBezTo>
                <a:cubicBezTo>
                  <a:pt x="4788779" y="3823954"/>
                  <a:pt x="4764152" y="3850738"/>
                  <a:pt x="4737432" y="3846325"/>
                </a:cubicBezTo>
                <a:cubicBezTo>
                  <a:pt x="4712084" y="3842138"/>
                  <a:pt x="4705347" y="3798217"/>
                  <a:pt x="4683115" y="3783531"/>
                </a:cubicBezTo>
                <a:cubicBezTo>
                  <a:pt x="4661509" y="3769259"/>
                  <a:pt x="4634833" y="3769577"/>
                  <a:pt x="4610692" y="3762600"/>
                </a:cubicBezTo>
                <a:cubicBezTo>
                  <a:pt x="4592587" y="3776554"/>
                  <a:pt x="4571761" y="3786674"/>
                  <a:pt x="4556375" y="3804462"/>
                </a:cubicBezTo>
                <a:cubicBezTo>
                  <a:pt x="4540989" y="3822249"/>
                  <a:pt x="4541502" y="3862323"/>
                  <a:pt x="4520164" y="3867256"/>
                </a:cubicBezTo>
                <a:cubicBezTo>
                  <a:pt x="4468980" y="3879091"/>
                  <a:pt x="4456054" y="3791430"/>
                  <a:pt x="4447741" y="3762600"/>
                </a:cubicBezTo>
                <a:cubicBezTo>
                  <a:pt x="4429635" y="3755622"/>
                  <a:pt x="4410494" y="3751535"/>
                  <a:pt x="4393424" y="3741668"/>
                </a:cubicBezTo>
                <a:cubicBezTo>
                  <a:pt x="4373960" y="3730418"/>
                  <a:pt x="4359481" y="3708639"/>
                  <a:pt x="4339107" y="3699806"/>
                </a:cubicBezTo>
                <a:cubicBezTo>
                  <a:pt x="4310293" y="3687314"/>
                  <a:pt x="4278755" y="3685852"/>
                  <a:pt x="4248579" y="3678874"/>
                </a:cubicBezTo>
                <a:cubicBezTo>
                  <a:pt x="4236652" y="3720239"/>
                  <a:pt x="4226168" y="3774954"/>
                  <a:pt x="4194262" y="3804462"/>
                </a:cubicBezTo>
                <a:cubicBezTo>
                  <a:pt x="4179359" y="3818246"/>
                  <a:pt x="4157665" y="3833588"/>
                  <a:pt x="4139945" y="3825394"/>
                </a:cubicBezTo>
                <a:cubicBezTo>
                  <a:pt x="4119741" y="3816052"/>
                  <a:pt x="4115804" y="3783531"/>
                  <a:pt x="4103733" y="3762600"/>
                </a:cubicBezTo>
                <a:cubicBezTo>
                  <a:pt x="4068260" y="3748930"/>
                  <a:pt x="3990670" y="3716144"/>
                  <a:pt x="3958887" y="3720737"/>
                </a:cubicBezTo>
                <a:cubicBezTo>
                  <a:pt x="3937295" y="3723857"/>
                  <a:pt x="3922675" y="3748646"/>
                  <a:pt x="3904570" y="3762600"/>
                </a:cubicBezTo>
                <a:cubicBezTo>
                  <a:pt x="3721850" y="3789004"/>
                  <a:pt x="3775113" y="3730167"/>
                  <a:pt x="3723514" y="3909119"/>
                </a:cubicBezTo>
                <a:cubicBezTo>
                  <a:pt x="3705408" y="3923073"/>
                  <a:pt x="3690661" y="3955118"/>
                  <a:pt x="3669197" y="3950982"/>
                </a:cubicBezTo>
                <a:cubicBezTo>
                  <a:pt x="3643939" y="3946115"/>
                  <a:pt x="3636184" y="3904608"/>
                  <a:pt x="3614879" y="3888188"/>
                </a:cubicBezTo>
                <a:cubicBezTo>
                  <a:pt x="3598999" y="3875949"/>
                  <a:pt x="3578668" y="3874234"/>
                  <a:pt x="3560562" y="3867256"/>
                </a:cubicBezTo>
                <a:cubicBezTo>
                  <a:pt x="3542457" y="3874234"/>
                  <a:pt x="3521148" y="3874405"/>
                  <a:pt x="3506245" y="3888188"/>
                </a:cubicBezTo>
                <a:cubicBezTo>
                  <a:pt x="3489253" y="3903903"/>
                  <a:pt x="3485421" y="3933193"/>
                  <a:pt x="3470034" y="3950982"/>
                </a:cubicBezTo>
                <a:cubicBezTo>
                  <a:pt x="3454646" y="3968769"/>
                  <a:pt x="3433822" y="3978889"/>
                  <a:pt x="3415717" y="3992844"/>
                </a:cubicBezTo>
                <a:lnTo>
                  <a:pt x="3361400" y="3971913"/>
                </a:lnTo>
                <a:cubicBezTo>
                  <a:pt x="3320112" y="3956003"/>
                  <a:pt x="3319751" y="3881901"/>
                  <a:pt x="3288977" y="3846325"/>
                </a:cubicBezTo>
                <a:cubicBezTo>
                  <a:pt x="3275482" y="3830724"/>
                  <a:pt x="3252765" y="3832371"/>
                  <a:pt x="3234660" y="3825394"/>
                </a:cubicBezTo>
                <a:cubicBezTo>
                  <a:pt x="3216555" y="3839348"/>
                  <a:pt x="3193936" y="3847612"/>
                  <a:pt x="3180343" y="3867256"/>
                </a:cubicBezTo>
                <a:cubicBezTo>
                  <a:pt x="3168421" y="3884485"/>
                  <a:pt x="3172824" y="3911691"/>
                  <a:pt x="3162238" y="3930050"/>
                </a:cubicBezTo>
                <a:cubicBezTo>
                  <a:pt x="3148034" y="3954679"/>
                  <a:pt x="3126026" y="3971913"/>
                  <a:pt x="3107921" y="3992844"/>
                </a:cubicBezTo>
                <a:cubicBezTo>
                  <a:pt x="3085289" y="4003310"/>
                  <a:pt x="3063823" y="4024246"/>
                  <a:pt x="3040899" y="4032094"/>
                </a:cubicBezTo>
                <a:lnTo>
                  <a:pt x="3037712" y="4032448"/>
                </a:lnTo>
                <a:lnTo>
                  <a:pt x="3013055" y="4032448"/>
                </a:lnTo>
                <a:lnTo>
                  <a:pt x="3006747" y="4029163"/>
                </a:lnTo>
                <a:cubicBezTo>
                  <a:pt x="2979551" y="4007292"/>
                  <a:pt x="2937992" y="3928416"/>
                  <a:pt x="2926863" y="3909119"/>
                </a:cubicBezTo>
                <a:cubicBezTo>
                  <a:pt x="2836334" y="3839347"/>
                  <a:pt x="2884617" y="3888187"/>
                  <a:pt x="2800124" y="3741668"/>
                </a:cubicBezTo>
                <a:cubicBezTo>
                  <a:pt x="2800124" y="3741668"/>
                  <a:pt x="2729276" y="3693565"/>
                  <a:pt x="2691489" y="3699806"/>
                </a:cubicBezTo>
                <a:cubicBezTo>
                  <a:pt x="2672596" y="3702926"/>
                  <a:pt x="2678628" y="3741386"/>
                  <a:pt x="2673384" y="3762600"/>
                </a:cubicBezTo>
                <a:cubicBezTo>
                  <a:pt x="2666547" y="3790260"/>
                  <a:pt x="2661314" y="3818416"/>
                  <a:pt x="2655278" y="3846325"/>
                </a:cubicBezTo>
                <a:lnTo>
                  <a:pt x="2619067" y="3783531"/>
                </a:lnTo>
                <a:cubicBezTo>
                  <a:pt x="2536058" y="3639586"/>
                  <a:pt x="2587931" y="3673853"/>
                  <a:pt x="2492327" y="3637012"/>
                </a:cubicBezTo>
                <a:lnTo>
                  <a:pt x="2456116" y="3699806"/>
                </a:lnTo>
                <a:lnTo>
                  <a:pt x="2383692" y="3825394"/>
                </a:lnTo>
                <a:cubicBezTo>
                  <a:pt x="2288235" y="3788608"/>
                  <a:pt x="2365477" y="3828775"/>
                  <a:pt x="2275058" y="3741668"/>
                </a:cubicBezTo>
                <a:cubicBezTo>
                  <a:pt x="2228262" y="3696586"/>
                  <a:pt x="2220861" y="3699852"/>
                  <a:pt x="2166424" y="3678874"/>
                </a:cubicBezTo>
                <a:cubicBezTo>
                  <a:pt x="2148319" y="3692828"/>
                  <a:pt x="2125700" y="3701093"/>
                  <a:pt x="2112107" y="3720737"/>
                </a:cubicBezTo>
                <a:cubicBezTo>
                  <a:pt x="2102663" y="3734386"/>
                  <a:pt x="2077079" y="3861786"/>
                  <a:pt x="2075897" y="3867256"/>
                </a:cubicBezTo>
                <a:cubicBezTo>
                  <a:pt x="2057791" y="3860279"/>
                  <a:pt x="2037460" y="3858564"/>
                  <a:pt x="2021579" y="3846325"/>
                </a:cubicBezTo>
                <a:cubicBezTo>
                  <a:pt x="1979758" y="3814092"/>
                  <a:pt x="1957771" y="3767071"/>
                  <a:pt x="1931051" y="3720737"/>
                </a:cubicBezTo>
                <a:lnTo>
                  <a:pt x="1858628" y="3699806"/>
                </a:lnTo>
                <a:cubicBezTo>
                  <a:pt x="1821598" y="3689104"/>
                  <a:pt x="1787870" y="3652470"/>
                  <a:pt x="1749994" y="3657943"/>
                </a:cubicBezTo>
                <a:cubicBezTo>
                  <a:pt x="1728402" y="3661063"/>
                  <a:pt x="1725853" y="3699806"/>
                  <a:pt x="1713783" y="3720737"/>
                </a:cubicBezTo>
                <a:cubicBezTo>
                  <a:pt x="1599139" y="3753871"/>
                  <a:pt x="1662065" y="3757625"/>
                  <a:pt x="1532726" y="3657943"/>
                </a:cubicBezTo>
                <a:cubicBezTo>
                  <a:pt x="1446650" y="3724283"/>
                  <a:pt x="1485291" y="3675941"/>
                  <a:pt x="1442197" y="3825394"/>
                </a:cubicBezTo>
                <a:cubicBezTo>
                  <a:pt x="1327553" y="3858528"/>
                  <a:pt x="1383578" y="3870261"/>
                  <a:pt x="1297352" y="3720737"/>
                </a:cubicBezTo>
                <a:cubicBezTo>
                  <a:pt x="1279246" y="3713761"/>
                  <a:pt x="1258915" y="3712045"/>
                  <a:pt x="1243034" y="3699806"/>
                </a:cubicBezTo>
                <a:cubicBezTo>
                  <a:pt x="1136670" y="3617832"/>
                  <a:pt x="1246179" y="3592726"/>
                  <a:pt x="1080083" y="3720737"/>
                </a:cubicBezTo>
                <a:cubicBezTo>
                  <a:pt x="943556" y="3668127"/>
                  <a:pt x="1111843" y="3739094"/>
                  <a:pt x="971449" y="3657943"/>
                </a:cubicBezTo>
                <a:cubicBezTo>
                  <a:pt x="954379" y="3648077"/>
                  <a:pt x="935237" y="3643989"/>
                  <a:pt x="917132" y="3637012"/>
                </a:cubicBezTo>
                <a:lnTo>
                  <a:pt x="862815" y="3678874"/>
                </a:lnTo>
                <a:cubicBezTo>
                  <a:pt x="846935" y="3691113"/>
                  <a:pt x="850745" y="3720737"/>
                  <a:pt x="844710" y="3741668"/>
                </a:cubicBezTo>
                <a:cubicBezTo>
                  <a:pt x="832639" y="3783531"/>
                  <a:pt x="830684" y="3831348"/>
                  <a:pt x="808498" y="3867256"/>
                </a:cubicBezTo>
                <a:cubicBezTo>
                  <a:pt x="797405" y="3885210"/>
                  <a:pt x="772286" y="3881210"/>
                  <a:pt x="754181" y="3888188"/>
                </a:cubicBezTo>
                <a:lnTo>
                  <a:pt x="699864" y="3846325"/>
                </a:lnTo>
                <a:lnTo>
                  <a:pt x="591230" y="3762600"/>
                </a:lnTo>
                <a:cubicBezTo>
                  <a:pt x="559470" y="3738123"/>
                  <a:pt x="515962" y="3742167"/>
                  <a:pt x="482596" y="3720737"/>
                </a:cubicBezTo>
                <a:cubicBezTo>
                  <a:pt x="460212" y="3706361"/>
                  <a:pt x="447949" y="3676894"/>
                  <a:pt x="428278" y="3657943"/>
                </a:cubicBezTo>
                <a:cubicBezTo>
                  <a:pt x="337752" y="3570730"/>
                  <a:pt x="404136" y="3668407"/>
                  <a:pt x="337751" y="3553286"/>
                </a:cubicBezTo>
                <a:lnTo>
                  <a:pt x="283434" y="3574218"/>
                </a:lnTo>
                <a:cubicBezTo>
                  <a:pt x="242146" y="3590129"/>
                  <a:pt x="239669" y="3661942"/>
                  <a:pt x="211010" y="3699806"/>
                </a:cubicBezTo>
                <a:cubicBezTo>
                  <a:pt x="196681" y="3718738"/>
                  <a:pt x="174799" y="3727714"/>
                  <a:pt x="156693" y="3741668"/>
                </a:cubicBezTo>
                <a:cubicBezTo>
                  <a:pt x="138588" y="3727714"/>
                  <a:pt x="115969" y="3719450"/>
                  <a:pt x="102376" y="3699806"/>
                </a:cubicBezTo>
                <a:cubicBezTo>
                  <a:pt x="52401" y="3627589"/>
                  <a:pt x="73213" y="3631419"/>
                  <a:pt x="87060" y="3638306"/>
                </a:cubicBezTo>
                <a:lnTo>
                  <a:pt x="92144" y="3641278"/>
                </a:lnTo>
                <a:lnTo>
                  <a:pt x="92887" y="3641806"/>
                </a:lnTo>
                <a:cubicBezTo>
                  <a:pt x="96026" y="3643881"/>
                  <a:pt x="96300" y="3643867"/>
                  <a:pt x="94924" y="3642904"/>
                </a:cubicBezTo>
                <a:lnTo>
                  <a:pt x="92144" y="3641278"/>
                </a:lnTo>
                <a:lnTo>
                  <a:pt x="73660" y="3628168"/>
                </a:lnTo>
                <a:cubicBezTo>
                  <a:pt x="63576" y="3620772"/>
                  <a:pt x="49412" y="3610146"/>
                  <a:pt x="29954" y="3595149"/>
                </a:cubicBezTo>
                <a:cubicBezTo>
                  <a:pt x="19037" y="3603563"/>
                  <a:pt x="9658" y="3610719"/>
                  <a:pt x="1638" y="3616781"/>
                </a:cubicBezTo>
                <a:lnTo>
                  <a:pt x="0" y="3618004"/>
                </a:lnTo>
                <a:lnTo>
                  <a:pt x="0" y="244772"/>
                </a:lnTo>
                <a:lnTo>
                  <a:pt x="19622" y="260685"/>
                </a:lnTo>
                <a:cubicBezTo>
                  <a:pt x="42025" y="278562"/>
                  <a:pt x="69183" y="299493"/>
                  <a:pt x="88206" y="311710"/>
                </a:cubicBezTo>
                <a:cubicBezTo>
                  <a:pt x="109455" y="325357"/>
                  <a:pt x="197904" y="348648"/>
                  <a:pt x="214945" y="353573"/>
                </a:cubicBezTo>
                <a:cubicBezTo>
                  <a:pt x="214945" y="353573"/>
                  <a:pt x="240189" y="270251"/>
                  <a:pt x="251157" y="227986"/>
                </a:cubicBezTo>
                <a:cubicBezTo>
                  <a:pt x="258307" y="200431"/>
                  <a:pt x="262426" y="171920"/>
                  <a:pt x="269262" y="144259"/>
                </a:cubicBezTo>
                <a:cubicBezTo>
                  <a:pt x="274506" y="123044"/>
                  <a:pt x="281333" y="102396"/>
                  <a:pt x="287369" y="814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innerShdw blurRad="203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sz="5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 Frank’s Diary</a:t>
            </a:r>
          </a:p>
        </p:txBody>
      </p:sp>
      <p:pic>
        <p:nvPicPr>
          <p:cNvPr id="4" name="Picture 3" descr="A pink diary with hearts and a yellow bookmark&#10;&#10;Description automatically generated">
            <a:extLst>
              <a:ext uri="{FF2B5EF4-FFF2-40B4-BE49-F238E27FC236}">
                <a16:creationId xmlns:a16="http://schemas.microsoft.com/office/drawing/2014/main" id="{822FD22D-5DAD-1FDC-53D2-0C59E85C4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387" y="1514108"/>
            <a:ext cx="4499436" cy="450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>
            <a:spLocks noGrp="1"/>
          </p:cNvSpPr>
          <p:nvPr>
            <p:ph type="body" idx="1"/>
          </p:nvPr>
        </p:nvSpPr>
        <p:spPr>
          <a:xfrm>
            <a:off x="2610139" y="974235"/>
            <a:ext cx="9050626" cy="124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" indent="0">
              <a:spcBef>
                <a:spcPts val="0"/>
              </a:spcBef>
              <a:buNone/>
            </a:pPr>
            <a:r>
              <a:rPr lang="en-US" dirty="0"/>
              <a:t>CG-1 Develops the capacity for effective communication using language skills for description, analysis, and response.</a:t>
            </a:r>
          </a:p>
          <a:p>
            <a:pPr marL="85725" indent="0">
              <a:spcBef>
                <a:spcPts val="0"/>
              </a:spcBef>
              <a:buNone/>
            </a:pPr>
            <a:endParaRPr lang="en-US" dirty="0"/>
          </a:p>
          <a:p>
            <a:pPr marL="85725" indent="0">
              <a:spcBef>
                <a:spcPts val="0"/>
              </a:spcBef>
              <a:buNone/>
            </a:pPr>
            <a:r>
              <a:rPr lang="en-US" dirty="0"/>
              <a:t>Teacher will be able to use the suggestions, pedagogical approaches, ideas, references, teaching aids for transacting the topic Speech-writing.</a:t>
            </a:r>
          </a:p>
        </p:txBody>
      </p:sp>
      <p:sp>
        <p:nvSpPr>
          <p:cNvPr id="134" name="Google Shape;134;p2"/>
          <p:cNvSpPr txBox="1">
            <a:spLocks noGrp="1"/>
          </p:cNvSpPr>
          <p:nvPr>
            <p:ph type="body" idx="2"/>
          </p:nvPr>
        </p:nvSpPr>
        <p:spPr>
          <a:xfrm>
            <a:off x="2610139" y="3007479"/>
            <a:ext cx="9080500" cy="843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indent="0">
              <a:spcBef>
                <a:spcPts val="0"/>
              </a:spcBef>
              <a:buNone/>
            </a:pPr>
            <a:r>
              <a:rPr lang="en-US" dirty="0"/>
              <a:t>C-1.5 Writes different kinds of letters, essays, and reports using the appropriate style and registers for different audiences and purposes.</a:t>
            </a:r>
            <a:endParaRPr dirty="0"/>
          </a:p>
        </p:txBody>
      </p:sp>
      <p:sp>
        <p:nvSpPr>
          <p:cNvPr id="135" name="Google Shape;135;p2"/>
          <p:cNvSpPr txBox="1">
            <a:spLocks noGrp="1"/>
          </p:cNvSpPr>
          <p:nvPr>
            <p:ph type="body" idx="3"/>
          </p:nvPr>
        </p:nvSpPr>
        <p:spPr>
          <a:xfrm>
            <a:off x="2669887" y="4885744"/>
            <a:ext cx="9070975" cy="65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indent="0">
              <a:spcBef>
                <a:spcPts val="0"/>
              </a:spcBef>
              <a:buNone/>
            </a:pPr>
            <a:r>
              <a:rPr lang="en-US" dirty="0"/>
              <a:t>Students will be able to get a taste of diary entry.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ook&#10;&#10;Description automatically generated">
            <a:extLst>
              <a:ext uri="{FF2B5EF4-FFF2-40B4-BE49-F238E27FC236}">
                <a16:creationId xmlns:a16="http://schemas.microsoft.com/office/drawing/2014/main" id="{FC7AE0B3-9438-C827-DEBE-ED2073F6E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270" y="1672209"/>
            <a:ext cx="6516979" cy="3633216"/>
          </a:xfrm>
          <a:prstGeom prst="rect">
            <a:avLst/>
          </a:prstGeom>
        </p:spPr>
      </p:pic>
      <p:pic>
        <p:nvPicPr>
          <p:cNvPr id="5" name="Picture 4" descr="A close-up of a young child&#10;&#10;Description automatically generated">
            <a:extLst>
              <a:ext uri="{FF2B5EF4-FFF2-40B4-BE49-F238E27FC236}">
                <a16:creationId xmlns:a16="http://schemas.microsoft.com/office/drawing/2014/main" id="{98C26D98-4A4B-4A2A-C546-7E39E8B213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42" y="1275376"/>
            <a:ext cx="4376256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4FA0ACF-D1E3-AEE9-EFB7-D9534BC0AA3D}"/>
              </a:ext>
            </a:extLst>
          </p:cNvPr>
          <p:cNvSpPr/>
          <p:nvPr/>
        </p:nvSpPr>
        <p:spPr>
          <a:xfrm>
            <a:off x="2662658" y="139623"/>
            <a:ext cx="6768752" cy="792088"/>
          </a:xfrm>
          <a:custGeom>
            <a:avLst/>
            <a:gdLst>
              <a:gd name="connsiteX0" fmla="*/ 304985 w 7776864"/>
              <a:gd name="connsiteY0" fmla="*/ 0 h 4032448"/>
              <a:gd name="connsiteX1" fmla="*/ 432932 w 7776864"/>
              <a:gd name="connsiteY1" fmla="*/ 0 h 4032448"/>
              <a:gd name="connsiteX2" fmla="*/ 442036 w 7776864"/>
              <a:gd name="connsiteY2" fmla="*/ 28622 h 4032448"/>
              <a:gd name="connsiteX3" fmla="*/ 450320 w 7776864"/>
              <a:gd name="connsiteY3" fmla="*/ 60535 h 4032448"/>
              <a:gd name="connsiteX4" fmla="*/ 504637 w 7776864"/>
              <a:gd name="connsiteY4" fmla="*/ 186122 h 4032448"/>
              <a:gd name="connsiteX5" fmla="*/ 558954 w 7776864"/>
              <a:gd name="connsiteY5" fmla="*/ 165191 h 4032448"/>
              <a:gd name="connsiteX6" fmla="*/ 649482 w 7776864"/>
              <a:gd name="connsiteY6" fmla="*/ 81466 h 4032448"/>
              <a:gd name="connsiteX7" fmla="*/ 758116 w 7776864"/>
              <a:gd name="connsiteY7" fmla="*/ 144259 h 4032448"/>
              <a:gd name="connsiteX8" fmla="*/ 902962 w 7776864"/>
              <a:gd name="connsiteY8" fmla="*/ 248916 h 4032448"/>
              <a:gd name="connsiteX9" fmla="*/ 975384 w 7776864"/>
              <a:gd name="connsiteY9" fmla="*/ 269847 h 4032448"/>
              <a:gd name="connsiteX10" fmla="*/ 993490 w 7776864"/>
              <a:gd name="connsiteY10" fmla="*/ 353573 h 4032448"/>
              <a:gd name="connsiteX11" fmla="*/ 1011596 w 7776864"/>
              <a:gd name="connsiteY11" fmla="*/ 416367 h 4032448"/>
              <a:gd name="connsiteX12" fmla="*/ 1084018 w 7776864"/>
              <a:gd name="connsiteY12" fmla="*/ 290779 h 4032448"/>
              <a:gd name="connsiteX13" fmla="*/ 1120230 w 7776864"/>
              <a:gd name="connsiteY13" fmla="*/ 227986 h 4032448"/>
              <a:gd name="connsiteX14" fmla="*/ 1156441 w 7776864"/>
              <a:gd name="connsiteY14" fmla="*/ 290779 h 4032448"/>
              <a:gd name="connsiteX15" fmla="*/ 1210759 w 7776864"/>
              <a:gd name="connsiteY15" fmla="*/ 353573 h 4032448"/>
              <a:gd name="connsiteX16" fmla="*/ 1283181 w 7776864"/>
              <a:gd name="connsiteY16" fmla="*/ 479161 h 4032448"/>
              <a:gd name="connsiteX17" fmla="*/ 1301286 w 7776864"/>
              <a:gd name="connsiteY17" fmla="*/ 395435 h 4032448"/>
              <a:gd name="connsiteX18" fmla="*/ 1319393 w 7776864"/>
              <a:gd name="connsiteY18" fmla="*/ 269847 h 4032448"/>
              <a:gd name="connsiteX19" fmla="*/ 1373710 w 7776864"/>
              <a:gd name="connsiteY19" fmla="*/ 186122 h 4032448"/>
              <a:gd name="connsiteX20" fmla="*/ 1428027 w 7776864"/>
              <a:gd name="connsiteY20" fmla="*/ 207053 h 4032448"/>
              <a:gd name="connsiteX21" fmla="*/ 1482344 w 7776864"/>
              <a:gd name="connsiteY21" fmla="*/ 269847 h 4032448"/>
              <a:gd name="connsiteX22" fmla="*/ 1590978 w 7776864"/>
              <a:gd name="connsiteY22" fmla="*/ 290779 h 4032448"/>
              <a:gd name="connsiteX23" fmla="*/ 1753929 w 7776864"/>
              <a:gd name="connsiteY23" fmla="*/ 186122 h 4032448"/>
              <a:gd name="connsiteX24" fmla="*/ 1808246 w 7776864"/>
              <a:gd name="connsiteY24" fmla="*/ 165191 h 4032448"/>
              <a:gd name="connsiteX25" fmla="*/ 1916880 w 7776864"/>
              <a:gd name="connsiteY25" fmla="*/ 248916 h 4032448"/>
              <a:gd name="connsiteX26" fmla="*/ 1934986 w 7776864"/>
              <a:gd name="connsiteY26" fmla="*/ 186122 h 4032448"/>
              <a:gd name="connsiteX27" fmla="*/ 1989303 w 7776864"/>
              <a:gd name="connsiteY27" fmla="*/ 207053 h 4032448"/>
              <a:gd name="connsiteX28" fmla="*/ 2025514 w 7776864"/>
              <a:gd name="connsiteY28" fmla="*/ 269847 h 4032448"/>
              <a:gd name="connsiteX29" fmla="*/ 2079831 w 7776864"/>
              <a:gd name="connsiteY29" fmla="*/ 227986 h 4032448"/>
              <a:gd name="connsiteX30" fmla="*/ 2134149 w 7776864"/>
              <a:gd name="connsiteY30" fmla="*/ 207053 h 4032448"/>
              <a:gd name="connsiteX31" fmla="*/ 2188466 w 7776864"/>
              <a:gd name="connsiteY31" fmla="*/ 416367 h 4032448"/>
              <a:gd name="connsiteX32" fmla="*/ 2242783 w 7776864"/>
              <a:gd name="connsiteY32" fmla="*/ 437298 h 4032448"/>
              <a:gd name="connsiteX33" fmla="*/ 2278993 w 7776864"/>
              <a:gd name="connsiteY33" fmla="*/ 374504 h 4032448"/>
              <a:gd name="connsiteX34" fmla="*/ 2351417 w 7776864"/>
              <a:gd name="connsiteY34" fmla="*/ 207053 h 4032448"/>
              <a:gd name="connsiteX35" fmla="*/ 2423839 w 7776864"/>
              <a:gd name="connsiteY35" fmla="*/ 186122 h 4032448"/>
              <a:gd name="connsiteX36" fmla="*/ 2478156 w 7776864"/>
              <a:gd name="connsiteY36" fmla="*/ 207053 h 4032448"/>
              <a:gd name="connsiteX37" fmla="*/ 2514368 w 7776864"/>
              <a:gd name="connsiteY37" fmla="*/ 269847 h 4032448"/>
              <a:gd name="connsiteX38" fmla="*/ 2641107 w 7776864"/>
              <a:gd name="connsiteY38" fmla="*/ 458229 h 4032448"/>
              <a:gd name="connsiteX39" fmla="*/ 2840270 w 7776864"/>
              <a:gd name="connsiteY39" fmla="*/ 416367 h 4032448"/>
              <a:gd name="connsiteX40" fmla="*/ 2858376 w 7776864"/>
              <a:gd name="connsiteY40" fmla="*/ 353573 h 4032448"/>
              <a:gd name="connsiteX41" fmla="*/ 2967010 w 7776864"/>
              <a:gd name="connsiteY41" fmla="*/ 227986 h 4032448"/>
              <a:gd name="connsiteX42" fmla="*/ 3039432 w 7776864"/>
              <a:gd name="connsiteY42" fmla="*/ 186122 h 4032448"/>
              <a:gd name="connsiteX43" fmla="*/ 3093749 w 7776864"/>
              <a:gd name="connsiteY43" fmla="*/ 248916 h 4032448"/>
              <a:gd name="connsiteX44" fmla="*/ 3166173 w 7776864"/>
              <a:gd name="connsiteY44" fmla="*/ 269847 h 4032448"/>
              <a:gd name="connsiteX45" fmla="*/ 3220490 w 7776864"/>
              <a:gd name="connsiteY45" fmla="*/ 227986 h 4032448"/>
              <a:gd name="connsiteX46" fmla="*/ 3256700 w 7776864"/>
              <a:gd name="connsiteY46" fmla="*/ 165191 h 4032448"/>
              <a:gd name="connsiteX47" fmla="*/ 3329124 w 7776864"/>
              <a:gd name="connsiteY47" fmla="*/ 269847 h 4032448"/>
              <a:gd name="connsiteX48" fmla="*/ 3383441 w 7776864"/>
              <a:gd name="connsiteY48" fmla="*/ 290779 h 4032448"/>
              <a:gd name="connsiteX49" fmla="*/ 3437758 w 7776864"/>
              <a:gd name="connsiteY49" fmla="*/ 332641 h 4032448"/>
              <a:gd name="connsiteX50" fmla="*/ 3528286 w 7776864"/>
              <a:gd name="connsiteY50" fmla="*/ 353573 h 4032448"/>
              <a:gd name="connsiteX51" fmla="*/ 3582603 w 7776864"/>
              <a:gd name="connsiteY51" fmla="*/ 227986 h 4032448"/>
              <a:gd name="connsiteX52" fmla="*/ 3636920 w 7776864"/>
              <a:gd name="connsiteY52" fmla="*/ 207053 h 4032448"/>
              <a:gd name="connsiteX53" fmla="*/ 3673131 w 7776864"/>
              <a:gd name="connsiteY53" fmla="*/ 269847 h 4032448"/>
              <a:gd name="connsiteX54" fmla="*/ 3817977 w 7776864"/>
              <a:gd name="connsiteY54" fmla="*/ 311710 h 4032448"/>
              <a:gd name="connsiteX55" fmla="*/ 3872294 w 7776864"/>
              <a:gd name="connsiteY55" fmla="*/ 269847 h 4032448"/>
              <a:gd name="connsiteX56" fmla="*/ 4053351 w 7776864"/>
              <a:gd name="connsiteY56" fmla="*/ 123328 h 4032448"/>
              <a:gd name="connsiteX57" fmla="*/ 4107668 w 7776864"/>
              <a:gd name="connsiteY57" fmla="*/ 81466 h 4032448"/>
              <a:gd name="connsiteX58" fmla="*/ 4161985 w 7776864"/>
              <a:gd name="connsiteY58" fmla="*/ 144259 h 4032448"/>
              <a:gd name="connsiteX59" fmla="*/ 4216302 w 7776864"/>
              <a:gd name="connsiteY59" fmla="*/ 165191 h 4032448"/>
              <a:gd name="connsiteX60" fmla="*/ 4270619 w 7776864"/>
              <a:gd name="connsiteY60" fmla="*/ 144259 h 4032448"/>
              <a:gd name="connsiteX61" fmla="*/ 4306831 w 7776864"/>
              <a:gd name="connsiteY61" fmla="*/ 81466 h 4032448"/>
              <a:gd name="connsiteX62" fmla="*/ 4361148 w 7776864"/>
              <a:gd name="connsiteY62" fmla="*/ 39604 h 4032448"/>
              <a:gd name="connsiteX63" fmla="*/ 4415465 w 7776864"/>
              <a:gd name="connsiteY63" fmla="*/ 60535 h 4032448"/>
              <a:gd name="connsiteX64" fmla="*/ 4487887 w 7776864"/>
              <a:gd name="connsiteY64" fmla="*/ 186122 h 4032448"/>
              <a:gd name="connsiteX65" fmla="*/ 4542204 w 7776864"/>
              <a:gd name="connsiteY65" fmla="*/ 207053 h 4032448"/>
              <a:gd name="connsiteX66" fmla="*/ 4596521 w 7776864"/>
              <a:gd name="connsiteY66" fmla="*/ 165191 h 4032448"/>
              <a:gd name="connsiteX67" fmla="*/ 4614627 w 7776864"/>
              <a:gd name="connsiteY67" fmla="*/ 102398 h 4032448"/>
              <a:gd name="connsiteX68" fmla="*/ 4668944 w 7776864"/>
              <a:gd name="connsiteY68" fmla="*/ 39604 h 4032448"/>
              <a:gd name="connsiteX69" fmla="*/ 4735965 w 7776864"/>
              <a:gd name="connsiteY69" fmla="*/ 353 h 4032448"/>
              <a:gd name="connsiteX70" fmla="*/ 4739144 w 7776864"/>
              <a:gd name="connsiteY70" fmla="*/ 0 h 4032448"/>
              <a:gd name="connsiteX71" fmla="*/ 4763811 w 7776864"/>
              <a:gd name="connsiteY71" fmla="*/ 0 h 4032448"/>
              <a:gd name="connsiteX72" fmla="*/ 4770118 w 7776864"/>
              <a:gd name="connsiteY72" fmla="*/ 3284 h 4032448"/>
              <a:gd name="connsiteX73" fmla="*/ 4850001 w 7776864"/>
              <a:gd name="connsiteY73" fmla="*/ 123328 h 4032448"/>
              <a:gd name="connsiteX74" fmla="*/ 4976741 w 7776864"/>
              <a:gd name="connsiteY74" fmla="*/ 290779 h 4032448"/>
              <a:gd name="connsiteX75" fmla="*/ 5085375 w 7776864"/>
              <a:gd name="connsiteY75" fmla="*/ 332641 h 4032448"/>
              <a:gd name="connsiteX76" fmla="*/ 5103480 w 7776864"/>
              <a:gd name="connsiteY76" fmla="*/ 269847 h 4032448"/>
              <a:gd name="connsiteX77" fmla="*/ 5121586 w 7776864"/>
              <a:gd name="connsiteY77" fmla="*/ 186122 h 4032448"/>
              <a:gd name="connsiteX78" fmla="*/ 5157797 w 7776864"/>
              <a:gd name="connsiteY78" fmla="*/ 248916 h 4032448"/>
              <a:gd name="connsiteX79" fmla="*/ 5284538 w 7776864"/>
              <a:gd name="connsiteY79" fmla="*/ 395435 h 4032448"/>
              <a:gd name="connsiteX80" fmla="*/ 5320748 w 7776864"/>
              <a:gd name="connsiteY80" fmla="*/ 332641 h 4032448"/>
              <a:gd name="connsiteX81" fmla="*/ 5393172 w 7776864"/>
              <a:gd name="connsiteY81" fmla="*/ 207053 h 4032448"/>
              <a:gd name="connsiteX82" fmla="*/ 5501806 w 7776864"/>
              <a:gd name="connsiteY82" fmla="*/ 290779 h 4032448"/>
              <a:gd name="connsiteX83" fmla="*/ 5610440 w 7776864"/>
              <a:gd name="connsiteY83" fmla="*/ 353573 h 4032448"/>
              <a:gd name="connsiteX84" fmla="*/ 5664757 w 7776864"/>
              <a:gd name="connsiteY84" fmla="*/ 311710 h 4032448"/>
              <a:gd name="connsiteX85" fmla="*/ 5700968 w 7776864"/>
              <a:gd name="connsiteY85" fmla="*/ 165191 h 4032448"/>
              <a:gd name="connsiteX86" fmla="*/ 5755285 w 7776864"/>
              <a:gd name="connsiteY86" fmla="*/ 186122 h 4032448"/>
              <a:gd name="connsiteX87" fmla="*/ 5845813 w 7776864"/>
              <a:gd name="connsiteY87" fmla="*/ 311710 h 4032448"/>
              <a:gd name="connsiteX88" fmla="*/ 5918236 w 7776864"/>
              <a:gd name="connsiteY88" fmla="*/ 332641 h 4032448"/>
              <a:gd name="connsiteX89" fmla="*/ 6026870 w 7776864"/>
              <a:gd name="connsiteY89" fmla="*/ 374504 h 4032448"/>
              <a:gd name="connsiteX90" fmla="*/ 6063082 w 7776864"/>
              <a:gd name="connsiteY90" fmla="*/ 311710 h 4032448"/>
              <a:gd name="connsiteX91" fmla="*/ 6244138 w 7776864"/>
              <a:gd name="connsiteY91" fmla="*/ 374504 h 4032448"/>
              <a:gd name="connsiteX92" fmla="*/ 6334667 w 7776864"/>
              <a:gd name="connsiteY92" fmla="*/ 207053 h 4032448"/>
              <a:gd name="connsiteX93" fmla="*/ 6479513 w 7776864"/>
              <a:gd name="connsiteY93" fmla="*/ 311710 h 4032448"/>
              <a:gd name="connsiteX94" fmla="*/ 6533830 w 7776864"/>
              <a:gd name="connsiteY94" fmla="*/ 332641 h 4032448"/>
              <a:gd name="connsiteX95" fmla="*/ 6696781 w 7776864"/>
              <a:gd name="connsiteY95" fmla="*/ 311710 h 4032448"/>
              <a:gd name="connsiteX96" fmla="*/ 6805415 w 7776864"/>
              <a:gd name="connsiteY96" fmla="*/ 374504 h 4032448"/>
              <a:gd name="connsiteX97" fmla="*/ 6859732 w 7776864"/>
              <a:gd name="connsiteY97" fmla="*/ 395435 h 4032448"/>
              <a:gd name="connsiteX98" fmla="*/ 6914049 w 7776864"/>
              <a:gd name="connsiteY98" fmla="*/ 353573 h 4032448"/>
              <a:gd name="connsiteX99" fmla="*/ 6932155 w 7776864"/>
              <a:gd name="connsiteY99" fmla="*/ 290779 h 4032448"/>
              <a:gd name="connsiteX100" fmla="*/ 6968366 w 7776864"/>
              <a:gd name="connsiteY100" fmla="*/ 165191 h 4032448"/>
              <a:gd name="connsiteX101" fmla="*/ 7022683 w 7776864"/>
              <a:gd name="connsiteY101" fmla="*/ 144259 h 4032448"/>
              <a:gd name="connsiteX102" fmla="*/ 7077000 w 7776864"/>
              <a:gd name="connsiteY102" fmla="*/ 186122 h 4032448"/>
              <a:gd name="connsiteX103" fmla="*/ 7185634 w 7776864"/>
              <a:gd name="connsiteY103" fmla="*/ 269847 h 4032448"/>
              <a:gd name="connsiteX104" fmla="*/ 7294269 w 7776864"/>
              <a:gd name="connsiteY104" fmla="*/ 311710 h 4032448"/>
              <a:gd name="connsiteX105" fmla="*/ 7348586 w 7776864"/>
              <a:gd name="connsiteY105" fmla="*/ 374504 h 4032448"/>
              <a:gd name="connsiteX106" fmla="*/ 7439113 w 7776864"/>
              <a:gd name="connsiteY106" fmla="*/ 479161 h 4032448"/>
              <a:gd name="connsiteX107" fmla="*/ 7493430 w 7776864"/>
              <a:gd name="connsiteY107" fmla="*/ 458229 h 4032448"/>
              <a:gd name="connsiteX108" fmla="*/ 7565854 w 7776864"/>
              <a:gd name="connsiteY108" fmla="*/ 332641 h 4032448"/>
              <a:gd name="connsiteX109" fmla="*/ 7620171 w 7776864"/>
              <a:gd name="connsiteY109" fmla="*/ 290779 h 4032448"/>
              <a:gd name="connsiteX110" fmla="*/ 7674488 w 7776864"/>
              <a:gd name="connsiteY110" fmla="*/ 332641 h 4032448"/>
              <a:gd name="connsiteX111" fmla="*/ 7689805 w 7776864"/>
              <a:gd name="connsiteY111" fmla="*/ 394142 h 4032448"/>
              <a:gd name="connsiteX112" fmla="*/ 7684721 w 7776864"/>
              <a:gd name="connsiteY112" fmla="*/ 391169 h 4032448"/>
              <a:gd name="connsiteX113" fmla="*/ 7683977 w 7776864"/>
              <a:gd name="connsiteY113" fmla="*/ 390642 h 4032448"/>
              <a:gd name="connsiteX114" fmla="*/ 7681940 w 7776864"/>
              <a:gd name="connsiteY114" fmla="*/ 389544 h 4032448"/>
              <a:gd name="connsiteX115" fmla="*/ 7684721 w 7776864"/>
              <a:gd name="connsiteY115" fmla="*/ 391169 h 4032448"/>
              <a:gd name="connsiteX116" fmla="*/ 7703204 w 7776864"/>
              <a:gd name="connsiteY116" fmla="*/ 404279 h 4032448"/>
              <a:gd name="connsiteX117" fmla="*/ 7746910 w 7776864"/>
              <a:gd name="connsiteY117" fmla="*/ 437298 h 4032448"/>
              <a:gd name="connsiteX118" fmla="*/ 7775226 w 7776864"/>
              <a:gd name="connsiteY118" fmla="*/ 415667 h 4032448"/>
              <a:gd name="connsiteX119" fmla="*/ 7776864 w 7776864"/>
              <a:gd name="connsiteY119" fmla="*/ 414443 h 4032448"/>
              <a:gd name="connsiteX120" fmla="*/ 7776864 w 7776864"/>
              <a:gd name="connsiteY120" fmla="*/ 3787676 h 4032448"/>
              <a:gd name="connsiteX121" fmla="*/ 7757242 w 7776864"/>
              <a:gd name="connsiteY121" fmla="*/ 3771762 h 4032448"/>
              <a:gd name="connsiteX122" fmla="*/ 7688658 w 7776864"/>
              <a:gd name="connsiteY122" fmla="*/ 3720737 h 4032448"/>
              <a:gd name="connsiteX123" fmla="*/ 7561919 w 7776864"/>
              <a:gd name="connsiteY123" fmla="*/ 3678874 h 4032448"/>
              <a:gd name="connsiteX124" fmla="*/ 7525708 w 7776864"/>
              <a:gd name="connsiteY124" fmla="*/ 3804462 h 4032448"/>
              <a:gd name="connsiteX125" fmla="*/ 7507602 w 7776864"/>
              <a:gd name="connsiteY125" fmla="*/ 3888188 h 4032448"/>
              <a:gd name="connsiteX126" fmla="*/ 7489496 w 7776864"/>
              <a:gd name="connsiteY126" fmla="*/ 3950982 h 4032448"/>
              <a:gd name="connsiteX127" fmla="*/ 7471879 w 7776864"/>
              <a:gd name="connsiteY127" fmla="*/ 4032448 h 4032448"/>
              <a:gd name="connsiteX128" fmla="*/ 7343933 w 7776864"/>
              <a:gd name="connsiteY128" fmla="*/ 4032448 h 4032448"/>
              <a:gd name="connsiteX129" fmla="*/ 7334828 w 7776864"/>
              <a:gd name="connsiteY129" fmla="*/ 4003826 h 4032448"/>
              <a:gd name="connsiteX130" fmla="*/ 7326544 w 7776864"/>
              <a:gd name="connsiteY130" fmla="*/ 3971913 h 4032448"/>
              <a:gd name="connsiteX131" fmla="*/ 7272228 w 7776864"/>
              <a:gd name="connsiteY131" fmla="*/ 3846325 h 4032448"/>
              <a:gd name="connsiteX132" fmla="*/ 7217910 w 7776864"/>
              <a:gd name="connsiteY132" fmla="*/ 3867256 h 4032448"/>
              <a:gd name="connsiteX133" fmla="*/ 7127382 w 7776864"/>
              <a:gd name="connsiteY133" fmla="*/ 3950982 h 4032448"/>
              <a:gd name="connsiteX134" fmla="*/ 7018748 w 7776864"/>
              <a:gd name="connsiteY134" fmla="*/ 3888188 h 4032448"/>
              <a:gd name="connsiteX135" fmla="*/ 6873902 w 7776864"/>
              <a:gd name="connsiteY135" fmla="*/ 3783531 h 4032448"/>
              <a:gd name="connsiteX136" fmla="*/ 6801480 w 7776864"/>
              <a:gd name="connsiteY136" fmla="*/ 3762600 h 4032448"/>
              <a:gd name="connsiteX137" fmla="*/ 6783374 w 7776864"/>
              <a:gd name="connsiteY137" fmla="*/ 3678874 h 4032448"/>
              <a:gd name="connsiteX138" fmla="*/ 6765268 w 7776864"/>
              <a:gd name="connsiteY138" fmla="*/ 3616080 h 4032448"/>
              <a:gd name="connsiteX139" fmla="*/ 6692846 w 7776864"/>
              <a:gd name="connsiteY139" fmla="*/ 3741668 h 4032448"/>
              <a:gd name="connsiteX140" fmla="*/ 6656634 w 7776864"/>
              <a:gd name="connsiteY140" fmla="*/ 3804462 h 4032448"/>
              <a:gd name="connsiteX141" fmla="*/ 6620423 w 7776864"/>
              <a:gd name="connsiteY141" fmla="*/ 3741668 h 4032448"/>
              <a:gd name="connsiteX142" fmla="*/ 6566106 w 7776864"/>
              <a:gd name="connsiteY142" fmla="*/ 3678874 h 4032448"/>
              <a:gd name="connsiteX143" fmla="*/ 6493684 w 7776864"/>
              <a:gd name="connsiteY143" fmla="*/ 3553286 h 4032448"/>
              <a:gd name="connsiteX144" fmla="*/ 6475578 w 7776864"/>
              <a:gd name="connsiteY144" fmla="*/ 3637012 h 4032448"/>
              <a:gd name="connsiteX145" fmla="*/ 6457472 w 7776864"/>
              <a:gd name="connsiteY145" fmla="*/ 3762600 h 4032448"/>
              <a:gd name="connsiteX146" fmla="*/ 6403154 w 7776864"/>
              <a:gd name="connsiteY146" fmla="*/ 3846325 h 4032448"/>
              <a:gd name="connsiteX147" fmla="*/ 6348838 w 7776864"/>
              <a:gd name="connsiteY147" fmla="*/ 3825394 h 4032448"/>
              <a:gd name="connsiteX148" fmla="*/ 6294520 w 7776864"/>
              <a:gd name="connsiteY148" fmla="*/ 3762600 h 4032448"/>
              <a:gd name="connsiteX149" fmla="*/ 6185886 w 7776864"/>
              <a:gd name="connsiteY149" fmla="*/ 3741668 h 4032448"/>
              <a:gd name="connsiteX150" fmla="*/ 6022935 w 7776864"/>
              <a:gd name="connsiteY150" fmla="*/ 3846325 h 4032448"/>
              <a:gd name="connsiteX151" fmla="*/ 5968618 w 7776864"/>
              <a:gd name="connsiteY151" fmla="*/ 3867256 h 4032448"/>
              <a:gd name="connsiteX152" fmla="*/ 5859984 w 7776864"/>
              <a:gd name="connsiteY152" fmla="*/ 3783531 h 4032448"/>
              <a:gd name="connsiteX153" fmla="*/ 5841878 w 7776864"/>
              <a:gd name="connsiteY153" fmla="*/ 3846325 h 4032448"/>
              <a:gd name="connsiteX154" fmla="*/ 5787562 w 7776864"/>
              <a:gd name="connsiteY154" fmla="*/ 3825394 h 4032448"/>
              <a:gd name="connsiteX155" fmla="*/ 5751350 w 7776864"/>
              <a:gd name="connsiteY155" fmla="*/ 3762600 h 4032448"/>
              <a:gd name="connsiteX156" fmla="*/ 5697033 w 7776864"/>
              <a:gd name="connsiteY156" fmla="*/ 3804462 h 4032448"/>
              <a:gd name="connsiteX157" fmla="*/ 5642716 w 7776864"/>
              <a:gd name="connsiteY157" fmla="*/ 3825394 h 4032448"/>
              <a:gd name="connsiteX158" fmla="*/ 5588398 w 7776864"/>
              <a:gd name="connsiteY158" fmla="*/ 3616080 h 4032448"/>
              <a:gd name="connsiteX159" fmla="*/ 5534082 w 7776864"/>
              <a:gd name="connsiteY159" fmla="*/ 3595149 h 4032448"/>
              <a:gd name="connsiteX160" fmla="*/ 5497871 w 7776864"/>
              <a:gd name="connsiteY160" fmla="*/ 3657943 h 4032448"/>
              <a:gd name="connsiteX161" fmla="*/ 5425448 w 7776864"/>
              <a:gd name="connsiteY161" fmla="*/ 3825394 h 4032448"/>
              <a:gd name="connsiteX162" fmla="*/ 5353025 w 7776864"/>
              <a:gd name="connsiteY162" fmla="*/ 3846325 h 4032448"/>
              <a:gd name="connsiteX163" fmla="*/ 5298708 w 7776864"/>
              <a:gd name="connsiteY163" fmla="*/ 3825394 h 4032448"/>
              <a:gd name="connsiteX164" fmla="*/ 5262497 w 7776864"/>
              <a:gd name="connsiteY164" fmla="*/ 3762600 h 4032448"/>
              <a:gd name="connsiteX165" fmla="*/ 5135757 w 7776864"/>
              <a:gd name="connsiteY165" fmla="*/ 3574218 h 4032448"/>
              <a:gd name="connsiteX166" fmla="*/ 4936594 w 7776864"/>
              <a:gd name="connsiteY166" fmla="*/ 3616080 h 4032448"/>
              <a:gd name="connsiteX167" fmla="*/ 4918489 w 7776864"/>
              <a:gd name="connsiteY167" fmla="*/ 3678874 h 4032448"/>
              <a:gd name="connsiteX168" fmla="*/ 4809855 w 7776864"/>
              <a:gd name="connsiteY168" fmla="*/ 3804462 h 4032448"/>
              <a:gd name="connsiteX169" fmla="*/ 4737432 w 7776864"/>
              <a:gd name="connsiteY169" fmla="*/ 3846325 h 4032448"/>
              <a:gd name="connsiteX170" fmla="*/ 4683115 w 7776864"/>
              <a:gd name="connsiteY170" fmla="*/ 3783531 h 4032448"/>
              <a:gd name="connsiteX171" fmla="*/ 4610692 w 7776864"/>
              <a:gd name="connsiteY171" fmla="*/ 3762600 h 4032448"/>
              <a:gd name="connsiteX172" fmla="*/ 4556375 w 7776864"/>
              <a:gd name="connsiteY172" fmla="*/ 3804462 h 4032448"/>
              <a:gd name="connsiteX173" fmla="*/ 4520164 w 7776864"/>
              <a:gd name="connsiteY173" fmla="*/ 3867256 h 4032448"/>
              <a:gd name="connsiteX174" fmla="*/ 4447741 w 7776864"/>
              <a:gd name="connsiteY174" fmla="*/ 3762600 h 4032448"/>
              <a:gd name="connsiteX175" fmla="*/ 4393424 w 7776864"/>
              <a:gd name="connsiteY175" fmla="*/ 3741668 h 4032448"/>
              <a:gd name="connsiteX176" fmla="*/ 4339107 w 7776864"/>
              <a:gd name="connsiteY176" fmla="*/ 3699806 h 4032448"/>
              <a:gd name="connsiteX177" fmla="*/ 4248579 w 7776864"/>
              <a:gd name="connsiteY177" fmla="*/ 3678874 h 4032448"/>
              <a:gd name="connsiteX178" fmla="*/ 4194262 w 7776864"/>
              <a:gd name="connsiteY178" fmla="*/ 3804462 h 4032448"/>
              <a:gd name="connsiteX179" fmla="*/ 4139945 w 7776864"/>
              <a:gd name="connsiteY179" fmla="*/ 3825394 h 4032448"/>
              <a:gd name="connsiteX180" fmla="*/ 4103733 w 7776864"/>
              <a:gd name="connsiteY180" fmla="*/ 3762600 h 4032448"/>
              <a:gd name="connsiteX181" fmla="*/ 3958887 w 7776864"/>
              <a:gd name="connsiteY181" fmla="*/ 3720737 h 4032448"/>
              <a:gd name="connsiteX182" fmla="*/ 3904570 w 7776864"/>
              <a:gd name="connsiteY182" fmla="*/ 3762600 h 4032448"/>
              <a:gd name="connsiteX183" fmla="*/ 3723514 w 7776864"/>
              <a:gd name="connsiteY183" fmla="*/ 3909119 h 4032448"/>
              <a:gd name="connsiteX184" fmla="*/ 3669197 w 7776864"/>
              <a:gd name="connsiteY184" fmla="*/ 3950982 h 4032448"/>
              <a:gd name="connsiteX185" fmla="*/ 3614879 w 7776864"/>
              <a:gd name="connsiteY185" fmla="*/ 3888188 h 4032448"/>
              <a:gd name="connsiteX186" fmla="*/ 3560562 w 7776864"/>
              <a:gd name="connsiteY186" fmla="*/ 3867256 h 4032448"/>
              <a:gd name="connsiteX187" fmla="*/ 3506245 w 7776864"/>
              <a:gd name="connsiteY187" fmla="*/ 3888188 h 4032448"/>
              <a:gd name="connsiteX188" fmla="*/ 3470034 w 7776864"/>
              <a:gd name="connsiteY188" fmla="*/ 3950982 h 4032448"/>
              <a:gd name="connsiteX189" fmla="*/ 3415717 w 7776864"/>
              <a:gd name="connsiteY189" fmla="*/ 3992844 h 4032448"/>
              <a:gd name="connsiteX190" fmla="*/ 3361400 w 7776864"/>
              <a:gd name="connsiteY190" fmla="*/ 3971913 h 4032448"/>
              <a:gd name="connsiteX191" fmla="*/ 3288977 w 7776864"/>
              <a:gd name="connsiteY191" fmla="*/ 3846325 h 4032448"/>
              <a:gd name="connsiteX192" fmla="*/ 3234660 w 7776864"/>
              <a:gd name="connsiteY192" fmla="*/ 3825394 h 4032448"/>
              <a:gd name="connsiteX193" fmla="*/ 3180343 w 7776864"/>
              <a:gd name="connsiteY193" fmla="*/ 3867256 h 4032448"/>
              <a:gd name="connsiteX194" fmla="*/ 3162238 w 7776864"/>
              <a:gd name="connsiteY194" fmla="*/ 3930050 h 4032448"/>
              <a:gd name="connsiteX195" fmla="*/ 3107921 w 7776864"/>
              <a:gd name="connsiteY195" fmla="*/ 3992844 h 4032448"/>
              <a:gd name="connsiteX196" fmla="*/ 3040899 w 7776864"/>
              <a:gd name="connsiteY196" fmla="*/ 4032094 h 4032448"/>
              <a:gd name="connsiteX197" fmla="*/ 3037712 w 7776864"/>
              <a:gd name="connsiteY197" fmla="*/ 4032448 h 4032448"/>
              <a:gd name="connsiteX198" fmla="*/ 3013055 w 7776864"/>
              <a:gd name="connsiteY198" fmla="*/ 4032448 h 4032448"/>
              <a:gd name="connsiteX199" fmla="*/ 3006747 w 7776864"/>
              <a:gd name="connsiteY199" fmla="*/ 4029163 h 4032448"/>
              <a:gd name="connsiteX200" fmla="*/ 2926863 w 7776864"/>
              <a:gd name="connsiteY200" fmla="*/ 3909119 h 4032448"/>
              <a:gd name="connsiteX201" fmla="*/ 2800124 w 7776864"/>
              <a:gd name="connsiteY201" fmla="*/ 3741668 h 4032448"/>
              <a:gd name="connsiteX202" fmla="*/ 2691489 w 7776864"/>
              <a:gd name="connsiteY202" fmla="*/ 3699806 h 4032448"/>
              <a:gd name="connsiteX203" fmla="*/ 2673384 w 7776864"/>
              <a:gd name="connsiteY203" fmla="*/ 3762600 h 4032448"/>
              <a:gd name="connsiteX204" fmla="*/ 2655278 w 7776864"/>
              <a:gd name="connsiteY204" fmla="*/ 3846325 h 4032448"/>
              <a:gd name="connsiteX205" fmla="*/ 2619067 w 7776864"/>
              <a:gd name="connsiteY205" fmla="*/ 3783531 h 4032448"/>
              <a:gd name="connsiteX206" fmla="*/ 2492327 w 7776864"/>
              <a:gd name="connsiteY206" fmla="*/ 3637012 h 4032448"/>
              <a:gd name="connsiteX207" fmla="*/ 2456116 w 7776864"/>
              <a:gd name="connsiteY207" fmla="*/ 3699806 h 4032448"/>
              <a:gd name="connsiteX208" fmla="*/ 2383692 w 7776864"/>
              <a:gd name="connsiteY208" fmla="*/ 3825394 h 4032448"/>
              <a:gd name="connsiteX209" fmla="*/ 2275058 w 7776864"/>
              <a:gd name="connsiteY209" fmla="*/ 3741668 h 4032448"/>
              <a:gd name="connsiteX210" fmla="*/ 2166424 w 7776864"/>
              <a:gd name="connsiteY210" fmla="*/ 3678874 h 4032448"/>
              <a:gd name="connsiteX211" fmla="*/ 2112107 w 7776864"/>
              <a:gd name="connsiteY211" fmla="*/ 3720737 h 4032448"/>
              <a:gd name="connsiteX212" fmla="*/ 2075897 w 7776864"/>
              <a:gd name="connsiteY212" fmla="*/ 3867256 h 4032448"/>
              <a:gd name="connsiteX213" fmla="*/ 2021579 w 7776864"/>
              <a:gd name="connsiteY213" fmla="*/ 3846325 h 4032448"/>
              <a:gd name="connsiteX214" fmla="*/ 1931051 w 7776864"/>
              <a:gd name="connsiteY214" fmla="*/ 3720737 h 4032448"/>
              <a:gd name="connsiteX215" fmla="*/ 1858628 w 7776864"/>
              <a:gd name="connsiteY215" fmla="*/ 3699806 h 4032448"/>
              <a:gd name="connsiteX216" fmla="*/ 1749994 w 7776864"/>
              <a:gd name="connsiteY216" fmla="*/ 3657943 h 4032448"/>
              <a:gd name="connsiteX217" fmla="*/ 1713783 w 7776864"/>
              <a:gd name="connsiteY217" fmla="*/ 3720737 h 4032448"/>
              <a:gd name="connsiteX218" fmla="*/ 1532726 w 7776864"/>
              <a:gd name="connsiteY218" fmla="*/ 3657943 h 4032448"/>
              <a:gd name="connsiteX219" fmla="*/ 1442197 w 7776864"/>
              <a:gd name="connsiteY219" fmla="*/ 3825394 h 4032448"/>
              <a:gd name="connsiteX220" fmla="*/ 1297352 w 7776864"/>
              <a:gd name="connsiteY220" fmla="*/ 3720737 h 4032448"/>
              <a:gd name="connsiteX221" fmla="*/ 1243034 w 7776864"/>
              <a:gd name="connsiteY221" fmla="*/ 3699806 h 4032448"/>
              <a:gd name="connsiteX222" fmla="*/ 1080083 w 7776864"/>
              <a:gd name="connsiteY222" fmla="*/ 3720737 h 4032448"/>
              <a:gd name="connsiteX223" fmla="*/ 971449 w 7776864"/>
              <a:gd name="connsiteY223" fmla="*/ 3657943 h 4032448"/>
              <a:gd name="connsiteX224" fmla="*/ 917132 w 7776864"/>
              <a:gd name="connsiteY224" fmla="*/ 3637012 h 4032448"/>
              <a:gd name="connsiteX225" fmla="*/ 862815 w 7776864"/>
              <a:gd name="connsiteY225" fmla="*/ 3678874 h 4032448"/>
              <a:gd name="connsiteX226" fmla="*/ 844710 w 7776864"/>
              <a:gd name="connsiteY226" fmla="*/ 3741668 h 4032448"/>
              <a:gd name="connsiteX227" fmla="*/ 808498 w 7776864"/>
              <a:gd name="connsiteY227" fmla="*/ 3867256 h 4032448"/>
              <a:gd name="connsiteX228" fmla="*/ 754181 w 7776864"/>
              <a:gd name="connsiteY228" fmla="*/ 3888188 h 4032448"/>
              <a:gd name="connsiteX229" fmla="*/ 699864 w 7776864"/>
              <a:gd name="connsiteY229" fmla="*/ 3846325 h 4032448"/>
              <a:gd name="connsiteX230" fmla="*/ 591230 w 7776864"/>
              <a:gd name="connsiteY230" fmla="*/ 3762600 h 4032448"/>
              <a:gd name="connsiteX231" fmla="*/ 482596 w 7776864"/>
              <a:gd name="connsiteY231" fmla="*/ 3720737 h 4032448"/>
              <a:gd name="connsiteX232" fmla="*/ 428278 w 7776864"/>
              <a:gd name="connsiteY232" fmla="*/ 3657943 h 4032448"/>
              <a:gd name="connsiteX233" fmla="*/ 337751 w 7776864"/>
              <a:gd name="connsiteY233" fmla="*/ 3553286 h 4032448"/>
              <a:gd name="connsiteX234" fmla="*/ 283434 w 7776864"/>
              <a:gd name="connsiteY234" fmla="*/ 3574218 h 4032448"/>
              <a:gd name="connsiteX235" fmla="*/ 211010 w 7776864"/>
              <a:gd name="connsiteY235" fmla="*/ 3699806 h 4032448"/>
              <a:gd name="connsiteX236" fmla="*/ 156693 w 7776864"/>
              <a:gd name="connsiteY236" fmla="*/ 3741668 h 4032448"/>
              <a:gd name="connsiteX237" fmla="*/ 102376 w 7776864"/>
              <a:gd name="connsiteY237" fmla="*/ 3699806 h 4032448"/>
              <a:gd name="connsiteX238" fmla="*/ 87060 w 7776864"/>
              <a:gd name="connsiteY238" fmla="*/ 3638306 h 4032448"/>
              <a:gd name="connsiteX239" fmla="*/ 92144 w 7776864"/>
              <a:gd name="connsiteY239" fmla="*/ 3641278 h 4032448"/>
              <a:gd name="connsiteX240" fmla="*/ 92887 w 7776864"/>
              <a:gd name="connsiteY240" fmla="*/ 3641806 h 4032448"/>
              <a:gd name="connsiteX241" fmla="*/ 94924 w 7776864"/>
              <a:gd name="connsiteY241" fmla="*/ 3642904 h 4032448"/>
              <a:gd name="connsiteX242" fmla="*/ 92144 w 7776864"/>
              <a:gd name="connsiteY242" fmla="*/ 3641278 h 4032448"/>
              <a:gd name="connsiteX243" fmla="*/ 73660 w 7776864"/>
              <a:gd name="connsiteY243" fmla="*/ 3628168 h 4032448"/>
              <a:gd name="connsiteX244" fmla="*/ 29954 w 7776864"/>
              <a:gd name="connsiteY244" fmla="*/ 3595149 h 4032448"/>
              <a:gd name="connsiteX245" fmla="*/ 1638 w 7776864"/>
              <a:gd name="connsiteY245" fmla="*/ 3616781 h 4032448"/>
              <a:gd name="connsiteX246" fmla="*/ 0 w 7776864"/>
              <a:gd name="connsiteY246" fmla="*/ 3618004 h 4032448"/>
              <a:gd name="connsiteX247" fmla="*/ 0 w 7776864"/>
              <a:gd name="connsiteY247" fmla="*/ 244772 h 4032448"/>
              <a:gd name="connsiteX248" fmla="*/ 19622 w 7776864"/>
              <a:gd name="connsiteY248" fmla="*/ 260685 h 4032448"/>
              <a:gd name="connsiteX249" fmla="*/ 88206 w 7776864"/>
              <a:gd name="connsiteY249" fmla="*/ 311710 h 4032448"/>
              <a:gd name="connsiteX250" fmla="*/ 214945 w 7776864"/>
              <a:gd name="connsiteY250" fmla="*/ 353573 h 4032448"/>
              <a:gd name="connsiteX251" fmla="*/ 251157 w 7776864"/>
              <a:gd name="connsiteY251" fmla="*/ 227986 h 4032448"/>
              <a:gd name="connsiteX252" fmla="*/ 269262 w 7776864"/>
              <a:gd name="connsiteY252" fmla="*/ 144259 h 4032448"/>
              <a:gd name="connsiteX253" fmla="*/ 287369 w 7776864"/>
              <a:gd name="connsiteY253" fmla="*/ 81466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7776864" h="4032448">
                <a:moveTo>
                  <a:pt x="304985" y="0"/>
                </a:moveTo>
                <a:lnTo>
                  <a:pt x="432932" y="0"/>
                </a:lnTo>
                <a:lnTo>
                  <a:pt x="442036" y="28622"/>
                </a:lnTo>
                <a:cubicBezTo>
                  <a:pt x="444172" y="39559"/>
                  <a:pt x="446052" y="50667"/>
                  <a:pt x="450320" y="60535"/>
                </a:cubicBezTo>
                <a:cubicBezTo>
                  <a:pt x="520517" y="222838"/>
                  <a:pt x="459126" y="28287"/>
                  <a:pt x="504637" y="186122"/>
                </a:cubicBezTo>
                <a:cubicBezTo>
                  <a:pt x="522742" y="179146"/>
                  <a:pt x="544051" y="178974"/>
                  <a:pt x="558954" y="165191"/>
                </a:cubicBezTo>
                <a:cubicBezTo>
                  <a:pt x="675950" y="56987"/>
                  <a:pt x="512951" y="134080"/>
                  <a:pt x="649482" y="81466"/>
                </a:cubicBezTo>
                <a:cubicBezTo>
                  <a:pt x="749069" y="119844"/>
                  <a:pt x="659840" y="79338"/>
                  <a:pt x="758116" y="144259"/>
                </a:cubicBezTo>
                <a:cubicBezTo>
                  <a:pt x="897289" y="236198"/>
                  <a:pt x="764495" y="128858"/>
                  <a:pt x="902962" y="248916"/>
                </a:cubicBezTo>
                <a:cubicBezTo>
                  <a:pt x="927103" y="255893"/>
                  <a:pt x="957789" y="249506"/>
                  <a:pt x="975384" y="269847"/>
                </a:cubicBezTo>
                <a:cubicBezTo>
                  <a:pt x="992979" y="290189"/>
                  <a:pt x="986654" y="325913"/>
                  <a:pt x="993490" y="353573"/>
                </a:cubicBezTo>
                <a:cubicBezTo>
                  <a:pt x="998734" y="374787"/>
                  <a:pt x="1005561" y="395436"/>
                  <a:pt x="1011596" y="416367"/>
                </a:cubicBezTo>
                <a:cubicBezTo>
                  <a:pt x="1114365" y="535175"/>
                  <a:pt x="1042151" y="484381"/>
                  <a:pt x="1084018" y="290779"/>
                </a:cubicBezTo>
                <a:cubicBezTo>
                  <a:pt x="1089296" y="266374"/>
                  <a:pt x="1108159" y="248916"/>
                  <a:pt x="1120230" y="227986"/>
                </a:cubicBezTo>
                <a:cubicBezTo>
                  <a:pt x="1132300" y="248916"/>
                  <a:pt x="1142510" y="271454"/>
                  <a:pt x="1156441" y="290779"/>
                </a:cubicBezTo>
                <a:cubicBezTo>
                  <a:pt x="1172834" y="313520"/>
                  <a:pt x="1198055" y="327872"/>
                  <a:pt x="1210759" y="353573"/>
                </a:cubicBezTo>
                <a:cubicBezTo>
                  <a:pt x="1282707" y="499134"/>
                  <a:pt x="1165689" y="388608"/>
                  <a:pt x="1283181" y="479161"/>
                </a:cubicBezTo>
                <a:cubicBezTo>
                  <a:pt x="1289216" y="451252"/>
                  <a:pt x="1296406" y="423644"/>
                  <a:pt x="1301286" y="395435"/>
                </a:cubicBezTo>
                <a:cubicBezTo>
                  <a:pt x="1308485" y="353819"/>
                  <a:pt x="1305759" y="309252"/>
                  <a:pt x="1319393" y="269847"/>
                </a:cubicBezTo>
                <a:cubicBezTo>
                  <a:pt x="1330600" y="237456"/>
                  <a:pt x="1355604" y="214031"/>
                  <a:pt x="1373710" y="186122"/>
                </a:cubicBezTo>
                <a:cubicBezTo>
                  <a:pt x="1391815" y="193099"/>
                  <a:pt x="1412147" y="194815"/>
                  <a:pt x="1428027" y="207053"/>
                </a:cubicBezTo>
                <a:cubicBezTo>
                  <a:pt x="1449331" y="223474"/>
                  <a:pt x="1458946" y="257825"/>
                  <a:pt x="1482344" y="269847"/>
                </a:cubicBezTo>
                <a:cubicBezTo>
                  <a:pt x="1515891" y="287084"/>
                  <a:pt x="1554766" y="283802"/>
                  <a:pt x="1590978" y="290779"/>
                </a:cubicBezTo>
                <a:cubicBezTo>
                  <a:pt x="1713886" y="243414"/>
                  <a:pt x="1567152" y="306080"/>
                  <a:pt x="1753929" y="186122"/>
                </a:cubicBezTo>
                <a:cubicBezTo>
                  <a:pt x="1770612" y="175408"/>
                  <a:pt x="1790141" y="172168"/>
                  <a:pt x="1808246" y="165191"/>
                </a:cubicBezTo>
                <a:cubicBezTo>
                  <a:pt x="1808246" y="165191"/>
                  <a:pt x="1873797" y="241801"/>
                  <a:pt x="1916880" y="248916"/>
                </a:cubicBezTo>
                <a:cubicBezTo>
                  <a:pt x="1935774" y="252036"/>
                  <a:pt x="1928951" y="207053"/>
                  <a:pt x="1934986" y="186122"/>
                </a:cubicBezTo>
                <a:cubicBezTo>
                  <a:pt x="1953091" y="193099"/>
                  <a:pt x="1974400" y="193271"/>
                  <a:pt x="1989303" y="207053"/>
                </a:cubicBezTo>
                <a:cubicBezTo>
                  <a:pt x="2006295" y="222768"/>
                  <a:pt x="2004177" y="264914"/>
                  <a:pt x="2025514" y="269847"/>
                </a:cubicBezTo>
                <a:cubicBezTo>
                  <a:pt x="2046852" y="274780"/>
                  <a:pt x="2060368" y="239235"/>
                  <a:pt x="2079831" y="227986"/>
                </a:cubicBezTo>
                <a:cubicBezTo>
                  <a:pt x="2096902" y="218119"/>
                  <a:pt x="2116043" y="214031"/>
                  <a:pt x="2134149" y="207053"/>
                </a:cubicBezTo>
                <a:cubicBezTo>
                  <a:pt x="2143828" y="251814"/>
                  <a:pt x="2171510" y="388925"/>
                  <a:pt x="2188466" y="416367"/>
                </a:cubicBezTo>
                <a:cubicBezTo>
                  <a:pt x="2199559" y="434322"/>
                  <a:pt x="2224677" y="430322"/>
                  <a:pt x="2242783" y="437298"/>
                </a:cubicBezTo>
                <a:cubicBezTo>
                  <a:pt x="2254853" y="416367"/>
                  <a:pt x="2271353" y="398058"/>
                  <a:pt x="2278993" y="374504"/>
                </a:cubicBezTo>
                <a:cubicBezTo>
                  <a:pt x="2309173" y="281464"/>
                  <a:pt x="2269472" y="261187"/>
                  <a:pt x="2351417" y="207053"/>
                </a:cubicBezTo>
                <a:cubicBezTo>
                  <a:pt x="2373022" y="192781"/>
                  <a:pt x="2399698" y="193099"/>
                  <a:pt x="2423839" y="186122"/>
                </a:cubicBezTo>
                <a:lnTo>
                  <a:pt x="2478156" y="207053"/>
                </a:lnTo>
                <a:cubicBezTo>
                  <a:pt x="2498800" y="215009"/>
                  <a:pt x="2502297" y="248916"/>
                  <a:pt x="2514368" y="269847"/>
                </a:cubicBezTo>
                <a:cubicBezTo>
                  <a:pt x="2600995" y="420067"/>
                  <a:pt x="2556016" y="359858"/>
                  <a:pt x="2641107" y="458229"/>
                </a:cubicBezTo>
                <a:cubicBezTo>
                  <a:pt x="2759483" y="475335"/>
                  <a:pt x="2778847" y="522882"/>
                  <a:pt x="2840270" y="416367"/>
                </a:cubicBezTo>
                <a:cubicBezTo>
                  <a:pt x="2850857" y="398009"/>
                  <a:pt x="2852341" y="374504"/>
                  <a:pt x="2858376" y="353573"/>
                </a:cubicBezTo>
                <a:cubicBezTo>
                  <a:pt x="2858376" y="353573"/>
                  <a:pt x="2927021" y="264970"/>
                  <a:pt x="2967010" y="227986"/>
                </a:cubicBezTo>
                <a:cubicBezTo>
                  <a:pt x="2988085" y="208493"/>
                  <a:pt x="3012713" y="181710"/>
                  <a:pt x="3039432" y="186122"/>
                </a:cubicBezTo>
                <a:cubicBezTo>
                  <a:pt x="3064780" y="190309"/>
                  <a:pt x="3071518" y="234230"/>
                  <a:pt x="3093749" y="248916"/>
                </a:cubicBezTo>
                <a:cubicBezTo>
                  <a:pt x="3115355" y="263188"/>
                  <a:pt x="3142031" y="262871"/>
                  <a:pt x="3166173" y="269847"/>
                </a:cubicBezTo>
                <a:cubicBezTo>
                  <a:pt x="3184278" y="255893"/>
                  <a:pt x="3205103" y="245773"/>
                  <a:pt x="3220490" y="227986"/>
                </a:cubicBezTo>
                <a:cubicBezTo>
                  <a:pt x="3235876" y="210198"/>
                  <a:pt x="3235363" y="170125"/>
                  <a:pt x="3256700" y="165191"/>
                </a:cubicBezTo>
                <a:cubicBezTo>
                  <a:pt x="3307884" y="153356"/>
                  <a:pt x="3320810" y="241018"/>
                  <a:pt x="3329124" y="269847"/>
                </a:cubicBezTo>
                <a:cubicBezTo>
                  <a:pt x="3347229" y="276825"/>
                  <a:pt x="3366370" y="280913"/>
                  <a:pt x="3383441" y="290779"/>
                </a:cubicBezTo>
                <a:cubicBezTo>
                  <a:pt x="3402904" y="302029"/>
                  <a:pt x="3417384" y="323808"/>
                  <a:pt x="3437758" y="332641"/>
                </a:cubicBezTo>
                <a:cubicBezTo>
                  <a:pt x="3466572" y="345133"/>
                  <a:pt x="3498110" y="346596"/>
                  <a:pt x="3528286" y="353573"/>
                </a:cubicBezTo>
                <a:cubicBezTo>
                  <a:pt x="3540213" y="312208"/>
                  <a:pt x="3550697" y="257494"/>
                  <a:pt x="3582603" y="227986"/>
                </a:cubicBezTo>
                <a:cubicBezTo>
                  <a:pt x="3597506" y="214202"/>
                  <a:pt x="3619199" y="198859"/>
                  <a:pt x="3636920" y="207053"/>
                </a:cubicBezTo>
                <a:cubicBezTo>
                  <a:pt x="3657124" y="216396"/>
                  <a:pt x="3661061" y="248916"/>
                  <a:pt x="3673131" y="269847"/>
                </a:cubicBezTo>
                <a:cubicBezTo>
                  <a:pt x="3708604" y="283517"/>
                  <a:pt x="3786194" y="316304"/>
                  <a:pt x="3817977" y="311710"/>
                </a:cubicBezTo>
                <a:cubicBezTo>
                  <a:pt x="3839569" y="308590"/>
                  <a:pt x="3854189" y="283802"/>
                  <a:pt x="3872294" y="269847"/>
                </a:cubicBezTo>
                <a:cubicBezTo>
                  <a:pt x="4055014" y="243443"/>
                  <a:pt x="4001752" y="302280"/>
                  <a:pt x="4053351" y="123328"/>
                </a:cubicBezTo>
                <a:cubicBezTo>
                  <a:pt x="4071456" y="109374"/>
                  <a:pt x="4086203" y="77329"/>
                  <a:pt x="4107668" y="81466"/>
                </a:cubicBezTo>
                <a:cubicBezTo>
                  <a:pt x="4132925" y="86332"/>
                  <a:pt x="4140680" y="127839"/>
                  <a:pt x="4161985" y="144259"/>
                </a:cubicBezTo>
                <a:cubicBezTo>
                  <a:pt x="4177865" y="156498"/>
                  <a:pt x="4198197" y="158214"/>
                  <a:pt x="4216302" y="165191"/>
                </a:cubicBezTo>
                <a:cubicBezTo>
                  <a:pt x="4234407" y="158214"/>
                  <a:pt x="4255716" y="158042"/>
                  <a:pt x="4270619" y="144259"/>
                </a:cubicBezTo>
                <a:cubicBezTo>
                  <a:pt x="4287611" y="128545"/>
                  <a:pt x="4291443" y="99254"/>
                  <a:pt x="4306831" y="81466"/>
                </a:cubicBezTo>
                <a:cubicBezTo>
                  <a:pt x="4322218" y="63678"/>
                  <a:pt x="4343042" y="53558"/>
                  <a:pt x="4361148" y="39604"/>
                </a:cubicBezTo>
                <a:lnTo>
                  <a:pt x="4415465" y="60535"/>
                </a:lnTo>
                <a:cubicBezTo>
                  <a:pt x="4456752" y="76444"/>
                  <a:pt x="4457114" y="150546"/>
                  <a:pt x="4487887" y="186122"/>
                </a:cubicBezTo>
                <a:cubicBezTo>
                  <a:pt x="4501382" y="201723"/>
                  <a:pt x="4524099" y="200077"/>
                  <a:pt x="4542204" y="207053"/>
                </a:cubicBezTo>
                <a:cubicBezTo>
                  <a:pt x="4560310" y="193099"/>
                  <a:pt x="4582928" y="184836"/>
                  <a:pt x="4596521" y="165191"/>
                </a:cubicBezTo>
                <a:cubicBezTo>
                  <a:pt x="4608443" y="147963"/>
                  <a:pt x="4604040" y="120756"/>
                  <a:pt x="4614627" y="102398"/>
                </a:cubicBezTo>
                <a:cubicBezTo>
                  <a:pt x="4628830" y="77768"/>
                  <a:pt x="4650838" y="60535"/>
                  <a:pt x="4668944" y="39604"/>
                </a:cubicBezTo>
                <a:cubicBezTo>
                  <a:pt x="4691576" y="29138"/>
                  <a:pt x="4713041" y="8202"/>
                  <a:pt x="4735965" y="353"/>
                </a:cubicBezTo>
                <a:lnTo>
                  <a:pt x="4739144" y="0"/>
                </a:lnTo>
                <a:lnTo>
                  <a:pt x="4763811" y="0"/>
                </a:lnTo>
                <a:lnTo>
                  <a:pt x="4770118" y="3284"/>
                </a:lnTo>
                <a:cubicBezTo>
                  <a:pt x="4797314" y="25155"/>
                  <a:pt x="4838873" y="104031"/>
                  <a:pt x="4850001" y="123328"/>
                </a:cubicBezTo>
                <a:cubicBezTo>
                  <a:pt x="4940530" y="193100"/>
                  <a:pt x="4892248" y="144261"/>
                  <a:pt x="4976741" y="290779"/>
                </a:cubicBezTo>
                <a:cubicBezTo>
                  <a:pt x="4976741" y="290779"/>
                  <a:pt x="5047588" y="338882"/>
                  <a:pt x="5085375" y="332641"/>
                </a:cubicBezTo>
                <a:cubicBezTo>
                  <a:pt x="5104268" y="329521"/>
                  <a:pt x="5098237" y="291061"/>
                  <a:pt x="5103480" y="269847"/>
                </a:cubicBezTo>
                <a:cubicBezTo>
                  <a:pt x="5110317" y="242187"/>
                  <a:pt x="5115551" y="214031"/>
                  <a:pt x="5121586" y="186122"/>
                </a:cubicBezTo>
                <a:lnTo>
                  <a:pt x="5157797" y="248916"/>
                </a:lnTo>
                <a:cubicBezTo>
                  <a:pt x="5240806" y="392861"/>
                  <a:pt x="5188933" y="358594"/>
                  <a:pt x="5284538" y="395435"/>
                </a:cubicBezTo>
                <a:lnTo>
                  <a:pt x="5320748" y="332641"/>
                </a:lnTo>
                <a:lnTo>
                  <a:pt x="5393172" y="207053"/>
                </a:lnTo>
                <a:cubicBezTo>
                  <a:pt x="5488630" y="243840"/>
                  <a:pt x="5411387" y="203673"/>
                  <a:pt x="5501806" y="290779"/>
                </a:cubicBezTo>
                <a:cubicBezTo>
                  <a:pt x="5548602" y="335861"/>
                  <a:pt x="5556003" y="332596"/>
                  <a:pt x="5610440" y="353573"/>
                </a:cubicBezTo>
                <a:cubicBezTo>
                  <a:pt x="5628545" y="339619"/>
                  <a:pt x="5651164" y="331354"/>
                  <a:pt x="5664757" y="311710"/>
                </a:cubicBezTo>
                <a:cubicBezTo>
                  <a:pt x="5674202" y="298061"/>
                  <a:pt x="5699785" y="170661"/>
                  <a:pt x="5700968" y="165191"/>
                </a:cubicBezTo>
                <a:cubicBezTo>
                  <a:pt x="5719073" y="172168"/>
                  <a:pt x="5739404" y="173884"/>
                  <a:pt x="5755285" y="186122"/>
                </a:cubicBezTo>
                <a:cubicBezTo>
                  <a:pt x="5797106" y="218355"/>
                  <a:pt x="5819093" y="265376"/>
                  <a:pt x="5845813" y="311710"/>
                </a:cubicBezTo>
                <a:lnTo>
                  <a:pt x="5918236" y="332641"/>
                </a:lnTo>
                <a:cubicBezTo>
                  <a:pt x="5955266" y="343343"/>
                  <a:pt x="5988994" y="379978"/>
                  <a:pt x="6026870" y="374504"/>
                </a:cubicBezTo>
                <a:cubicBezTo>
                  <a:pt x="6048462" y="371384"/>
                  <a:pt x="6051011" y="332641"/>
                  <a:pt x="6063082" y="311710"/>
                </a:cubicBezTo>
                <a:cubicBezTo>
                  <a:pt x="6177725" y="278577"/>
                  <a:pt x="6114799" y="274822"/>
                  <a:pt x="6244138" y="374504"/>
                </a:cubicBezTo>
                <a:cubicBezTo>
                  <a:pt x="6330215" y="308164"/>
                  <a:pt x="6291574" y="356507"/>
                  <a:pt x="6334667" y="207053"/>
                </a:cubicBezTo>
                <a:cubicBezTo>
                  <a:pt x="6449311" y="173920"/>
                  <a:pt x="6393287" y="162186"/>
                  <a:pt x="6479513" y="311710"/>
                </a:cubicBezTo>
                <a:cubicBezTo>
                  <a:pt x="6497618" y="318687"/>
                  <a:pt x="6517950" y="320402"/>
                  <a:pt x="6533830" y="332641"/>
                </a:cubicBezTo>
                <a:cubicBezTo>
                  <a:pt x="6640194" y="414616"/>
                  <a:pt x="6530685" y="439721"/>
                  <a:pt x="6696781" y="311710"/>
                </a:cubicBezTo>
                <a:cubicBezTo>
                  <a:pt x="6833308" y="364320"/>
                  <a:pt x="6665022" y="293353"/>
                  <a:pt x="6805415" y="374504"/>
                </a:cubicBezTo>
                <a:cubicBezTo>
                  <a:pt x="6822485" y="384371"/>
                  <a:pt x="6841627" y="388458"/>
                  <a:pt x="6859732" y="395435"/>
                </a:cubicBezTo>
                <a:lnTo>
                  <a:pt x="6914049" y="353573"/>
                </a:lnTo>
                <a:cubicBezTo>
                  <a:pt x="6929929" y="341335"/>
                  <a:pt x="6926120" y="311710"/>
                  <a:pt x="6932155" y="290779"/>
                </a:cubicBezTo>
                <a:cubicBezTo>
                  <a:pt x="6944225" y="248916"/>
                  <a:pt x="6946181" y="201099"/>
                  <a:pt x="6968366" y="165191"/>
                </a:cubicBezTo>
                <a:cubicBezTo>
                  <a:pt x="6979460" y="147237"/>
                  <a:pt x="7004578" y="151237"/>
                  <a:pt x="7022683" y="144259"/>
                </a:cubicBezTo>
                <a:lnTo>
                  <a:pt x="7077000" y="186122"/>
                </a:lnTo>
                <a:lnTo>
                  <a:pt x="7185634" y="269847"/>
                </a:lnTo>
                <a:cubicBezTo>
                  <a:pt x="7217394" y="294325"/>
                  <a:pt x="7260902" y="290280"/>
                  <a:pt x="7294269" y="311710"/>
                </a:cubicBezTo>
                <a:cubicBezTo>
                  <a:pt x="7316652" y="326086"/>
                  <a:pt x="7328915" y="355554"/>
                  <a:pt x="7348586" y="374504"/>
                </a:cubicBezTo>
                <a:cubicBezTo>
                  <a:pt x="7439112" y="461717"/>
                  <a:pt x="7372728" y="364041"/>
                  <a:pt x="7439113" y="479161"/>
                </a:cubicBezTo>
                <a:lnTo>
                  <a:pt x="7493430" y="458229"/>
                </a:lnTo>
                <a:cubicBezTo>
                  <a:pt x="7534718" y="442318"/>
                  <a:pt x="7537195" y="370505"/>
                  <a:pt x="7565854" y="332641"/>
                </a:cubicBezTo>
                <a:cubicBezTo>
                  <a:pt x="7580183" y="313709"/>
                  <a:pt x="7602066" y="304734"/>
                  <a:pt x="7620171" y="290779"/>
                </a:cubicBezTo>
                <a:cubicBezTo>
                  <a:pt x="7638276" y="304734"/>
                  <a:pt x="7660895" y="312997"/>
                  <a:pt x="7674488" y="332641"/>
                </a:cubicBezTo>
                <a:cubicBezTo>
                  <a:pt x="7724463" y="404859"/>
                  <a:pt x="7703651" y="401029"/>
                  <a:pt x="7689805" y="394142"/>
                </a:cubicBezTo>
                <a:lnTo>
                  <a:pt x="7684721" y="391169"/>
                </a:lnTo>
                <a:lnTo>
                  <a:pt x="7683977" y="390642"/>
                </a:lnTo>
                <a:cubicBezTo>
                  <a:pt x="7680838" y="388566"/>
                  <a:pt x="7680564" y="388580"/>
                  <a:pt x="7681940" y="389544"/>
                </a:cubicBezTo>
                <a:lnTo>
                  <a:pt x="7684721" y="391169"/>
                </a:lnTo>
                <a:lnTo>
                  <a:pt x="7703204" y="404279"/>
                </a:lnTo>
                <a:cubicBezTo>
                  <a:pt x="7713288" y="411675"/>
                  <a:pt x="7727451" y="422301"/>
                  <a:pt x="7746910" y="437298"/>
                </a:cubicBezTo>
                <a:cubicBezTo>
                  <a:pt x="7757826" y="428885"/>
                  <a:pt x="7767206" y="421728"/>
                  <a:pt x="7775226" y="415667"/>
                </a:cubicBezTo>
                <a:lnTo>
                  <a:pt x="7776864" y="414443"/>
                </a:lnTo>
                <a:lnTo>
                  <a:pt x="7776864" y="3787676"/>
                </a:lnTo>
                <a:lnTo>
                  <a:pt x="7757242" y="3771762"/>
                </a:lnTo>
                <a:cubicBezTo>
                  <a:pt x="7734839" y="3753885"/>
                  <a:pt x="7707680" y="3732954"/>
                  <a:pt x="7688658" y="3720737"/>
                </a:cubicBezTo>
                <a:cubicBezTo>
                  <a:pt x="7667410" y="3707091"/>
                  <a:pt x="7578960" y="3683800"/>
                  <a:pt x="7561919" y="3678874"/>
                </a:cubicBezTo>
                <a:cubicBezTo>
                  <a:pt x="7561919" y="3678874"/>
                  <a:pt x="7536676" y="3762196"/>
                  <a:pt x="7525708" y="3804462"/>
                </a:cubicBezTo>
                <a:cubicBezTo>
                  <a:pt x="7518558" y="3832016"/>
                  <a:pt x="7514438" y="3860528"/>
                  <a:pt x="7507602" y="3888188"/>
                </a:cubicBezTo>
                <a:cubicBezTo>
                  <a:pt x="7502358" y="3909403"/>
                  <a:pt x="7495532" y="3930051"/>
                  <a:pt x="7489496" y="3950982"/>
                </a:cubicBezTo>
                <a:lnTo>
                  <a:pt x="7471879" y="4032448"/>
                </a:lnTo>
                <a:lnTo>
                  <a:pt x="7343933" y="4032448"/>
                </a:lnTo>
                <a:lnTo>
                  <a:pt x="7334828" y="4003826"/>
                </a:lnTo>
                <a:cubicBezTo>
                  <a:pt x="7332691" y="3992889"/>
                  <a:pt x="7330811" y="3981780"/>
                  <a:pt x="7326544" y="3971913"/>
                </a:cubicBezTo>
                <a:cubicBezTo>
                  <a:pt x="7256347" y="3809609"/>
                  <a:pt x="7317738" y="4004160"/>
                  <a:pt x="7272228" y="3846325"/>
                </a:cubicBezTo>
                <a:cubicBezTo>
                  <a:pt x="7254122" y="3853301"/>
                  <a:pt x="7232814" y="3853473"/>
                  <a:pt x="7217910" y="3867256"/>
                </a:cubicBezTo>
                <a:cubicBezTo>
                  <a:pt x="7100914" y="3975460"/>
                  <a:pt x="7263913" y="3898367"/>
                  <a:pt x="7127382" y="3950982"/>
                </a:cubicBezTo>
                <a:cubicBezTo>
                  <a:pt x="7027796" y="3912603"/>
                  <a:pt x="7117024" y="3953109"/>
                  <a:pt x="7018748" y="3888188"/>
                </a:cubicBezTo>
                <a:cubicBezTo>
                  <a:pt x="6879575" y="3796249"/>
                  <a:pt x="7012370" y="3903590"/>
                  <a:pt x="6873902" y="3783531"/>
                </a:cubicBezTo>
                <a:cubicBezTo>
                  <a:pt x="6849762" y="3776554"/>
                  <a:pt x="6819076" y="3782941"/>
                  <a:pt x="6801480" y="3762600"/>
                </a:cubicBezTo>
                <a:cubicBezTo>
                  <a:pt x="6783885" y="3742259"/>
                  <a:pt x="6790210" y="3706534"/>
                  <a:pt x="6783374" y="3678874"/>
                </a:cubicBezTo>
                <a:cubicBezTo>
                  <a:pt x="6778130" y="3657660"/>
                  <a:pt x="6771304" y="3637011"/>
                  <a:pt x="6765268" y="3616080"/>
                </a:cubicBezTo>
                <a:cubicBezTo>
                  <a:pt x="6662499" y="3497272"/>
                  <a:pt x="6734713" y="3548066"/>
                  <a:pt x="6692846" y="3741668"/>
                </a:cubicBezTo>
                <a:cubicBezTo>
                  <a:pt x="6687568" y="3766074"/>
                  <a:pt x="6668705" y="3783531"/>
                  <a:pt x="6656634" y="3804462"/>
                </a:cubicBezTo>
                <a:cubicBezTo>
                  <a:pt x="6644564" y="3783531"/>
                  <a:pt x="6634354" y="3760993"/>
                  <a:pt x="6620423" y="3741668"/>
                </a:cubicBezTo>
                <a:cubicBezTo>
                  <a:pt x="6604030" y="3718927"/>
                  <a:pt x="6578810" y="3704575"/>
                  <a:pt x="6566106" y="3678874"/>
                </a:cubicBezTo>
                <a:cubicBezTo>
                  <a:pt x="6494157" y="3533313"/>
                  <a:pt x="6611175" y="3643839"/>
                  <a:pt x="6493684" y="3553286"/>
                </a:cubicBezTo>
                <a:cubicBezTo>
                  <a:pt x="6487648" y="3581195"/>
                  <a:pt x="6480458" y="3608803"/>
                  <a:pt x="6475578" y="3637012"/>
                </a:cubicBezTo>
                <a:cubicBezTo>
                  <a:pt x="6468379" y="3678628"/>
                  <a:pt x="6471106" y="3723196"/>
                  <a:pt x="6457472" y="3762600"/>
                </a:cubicBezTo>
                <a:cubicBezTo>
                  <a:pt x="6446264" y="3794991"/>
                  <a:pt x="6421260" y="3818416"/>
                  <a:pt x="6403154" y="3846325"/>
                </a:cubicBezTo>
                <a:cubicBezTo>
                  <a:pt x="6385049" y="3839348"/>
                  <a:pt x="6364718" y="3837633"/>
                  <a:pt x="6348838" y="3825394"/>
                </a:cubicBezTo>
                <a:cubicBezTo>
                  <a:pt x="6327533" y="3808974"/>
                  <a:pt x="6317918" y="3774622"/>
                  <a:pt x="6294520" y="3762600"/>
                </a:cubicBezTo>
                <a:cubicBezTo>
                  <a:pt x="6260973" y="3745364"/>
                  <a:pt x="6222098" y="3748646"/>
                  <a:pt x="6185886" y="3741668"/>
                </a:cubicBezTo>
                <a:cubicBezTo>
                  <a:pt x="6062978" y="3789033"/>
                  <a:pt x="6209712" y="3726368"/>
                  <a:pt x="6022935" y="3846325"/>
                </a:cubicBezTo>
                <a:cubicBezTo>
                  <a:pt x="6006252" y="3857039"/>
                  <a:pt x="5986724" y="3860279"/>
                  <a:pt x="5968618" y="3867256"/>
                </a:cubicBezTo>
                <a:cubicBezTo>
                  <a:pt x="5968618" y="3867256"/>
                  <a:pt x="5903068" y="3790646"/>
                  <a:pt x="5859984" y="3783531"/>
                </a:cubicBezTo>
                <a:cubicBezTo>
                  <a:pt x="5841090" y="3780411"/>
                  <a:pt x="5847914" y="3825394"/>
                  <a:pt x="5841878" y="3846325"/>
                </a:cubicBezTo>
                <a:cubicBezTo>
                  <a:pt x="5823774" y="3839348"/>
                  <a:pt x="5802464" y="3839177"/>
                  <a:pt x="5787562" y="3825394"/>
                </a:cubicBezTo>
                <a:cubicBezTo>
                  <a:pt x="5770570" y="3809679"/>
                  <a:pt x="5772688" y="3767533"/>
                  <a:pt x="5751350" y="3762600"/>
                </a:cubicBezTo>
                <a:cubicBezTo>
                  <a:pt x="5730012" y="3757667"/>
                  <a:pt x="5716496" y="3793212"/>
                  <a:pt x="5697033" y="3804462"/>
                </a:cubicBezTo>
                <a:cubicBezTo>
                  <a:pt x="5679962" y="3814328"/>
                  <a:pt x="5660821" y="3818416"/>
                  <a:pt x="5642716" y="3825394"/>
                </a:cubicBezTo>
                <a:cubicBezTo>
                  <a:pt x="5633036" y="3780634"/>
                  <a:pt x="5605354" y="3643523"/>
                  <a:pt x="5588398" y="3616080"/>
                </a:cubicBezTo>
                <a:cubicBezTo>
                  <a:pt x="5577306" y="3598126"/>
                  <a:pt x="5552187" y="3602126"/>
                  <a:pt x="5534082" y="3595149"/>
                </a:cubicBezTo>
                <a:cubicBezTo>
                  <a:pt x="5522011" y="3616080"/>
                  <a:pt x="5505512" y="3634389"/>
                  <a:pt x="5497871" y="3657943"/>
                </a:cubicBezTo>
                <a:cubicBezTo>
                  <a:pt x="5467691" y="3750983"/>
                  <a:pt x="5507393" y="3771260"/>
                  <a:pt x="5425448" y="3825394"/>
                </a:cubicBezTo>
                <a:cubicBezTo>
                  <a:pt x="5403843" y="3839666"/>
                  <a:pt x="5377167" y="3839348"/>
                  <a:pt x="5353025" y="3846325"/>
                </a:cubicBezTo>
                <a:lnTo>
                  <a:pt x="5298708" y="3825394"/>
                </a:lnTo>
                <a:cubicBezTo>
                  <a:pt x="5278065" y="3817438"/>
                  <a:pt x="5274567" y="3783531"/>
                  <a:pt x="5262497" y="3762600"/>
                </a:cubicBezTo>
                <a:cubicBezTo>
                  <a:pt x="5175869" y="3612380"/>
                  <a:pt x="5220849" y="3672590"/>
                  <a:pt x="5135757" y="3574218"/>
                </a:cubicBezTo>
                <a:cubicBezTo>
                  <a:pt x="5017381" y="3557112"/>
                  <a:pt x="4998017" y="3509565"/>
                  <a:pt x="4936594" y="3616080"/>
                </a:cubicBezTo>
                <a:cubicBezTo>
                  <a:pt x="4926008" y="3634439"/>
                  <a:pt x="4924524" y="3657943"/>
                  <a:pt x="4918489" y="3678874"/>
                </a:cubicBezTo>
                <a:cubicBezTo>
                  <a:pt x="4918489" y="3678874"/>
                  <a:pt x="4849843" y="3767478"/>
                  <a:pt x="4809855" y="3804462"/>
                </a:cubicBezTo>
                <a:cubicBezTo>
                  <a:pt x="4788779" y="3823954"/>
                  <a:pt x="4764152" y="3850738"/>
                  <a:pt x="4737432" y="3846325"/>
                </a:cubicBezTo>
                <a:cubicBezTo>
                  <a:pt x="4712084" y="3842138"/>
                  <a:pt x="4705347" y="3798217"/>
                  <a:pt x="4683115" y="3783531"/>
                </a:cubicBezTo>
                <a:cubicBezTo>
                  <a:pt x="4661509" y="3769259"/>
                  <a:pt x="4634833" y="3769577"/>
                  <a:pt x="4610692" y="3762600"/>
                </a:cubicBezTo>
                <a:cubicBezTo>
                  <a:pt x="4592587" y="3776554"/>
                  <a:pt x="4571761" y="3786674"/>
                  <a:pt x="4556375" y="3804462"/>
                </a:cubicBezTo>
                <a:cubicBezTo>
                  <a:pt x="4540989" y="3822249"/>
                  <a:pt x="4541502" y="3862323"/>
                  <a:pt x="4520164" y="3867256"/>
                </a:cubicBezTo>
                <a:cubicBezTo>
                  <a:pt x="4468980" y="3879091"/>
                  <a:pt x="4456054" y="3791430"/>
                  <a:pt x="4447741" y="3762600"/>
                </a:cubicBezTo>
                <a:cubicBezTo>
                  <a:pt x="4429635" y="3755622"/>
                  <a:pt x="4410494" y="3751535"/>
                  <a:pt x="4393424" y="3741668"/>
                </a:cubicBezTo>
                <a:cubicBezTo>
                  <a:pt x="4373960" y="3730418"/>
                  <a:pt x="4359481" y="3708639"/>
                  <a:pt x="4339107" y="3699806"/>
                </a:cubicBezTo>
                <a:cubicBezTo>
                  <a:pt x="4310293" y="3687314"/>
                  <a:pt x="4278755" y="3685852"/>
                  <a:pt x="4248579" y="3678874"/>
                </a:cubicBezTo>
                <a:cubicBezTo>
                  <a:pt x="4236652" y="3720239"/>
                  <a:pt x="4226168" y="3774954"/>
                  <a:pt x="4194262" y="3804462"/>
                </a:cubicBezTo>
                <a:cubicBezTo>
                  <a:pt x="4179359" y="3818246"/>
                  <a:pt x="4157665" y="3833588"/>
                  <a:pt x="4139945" y="3825394"/>
                </a:cubicBezTo>
                <a:cubicBezTo>
                  <a:pt x="4119741" y="3816052"/>
                  <a:pt x="4115804" y="3783531"/>
                  <a:pt x="4103733" y="3762600"/>
                </a:cubicBezTo>
                <a:cubicBezTo>
                  <a:pt x="4068260" y="3748930"/>
                  <a:pt x="3990670" y="3716144"/>
                  <a:pt x="3958887" y="3720737"/>
                </a:cubicBezTo>
                <a:cubicBezTo>
                  <a:pt x="3937295" y="3723857"/>
                  <a:pt x="3922675" y="3748646"/>
                  <a:pt x="3904570" y="3762600"/>
                </a:cubicBezTo>
                <a:cubicBezTo>
                  <a:pt x="3721850" y="3789004"/>
                  <a:pt x="3775113" y="3730167"/>
                  <a:pt x="3723514" y="3909119"/>
                </a:cubicBezTo>
                <a:cubicBezTo>
                  <a:pt x="3705408" y="3923073"/>
                  <a:pt x="3690661" y="3955118"/>
                  <a:pt x="3669197" y="3950982"/>
                </a:cubicBezTo>
                <a:cubicBezTo>
                  <a:pt x="3643939" y="3946115"/>
                  <a:pt x="3636184" y="3904608"/>
                  <a:pt x="3614879" y="3888188"/>
                </a:cubicBezTo>
                <a:cubicBezTo>
                  <a:pt x="3598999" y="3875949"/>
                  <a:pt x="3578668" y="3874234"/>
                  <a:pt x="3560562" y="3867256"/>
                </a:cubicBezTo>
                <a:cubicBezTo>
                  <a:pt x="3542457" y="3874234"/>
                  <a:pt x="3521148" y="3874405"/>
                  <a:pt x="3506245" y="3888188"/>
                </a:cubicBezTo>
                <a:cubicBezTo>
                  <a:pt x="3489253" y="3903903"/>
                  <a:pt x="3485421" y="3933193"/>
                  <a:pt x="3470034" y="3950982"/>
                </a:cubicBezTo>
                <a:cubicBezTo>
                  <a:pt x="3454646" y="3968769"/>
                  <a:pt x="3433822" y="3978889"/>
                  <a:pt x="3415717" y="3992844"/>
                </a:cubicBezTo>
                <a:lnTo>
                  <a:pt x="3361400" y="3971913"/>
                </a:lnTo>
                <a:cubicBezTo>
                  <a:pt x="3320112" y="3956003"/>
                  <a:pt x="3319751" y="3881901"/>
                  <a:pt x="3288977" y="3846325"/>
                </a:cubicBezTo>
                <a:cubicBezTo>
                  <a:pt x="3275482" y="3830724"/>
                  <a:pt x="3252765" y="3832371"/>
                  <a:pt x="3234660" y="3825394"/>
                </a:cubicBezTo>
                <a:cubicBezTo>
                  <a:pt x="3216555" y="3839348"/>
                  <a:pt x="3193936" y="3847612"/>
                  <a:pt x="3180343" y="3867256"/>
                </a:cubicBezTo>
                <a:cubicBezTo>
                  <a:pt x="3168421" y="3884485"/>
                  <a:pt x="3172824" y="3911691"/>
                  <a:pt x="3162238" y="3930050"/>
                </a:cubicBezTo>
                <a:cubicBezTo>
                  <a:pt x="3148034" y="3954679"/>
                  <a:pt x="3126026" y="3971913"/>
                  <a:pt x="3107921" y="3992844"/>
                </a:cubicBezTo>
                <a:cubicBezTo>
                  <a:pt x="3085289" y="4003310"/>
                  <a:pt x="3063823" y="4024246"/>
                  <a:pt x="3040899" y="4032094"/>
                </a:cubicBezTo>
                <a:lnTo>
                  <a:pt x="3037712" y="4032448"/>
                </a:lnTo>
                <a:lnTo>
                  <a:pt x="3013055" y="4032448"/>
                </a:lnTo>
                <a:lnTo>
                  <a:pt x="3006747" y="4029163"/>
                </a:lnTo>
                <a:cubicBezTo>
                  <a:pt x="2979551" y="4007292"/>
                  <a:pt x="2937992" y="3928416"/>
                  <a:pt x="2926863" y="3909119"/>
                </a:cubicBezTo>
                <a:cubicBezTo>
                  <a:pt x="2836334" y="3839347"/>
                  <a:pt x="2884617" y="3888187"/>
                  <a:pt x="2800124" y="3741668"/>
                </a:cubicBezTo>
                <a:cubicBezTo>
                  <a:pt x="2800124" y="3741668"/>
                  <a:pt x="2729276" y="3693565"/>
                  <a:pt x="2691489" y="3699806"/>
                </a:cubicBezTo>
                <a:cubicBezTo>
                  <a:pt x="2672596" y="3702926"/>
                  <a:pt x="2678628" y="3741386"/>
                  <a:pt x="2673384" y="3762600"/>
                </a:cubicBezTo>
                <a:cubicBezTo>
                  <a:pt x="2666547" y="3790260"/>
                  <a:pt x="2661314" y="3818416"/>
                  <a:pt x="2655278" y="3846325"/>
                </a:cubicBezTo>
                <a:lnTo>
                  <a:pt x="2619067" y="3783531"/>
                </a:lnTo>
                <a:cubicBezTo>
                  <a:pt x="2536058" y="3639586"/>
                  <a:pt x="2587931" y="3673853"/>
                  <a:pt x="2492327" y="3637012"/>
                </a:cubicBezTo>
                <a:lnTo>
                  <a:pt x="2456116" y="3699806"/>
                </a:lnTo>
                <a:lnTo>
                  <a:pt x="2383692" y="3825394"/>
                </a:lnTo>
                <a:cubicBezTo>
                  <a:pt x="2288235" y="3788608"/>
                  <a:pt x="2365477" y="3828775"/>
                  <a:pt x="2275058" y="3741668"/>
                </a:cubicBezTo>
                <a:cubicBezTo>
                  <a:pt x="2228262" y="3696586"/>
                  <a:pt x="2220861" y="3699852"/>
                  <a:pt x="2166424" y="3678874"/>
                </a:cubicBezTo>
                <a:cubicBezTo>
                  <a:pt x="2148319" y="3692828"/>
                  <a:pt x="2125700" y="3701093"/>
                  <a:pt x="2112107" y="3720737"/>
                </a:cubicBezTo>
                <a:cubicBezTo>
                  <a:pt x="2102663" y="3734386"/>
                  <a:pt x="2077079" y="3861786"/>
                  <a:pt x="2075897" y="3867256"/>
                </a:cubicBezTo>
                <a:cubicBezTo>
                  <a:pt x="2057791" y="3860279"/>
                  <a:pt x="2037460" y="3858564"/>
                  <a:pt x="2021579" y="3846325"/>
                </a:cubicBezTo>
                <a:cubicBezTo>
                  <a:pt x="1979758" y="3814092"/>
                  <a:pt x="1957771" y="3767071"/>
                  <a:pt x="1931051" y="3720737"/>
                </a:cubicBezTo>
                <a:lnTo>
                  <a:pt x="1858628" y="3699806"/>
                </a:lnTo>
                <a:cubicBezTo>
                  <a:pt x="1821598" y="3689104"/>
                  <a:pt x="1787870" y="3652470"/>
                  <a:pt x="1749994" y="3657943"/>
                </a:cubicBezTo>
                <a:cubicBezTo>
                  <a:pt x="1728402" y="3661063"/>
                  <a:pt x="1725853" y="3699806"/>
                  <a:pt x="1713783" y="3720737"/>
                </a:cubicBezTo>
                <a:cubicBezTo>
                  <a:pt x="1599139" y="3753871"/>
                  <a:pt x="1662065" y="3757625"/>
                  <a:pt x="1532726" y="3657943"/>
                </a:cubicBezTo>
                <a:cubicBezTo>
                  <a:pt x="1446650" y="3724283"/>
                  <a:pt x="1485291" y="3675941"/>
                  <a:pt x="1442197" y="3825394"/>
                </a:cubicBezTo>
                <a:cubicBezTo>
                  <a:pt x="1327553" y="3858528"/>
                  <a:pt x="1383578" y="3870261"/>
                  <a:pt x="1297352" y="3720737"/>
                </a:cubicBezTo>
                <a:cubicBezTo>
                  <a:pt x="1279246" y="3713761"/>
                  <a:pt x="1258915" y="3712045"/>
                  <a:pt x="1243034" y="3699806"/>
                </a:cubicBezTo>
                <a:cubicBezTo>
                  <a:pt x="1136670" y="3617832"/>
                  <a:pt x="1246179" y="3592726"/>
                  <a:pt x="1080083" y="3720737"/>
                </a:cubicBezTo>
                <a:cubicBezTo>
                  <a:pt x="943556" y="3668127"/>
                  <a:pt x="1111843" y="3739094"/>
                  <a:pt x="971449" y="3657943"/>
                </a:cubicBezTo>
                <a:cubicBezTo>
                  <a:pt x="954379" y="3648077"/>
                  <a:pt x="935237" y="3643989"/>
                  <a:pt x="917132" y="3637012"/>
                </a:cubicBezTo>
                <a:lnTo>
                  <a:pt x="862815" y="3678874"/>
                </a:lnTo>
                <a:cubicBezTo>
                  <a:pt x="846935" y="3691113"/>
                  <a:pt x="850745" y="3720737"/>
                  <a:pt x="844710" y="3741668"/>
                </a:cubicBezTo>
                <a:cubicBezTo>
                  <a:pt x="832639" y="3783531"/>
                  <a:pt x="830684" y="3831348"/>
                  <a:pt x="808498" y="3867256"/>
                </a:cubicBezTo>
                <a:cubicBezTo>
                  <a:pt x="797405" y="3885210"/>
                  <a:pt x="772286" y="3881210"/>
                  <a:pt x="754181" y="3888188"/>
                </a:cubicBezTo>
                <a:lnTo>
                  <a:pt x="699864" y="3846325"/>
                </a:lnTo>
                <a:lnTo>
                  <a:pt x="591230" y="3762600"/>
                </a:lnTo>
                <a:cubicBezTo>
                  <a:pt x="559470" y="3738123"/>
                  <a:pt x="515962" y="3742167"/>
                  <a:pt x="482596" y="3720737"/>
                </a:cubicBezTo>
                <a:cubicBezTo>
                  <a:pt x="460212" y="3706361"/>
                  <a:pt x="447949" y="3676894"/>
                  <a:pt x="428278" y="3657943"/>
                </a:cubicBezTo>
                <a:cubicBezTo>
                  <a:pt x="337752" y="3570730"/>
                  <a:pt x="404136" y="3668407"/>
                  <a:pt x="337751" y="3553286"/>
                </a:cubicBezTo>
                <a:lnTo>
                  <a:pt x="283434" y="3574218"/>
                </a:lnTo>
                <a:cubicBezTo>
                  <a:pt x="242146" y="3590129"/>
                  <a:pt x="239669" y="3661942"/>
                  <a:pt x="211010" y="3699806"/>
                </a:cubicBezTo>
                <a:cubicBezTo>
                  <a:pt x="196681" y="3718738"/>
                  <a:pt x="174799" y="3727714"/>
                  <a:pt x="156693" y="3741668"/>
                </a:cubicBezTo>
                <a:cubicBezTo>
                  <a:pt x="138588" y="3727714"/>
                  <a:pt x="115969" y="3719450"/>
                  <a:pt x="102376" y="3699806"/>
                </a:cubicBezTo>
                <a:cubicBezTo>
                  <a:pt x="52401" y="3627589"/>
                  <a:pt x="73213" y="3631419"/>
                  <a:pt x="87060" y="3638306"/>
                </a:cubicBezTo>
                <a:lnTo>
                  <a:pt x="92144" y="3641278"/>
                </a:lnTo>
                <a:lnTo>
                  <a:pt x="92887" y="3641806"/>
                </a:lnTo>
                <a:cubicBezTo>
                  <a:pt x="96026" y="3643881"/>
                  <a:pt x="96300" y="3643867"/>
                  <a:pt x="94924" y="3642904"/>
                </a:cubicBezTo>
                <a:lnTo>
                  <a:pt x="92144" y="3641278"/>
                </a:lnTo>
                <a:lnTo>
                  <a:pt x="73660" y="3628168"/>
                </a:lnTo>
                <a:cubicBezTo>
                  <a:pt x="63576" y="3620772"/>
                  <a:pt x="49412" y="3610146"/>
                  <a:pt x="29954" y="3595149"/>
                </a:cubicBezTo>
                <a:cubicBezTo>
                  <a:pt x="19037" y="3603563"/>
                  <a:pt x="9658" y="3610719"/>
                  <a:pt x="1638" y="3616781"/>
                </a:cubicBezTo>
                <a:lnTo>
                  <a:pt x="0" y="3618004"/>
                </a:lnTo>
                <a:lnTo>
                  <a:pt x="0" y="244772"/>
                </a:lnTo>
                <a:lnTo>
                  <a:pt x="19622" y="260685"/>
                </a:lnTo>
                <a:cubicBezTo>
                  <a:pt x="42025" y="278562"/>
                  <a:pt x="69183" y="299493"/>
                  <a:pt x="88206" y="311710"/>
                </a:cubicBezTo>
                <a:cubicBezTo>
                  <a:pt x="109455" y="325357"/>
                  <a:pt x="197904" y="348648"/>
                  <a:pt x="214945" y="353573"/>
                </a:cubicBezTo>
                <a:cubicBezTo>
                  <a:pt x="214945" y="353573"/>
                  <a:pt x="240189" y="270251"/>
                  <a:pt x="251157" y="227986"/>
                </a:cubicBezTo>
                <a:cubicBezTo>
                  <a:pt x="258307" y="200431"/>
                  <a:pt x="262426" y="171920"/>
                  <a:pt x="269262" y="144259"/>
                </a:cubicBezTo>
                <a:cubicBezTo>
                  <a:pt x="274506" y="123044"/>
                  <a:pt x="281333" y="102396"/>
                  <a:pt x="287369" y="814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innerShdw blurRad="203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Anne Frank And Her Diary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F28C44-3135-4D2B-1C31-9485AEA0C86F}"/>
              </a:ext>
            </a:extLst>
          </p:cNvPr>
          <p:cNvSpPr txBox="1"/>
          <p:nvPr/>
        </p:nvSpPr>
        <p:spPr>
          <a:xfrm>
            <a:off x="1798682" y="5696481"/>
            <a:ext cx="2009775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IN" sz="2800" dirty="0">
                <a:latin typeface="Calibri" panose="020F0502020204030204" pitchFamily="34" charset="0"/>
                <a:cs typeface="Calibri" panose="020F0502020204030204" pitchFamily="34" charset="0"/>
              </a:rPr>
              <a:t>Anne Frank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523C01-4B6A-4154-59A1-B5D7AE73C52F}"/>
              </a:ext>
            </a:extLst>
          </p:cNvPr>
          <p:cNvSpPr txBox="1"/>
          <p:nvPr/>
        </p:nvSpPr>
        <p:spPr>
          <a:xfrm>
            <a:off x="7216944" y="5696481"/>
            <a:ext cx="3097629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IN" sz="2800" dirty="0">
                <a:latin typeface="Calibri" panose="020F0502020204030204" pitchFamily="34" charset="0"/>
                <a:cs typeface="Calibri" panose="020F0502020204030204" pitchFamily="34" charset="0"/>
              </a:rPr>
              <a:t>Anne Frank’s diary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B1A7ADA-F06C-B8EA-B4FC-9E59AB44F243}"/>
              </a:ext>
            </a:extLst>
          </p:cNvPr>
          <p:cNvSpPr/>
          <p:nvPr/>
        </p:nvSpPr>
        <p:spPr>
          <a:xfrm>
            <a:off x="1870832" y="137357"/>
            <a:ext cx="8640835" cy="792088"/>
          </a:xfrm>
          <a:custGeom>
            <a:avLst/>
            <a:gdLst>
              <a:gd name="connsiteX0" fmla="*/ 304985 w 7776864"/>
              <a:gd name="connsiteY0" fmla="*/ 0 h 4032448"/>
              <a:gd name="connsiteX1" fmla="*/ 432932 w 7776864"/>
              <a:gd name="connsiteY1" fmla="*/ 0 h 4032448"/>
              <a:gd name="connsiteX2" fmla="*/ 442036 w 7776864"/>
              <a:gd name="connsiteY2" fmla="*/ 28622 h 4032448"/>
              <a:gd name="connsiteX3" fmla="*/ 450320 w 7776864"/>
              <a:gd name="connsiteY3" fmla="*/ 60535 h 4032448"/>
              <a:gd name="connsiteX4" fmla="*/ 504637 w 7776864"/>
              <a:gd name="connsiteY4" fmla="*/ 186122 h 4032448"/>
              <a:gd name="connsiteX5" fmla="*/ 558954 w 7776864"/>
              <a:gd name="connsiteY5" fmla="*/ 165191 h 4032448"/>
              <a:gd name="connsiteX6" fmla="*/ 649482 w 7776864"/>
              <a:gd name="connsiteY6" fmla="*/ 81466 h 4032448"/>
              <a:gd name="connsiteX7" fmla="*/ 758116 w 7776864"/>
              <a:gd name="connsiteY7" fmla="*/ 144259 h 4032448"/>
              <a:gd name="connsiteX8" fmla="*/ 902962 w 7776864"/>
              <a:gd name="connsiteY8" fmla="*/ 248916 h 4032448"/>
              <a:gd name="connsiteX9" fmla="*/ 975384 w 7776864"/>
              <a:gd name="connsiteY9" fmla="*/ 269847 h 4032448"/>
              <a:gd name="connsiteX10" fmla="*/ 993490 w 7776864"/>
              <a:gd name="connsiteY10" fmla="*/ 353573 h 4032448"/>
              <a:gd name="connsiteX11" fmla="*/ 1011596 w 7776864"/>
              <a:gd name="connsiteY11" fmla="*/ 416367 h 4032448"/>
              <a:gd name="connsiteX12" fmla="*/ 1084018 w 7776864"/>
              <a:gd name="connsiteY12" fmla="*/ 290779 h 4032448"/>
              <a:gd name="connsiteX13" fmla="*/ 1120230 w 7776864"/>
              <a:gd name="connsiteY13" fmla="*/ 227986 h 4032448"/>
              <a:gd name="connsiteX14" fmla="*/ 1156441 w 7776864"/>
              <a:gd name="connsiteY14" fmla="*/ 290779 h 4032448"/>
              <a:gd name="connsiteX15" fmla="*/ 1210759 w 7776864"/>
              <a:gd name="connsiteY15" fmla="*/ 353573 h 4032448"/>
              <a:gd name="connsiteX16" fmla="*/ 1283181 w 7776864"/>
              <a:gd name="connsiteY16" fmla="*/ 479161 h 4032448"/>
              <a:gd name="connsiteX17" fmla="*/ 1301286 w 7776864"/>
              <a:gd name="connsiteY17" fmla="*/ 395435 h 4032448"/>
              <a:gd name="connsiteX18" fmla="*/ 1319393 w 7776864"/>
              <a:gd name="connsiteY18" fmla="*/ 269847 h 4032448"/>
              <a:gd name="connsiteX19" fmla="*/ 1373710 w 7776864"/>
              <a:gd name="connsiteY19" fmla="*/ 186122 h 4032448"/>
              <a:gd name="connsiteX20" fmla="*/ 1428027 w 7776864"/>
              <a:gd name="connsiteY20" fmla="*/ 207053 h 4032448"/>
              <a:gd name="connsiteX21" fmla="*/ 1482344 w 7776864"/>
              <a:gd name="connsiteY21" fmla="*/ 269847 h 4032448"/>
              <a:gd name="connsiteX22" fmla="*/ 1590978 w 7776864"/>
              <a:gd name="connsiteY22" fmla="*/ 290779 h 4032448"/>
              <a:gd name="connsiteX23" fmla="*/ 1753929 w 7776864"/>
              <a:gd name="connsiteY23" fmla="*/ 186122 h 4032448"/>
              <a:gd name="connsiteX24" fmla="*/ 1808246 w 7776864"/>
              <a:gd name="connsiteY24" fmla="*/ 165191 h 4032448"/>
              <a:gd name="connsiteX25" fmla="*/ 1916880 w 7776864"/>
              <a:gd name="connsiteY25" fmla="*/ 248916 h 4032448"/>
              <a:gd name="connsiteX26" fmla="*/ 1934986 w 7776864"/>
              <a:gd name="connsiteY26" fmla="*/ 186122 h 4032448"/>
              <a:gd name="connsiteX27" fmla="*/ 1989303 w 7776864"/>
              <a:gd name="connsiteY27" fmla="*/ 207053 h 4032448"/>
              <a:gd name="connsiteX28" fmla="*/ 2025514 w 7776864"/>
              <a:gd name="connsiteY28" fmla="*/ 269847 h 4032448"/>
              <a:gd name="connsiteX29" fmla="*/ 2079831 w 7776864"/>
              <a:gd name="connsiteY29" fmla="*/ 227986 h 4032448"/>
              <a:gd name="connsiteX30" fmla="*/ 2134149 w 7776864"/>
              <a:gd name="connsiteY30" fmla="*/ 207053 h 4032448"/>
              <a:gd name="connsiteX31" fmla="*/ 2188466 w 7776864"/>
              <a:gd name="connsiteY31" fmla="*/ 416367 h 4032448"/>
              <a:gd name="connsiteX32" fmla="*/ 2242783 w 7776864"/>
              <a:gd name="connsiteY32" fmla="*/ 437298 h 4032448"/>
              <a:gd name="connsiteX33" fmla="*/ 2278993 w 7776864"/>
              <a:gd name="connsiteY33" fmla="*/ 374504 h 4032448"/>
              <a:gd name="connsiteX34" fmla="*/ 2351417 w 7776864"/>
              <a:gd name="connsiteY34" fmla="*/ 207053 h 4032448"/>
              <a:gd name="connsiteX35" fmla="*/ 2423839 w 7776864"/>
              <a:gd name="connsiteY35" fmla="*/ 186122 h 4032448"/>
              <a:gd name="connsiteX36" fmla="*/ 2478156 w 7776864"/>
              <a:gd name="connsiteY36" fmla="*/ 207053 h 4032448"/>
              <a:gd name="connsiteX37" fmla="*/ 2514368 w 7776864"/>
              <a:gd name="connsiteY37" fmla="*/ 269847 h 4032448"/>
              <a:gd name="connsiteX38" fmla="*/ 2641107 w 7776864"/>
              <a:gd name="connsiteY38" fmla="*/ 458229 h 4032448"/>
              <a:gd name="connsiteX39" fmla="*/ 2840270 w 7776864"/>
              <a:gd name="connsiteY39" fmla="*/ 416367 h 4032448"/>
              <a:gd name="connsiteX40" fmla="*/ 2858376 w 7776864"/>
              <a:gd name="connsiteY40" fmla="*/ 353573 h 4032448"/>
              <a:gd name="connsiteX41" fmla="*/ 2967010 w 7776864"/>
              <a:gd name="connsiteY41" fmla="*/ 227986 h 4032448"/>
              <a:gd name="connsiteX42" fmla="*/ 3039432 w 7776864"/>
              <a:gd name="connsiteY42" fmla="*/ 186122 h 4032448"/>
              <a:gd name="connsiteX43" fmla="*/ 3093749 w 7776864"/>
              <a:gd name="connsiteY43" fmla="*/ 248916 h 4032448"/>
              <a:gd name="connsiteX44" fmla="*/ 3166173 w 7776864"/>
              <a:gd name="connsiteY44" fmla="*/ 269847 h 4032448"/>
              <a:gd name="connsiteX45" fmla="*/ 3220490 w 7776864"/>
              <a:gd name="connsiteY45" fmla="*/ 227986 h 4032448"/>
              <a:gd name="connsiteX46" fmla="*/ 3256700 w 7776864"/>
              <a:gd name="connsiteY46" fmla="*/ 165191 h 4032448"/>
              <a:gd name="connsiteX47" fmla="*/ 3329124 w 7776864"/>
              <a:gd name="connsiteY47" fmla="*/ 269847 h 4032448"/>
              <a:gd name="connsiteX48" fmla="*/ 3383441 w 7776864"/>
              <a:gd name="connsiteY48" fmla="*/ 290779 h 4032448"/>
              <a:gd name="connsiteX49" fmla="*/ 3437758 w 7776864"/>
              <a:gd name="connsiteY49" fmla="*/ 332641 h 4032448"/>
              <a:gd name="connsiteX50" fmla="*/ 3528286 w 7776864"/>
              <a:gd name="connsiteY50" fmla="*/ 353573 h 4032448"/>
              <a:gd name="connsiteX51" fmla="*/ 3582603 w 7776864"/>
              <a:gd name="connsiteY51" fmla="*/ 227986 h 4032448"/>
              <a:gd name="connsiteX52" fmla="*/ 3636920 w 7776864"/>
              <a:gd name="connsiteY52" fmla="*/ 207053 h 4032448"/>
              <a:gd name="connsiteX53" fmla="*/ 3673131 w 7776864"/>
              <a:gd name="connsiteY53" fmla="*/ 269847 h 4032448"/>
              <a:gd name="connsiteX54" fmla="*/ 3817977 w 7776864"/>
              <a:gd name="connsiteY54" fmla="*/ 311710 h 4032448"/>
              <a:gd name="connsiteX55" fmla="*/ 3872294 w 7776864"/>
              <a:gd name="connsiteY55" fmla="*/ 269847 h 4032448"/>
              <a:gd name="connsiteX56" fmla="*/ 4053351 w 7776864"/>
              <a:gd name="connsiteY56" fmla="*/ 123328 h 4032448"/>
              <a:gd name="connsiteX57" fmla="*/ 4107668 w 7776864"/>
              <a:gd name="connsiteY57" fmla="*/ 81466 h 4032448"/>
              <a:gd name="connsiteX58" fmla="*/ 4161985 w 7776864"/>
              <a:gd name="connsiteY58" fmla="*/ 144259 h 4032448"/>
              <a:gd name="connsiteX59" fmla="*/ 4216302 w 7776864"/>
              <a:gd name="connsiteY59" fmla="*/ 165191 h 4032448"/>
              <a:gd name="connsiteX60" fmla="*/ 4270619 w 7776864"/>
              <a:gd name="connsiteY60" fmla="*/ 144259 h 4032448"/>
              <a:gd name="connsiteX61" fmla="*/ 4306831 w 7776864"/>
              <a:gd name="connsiteY61" fmla="*/ 81466 h 4032448"/>
              <a:gd name="connsiteX62" fmla="*/ 4361148 w 7776864"/>
              <a:gd name="connsiteY62" fmla="*/ 39604 h 4032448"/>
              <a:gd name="connsiteX63" fmla="*/ 4415465 w 7776864"/>
              <a:gd name="connsiteY63" fmla="*/ 60535 h 4032448"/>
              <a:gd name="connsiteX64" fmla="*/ 4487887 w 7776864"/>
              <a:gd name="connsiteY64" fmla="*/ 186122 h 4032448"/>
              <a:gd name="connsiteX65" fmla="*/ 4542204 w 7776864"/>
              <a:gd name="connsiteY65" fmla="*/ 207053 h 4032448"/>
              <a:gd name="connsiteX66" fmla="*/ 4596521 w 7776864"/>
              <a:gd name="connsiteY66" fmla="*/ 165191 h 4032448"/>
              <a:gd name="connsiteX67" fmla="*/ 4614627 w 7776864"/>
              <a:gd name="connsiteY67" fmla="*/ 102398 h 4032448"/>
              <a:gd name="connsiteX68" fmla="*/ 4668944 w 7776864"/>
              <a:gd name="connsiteY68" fmla="*/ 39604 h 4032448"/>
              <a:gd name="connsiteX69" fmla="*/ 4735965 w 7776864"/>
              <a:gd name="connsiteY69" fmla="*/ 353 h 4032448"/>
              <a:gd name="connsiteX70" fmla="*/ 4739144 w 7776864"/>
              <a:gd name="connsiteY70" fmla="*/ 0 h 4032448"/>
              <a:gd name="connsiteX71" fmla="*/ 4763811 w 7776864"/>
              <a:gd name="connsiteY71" fmla="*/ 0 h 4032448"/>
              <a:gd name="connsiteX72" fmla="*/ 4770118 w 7776864"/>
              <a:gd name="connsiteY72" fmla="*/ 3284 h 4032448"/>
              <a:gd name="connsiteX73" fmla="*/ 4850001 w 7776864"/>
              <a:gd name="connsiteY73" fmla="*/ 123328 h 4032448"/>
              <a:gd name="connsiteX74" fmla="*/ 4976741 w 7776864"/>
              <a:gd name="connsiteY74" fmla="*/ 290779 h 4032448"/>
              <a:gd name="connsiteX75" fmla="*/ 5085375 w 7776864"/>
              <a:gd name="connsiteY75" fmla="*/ 332641 h 4032448"/>
              <a:gd name="connsiteX76" fmla="*/ 5103480 w 7776864"/>
              <a:gd name="connsiteY76" fmla="*/ 269847 h 4032448"/>
              <a:gd name="connsiteX77" fmla="*/ 5121586 w 7776864"/>
              <a:gd name="connsiteY77" fmla="*/ 186122 h 4032448"/>
              <a:gd name="connsiteX78" fmla="*/ 5157797 w 7776864"/>
              <a:gd name="connsiteY78" fmla="*/ 248916 h 4032448"/>
              <a:gd name="connsiteX79" fmla="*/ 5284538 w 7776864"/>
              <a:gd name="connsiteY79" fmla="*/ 395435 h 4032448"/>
              <a:gd name="connsiteX80" fmla="*/ 5320748 w 7776864"/>
              <a:gd name="connsiteY80" fmla="*/ 332641 h 4032448"/>
              <a:gd name="connsiteX81" fmla="*/ 5393172 w 7776864"/>
              <a:gd name="connsiteY81" fmla="*/ 207053 h 4032448"/>
              <a:gd name="connsiteX82" fmla="*/ 5501806 w 7776864"/>
              <a:gd name="connsiteY82" fmla="*/ 290779 h 4032448"/>
              <a:gd name="connsiteX83" fmla="*/ 5610440 w 7776864"/>
              <a:gd name="connsiteY83" fmla="*/ 353573 h 4032448"/>
              <a:gd name="connsiteX84" fmla="*/ 5664757 w 7776864"/>
              <a:gd name="connsiteY84" fmla="*/ 311710 h 4032448"/>
              <a:gd name="connsiteX85" fmla="*/ 5700968 w 7776864"/>
              <a:gd name="connsiteY85" fmla="*/ 165191 h 4032448"/>
              <a:gd name="connsiteX86" fmla="*/ 5755285 w 7776864"/>
              <a:gd name="connsiteY86" fmla="*/ 186122 h 4032448"/>
              <a:gd name="connsiteX87" fmla="*/ 5845813 w 7776864"/>
              <a:gd name="connsiteY87" fmla="*/ 311710 h 4032448"/>
              <a:gd name="connsiteX88" fmla="*/ 5918236 w 7776864"/>
              <a:gd name="connsiteY88" fmla="*/ 332641 h 4032448"/>
              <a:gd name="connsiteX89" fmla="*/ 6026870 w 7776864"/>
              <a:gd name="connsiteY89" fmla="*/ 374504 h 4032448"/>
              <a:gd name="connsiteX90" fmla="*/ 6063082 w 7776864"/>
              <a:gd name="connsiteY90" fmla="*/ 311710 h 4032448"/>
              <a:gd name="connsiteX91" fmla="*/ 6244138 w 7776864"/>
              <a:gd name="connsiteY91" fmla="*/ 374504 h 4032448"/>
              <a:gd name="connsiteX92" fmla="*/ 6334667 w 7776864"/>
              <a:gd name="connsiteY92" fmla="*/ 207053 h 4032448"/>
              <a:gd name="connsiteX93" fmla="*/ 6479513 w 7776864"/>
              <a:gd name="connsiteY93" fmla="*/ 311710 h 4032448"/>
              <a:gd name="connsiteX94" fmla="*/ 6533830 w 7776864"/>
              <a:gd name="connsiteY94" fmla="*/ 332641 h 4032448"/>
              <a:gd name="connsiteX95" fmla="*/ 6696781 w 7776864"/>
              <a:gd name="connsiteY95" fmla="*/ 311710 h 4032448"/>
              <a:gd name="connsiteX96" fmla="*/ 6805415 w 7776864"/>
              <a:gd name="connsiteY96" fmla="*/ 374504 h 4032448"/>
              <a:gd name="connsiteX97" fmla="*/ 6859732 w 7776864"/>
              <a:gd name="connsiteY97" fmla="*/ 395435 h 4032448"/>
              <a:gd name="connsiteX98" fmla="*/ 6914049 w 7776864"/>
              <a:gd name="connsiteY98" fmla="*/ 353573 h 4032448"/>
              <a:gd name="connsiteX99" fmla="*/ 6932155 w 7776864"/>
              <a:gd name="connsiteY99" fmla="*/ 290779 h 4032448"/>
              <a:gd name="connsiteX100" fmla="*/ 6968366 w 7776864"/>
              <a:gd name="connsiteY100" fmla="*/ 165191 h 4032448"/>
              <a:gd name="connsiteX101" fmla="*/ 7022683 w 7776864"/>
              <a:gd name="connsiteY101" fmla="*/ 144259 h 4032448"/>
              <a:gd name="connsiteX102" fmla="*/ 7077000 w 7776864"/>
              <a:gd name="connsiteY102" fmla="*/ 186122 h 4032448"/>
              <a:gd name="connsiteX103" fmla="*/ 7185634 w 7776864"/>
              <a:gd name="connsiteY103" fmla="*/ 269847 h 4032448"/>
              <a:gd name="connsiteX104" fmla="*/ 7294269 w 7776864"/>
              <a:gd name="connsiteY104" fmla="*/ 311710 h 4032448"/>
              <a:gd name="connsiteX105" fmla="*/ 7348586 w 7776864"/>
              <a:gd name="connsiteY105" fmla="*/ 374504 h 4032448"/>
              <a:gd name="connsiteX106" fmla="*/ 7439113 w 7776864"/>
              <a:gd name="connsiteY106" fmla="*/ 479161 h 4032448"/>
              <a:gd name="connsiteX107" fmla="*/ 7493430 w 7776864"/>
              <a:gd name="connsiteY107" fmla="*/ 458229 h 4032448"/>
              <a:gd name="connsiteX108" fmla="*/ 7565854 w 7776864"/>
              <a:gd name="connsiteY108" fmla="*/ 332641 h 4032448"/>
              <a:gd name="connsiteX109" fmla="*/ 7620171 w 7776864"/>
              <a:gd name="connsiteY109" fmla="*/ 290779 h 4032448"/>
              <a:gd name="connsiteX110" fmla="*/ 7674488 w 7776864"/>
              <a:gd name="connsiteY110" fmla="*/ 332641 h 4032448"/>
              <a:gd name="connsiteX111" fmla="*/ 7689805 w 7776864"/>
              <a:gd name="connsiteY111" fmla="*/ 394142 h 4032448"/>
              <a:gd name="connsiteX112" fmla="*/ 7684721 w 7776864"/>
              <a:gd name="connsiteY112" fmla="*/ 391169 h 4032448"/>
              <a:gd name="connsiteX113" fmla="*/ 7683977 w 7776864"/>
              <a:gd name="connsiteY113" fmla="*/ 390642 h 4032448"/>
              <a:gd name="connsiteX114" fmla="*/ 7681940 w 7776864"/>
              <a:gd name="connsiteY114" fmla="*/ 389544 h 4032448"/>
              <a:gd name="connsiteX115" fmla="*/ 7684721 w 7776864"/>
              <a:gd name="connsiteY115" fmla="*/ 391169 h 4032448"/>
              <a:gd name="connsiteX116" fmla="*/ 7703204 w 7776864"/>
              <a:gd name="connsiteY116" fmla="*/ 404279 h 4032448"/>
              <a:gd name="connsiteX117" fmla="*/ 7746910 w 7776864"/>
              <a:gd name="connsiteY117" fmla="*/ 437298 h 4032448"/>
              <a:gd name="connsiteX118" fmla="*/ 7775226 w 7776864"/>
              <a:gd name="connsiteY118" fmla="*/ 415667 h 4032448"/>
              <a:gd name="connsiteX119" fmla="*/ 7776864 w 7776864"/>
              <a:gd name="connsiteY119" fmla="*/ 414443 h 4032448"/>
              <a:gd name="connsiteX120" fmla="*/ 7776864 w 7776864"/>
              <a:gd name="connsiteY120" fmla="*/ 3787676 h 4032448"/>
              <a:gd name="connsiteX121" fmla="*/ 7757242 w 7776864"/>
              <a:gd name="connsiteY121" fmla="*/ 3771762 h 4032448"/>
              <a:gd name="connsiteX122" fmla="*/ 7688658 w 7776864"/>
              <a:gd name="connsiteY122" fmla="*/ 3720737 h 4032448"/>
              <a:gd name="connsiteX123" fmla="*/ 7561919 w 7776864"/>
              <a:gd name="connsiteY123" fmla="*/ 3678874 h 4032448"/>
              <a:gd name="connsiteX124" fmla="*/ 7525708 w 7776864"/>
              <a:gd name="connsiteY124" fmla="*/ 3804462 h 4032448"/>
              <a:gd name="connsiteX125" fmla="*/ 7507602 w 7776864"/>
              <a:gd name="connsiteY125" fmla="*/ 3888188 h 4032448"/>
              <a:gd name="connsiteX126" fmla="*/ 7489496 w 7776864"/>
              <a:gd name="connsiteY126" fmla="*/ 3950982 h 4032448"/>
              <a:gd name="connsiteX127" fmla="*/ 7471879 w 7776864"/>
              <a:gd name="connsiteY127" fmla="*/ 4032448 h 4032448"/>
              <a:gd name="connsiteX128" fmla="*/ 7343933 w 7776864"/>
              <a:gd name="connsiteY128" fmla="*/ 4032448 h 4032448"/>
              <a:gd name="connsiteX129" fmla="*/ 7334828 w 7776864"/>
              <a:gd name="connsiteY129" fmla="*/ 4003826 h 4032448"/>
              <a:gd name="connsiteX130" fmla="*/ 7326544 w 7776864"/>
              <a:gd name="connsiteY130" fmla="*/ 3971913 h 4032448"/>
              <a:gd name="connsiteX131" fmla="*/ 7272228 w 7776864"/>
              <a:gd name="connsiteY131" fmla="*/ 3846325 h 4032448"/>
              <a:gd name="connsiteX132" fmla="*/ 7217910 w 7776864"/>
              <a:gd name="connsiteY132" fmla="*/ 3867256 h 4032448"/>
              <a:gd name="connsiteX133" fmla="*/ 7127382 w 7776864"/>
              <a:gd name="connsiteY133" fmla="*/ 3950982 h 4032448"/>
              <a:gd name="connsiteX134" fmla="*/ 7018748 w 7776864"/>
              <a:gd name="connsiteY134" fmla="*/ 3888188 h 4032448"/>
              <a:gd name="connsiteX135" fmla="*/ 6873902 w 7776864"/>
              <a:gd name="connsiteY135" fmla="*/ 3783531 h 4032448"/>
              <a:gd name="connsiteX136" fmla="*/ 6801480 w 7776864"/>
              <a:gd name="connsiteY136" fmla="*/ 3762600 h 4032448"/>
              <a:gd name="connsiteX137" fmla="*/ 6783374 w 7776864"/>
              <a:gd name="connsiteY137" fmla="*/ 3678874 h 4032448"/>
              <a:gd name="connsiteX138" fmla="*/ 6765268 w 7776864"/>
              <a:gd name="connsiteY138" fmla="*/ 3616080 h 4032448"/>
              <a:gd name="connsiteX139" fmla="*/ 6692846 w 7776864"/>
              <a:gd name="connsiteY139" fmla="*/ 3741668 h 4032448"/>
              <a:gd name="connsiteX140" fmla="*/ 6656634 w 7776864"/>
              <a:gd name="connsiteY140" fmla="*/ 3804462 h 4032448"/>
              <a:gd name="connsiteX141" fmla="*/ 6620423 w 7776864"/>
              <a:gd name="connsiteY141" fmla="*/ 3741668 h 4032448"/>
              <a:gd name="connsiteX142" fmla="*/ 6566106 w 7776864"/>
              <a:gd name="connsiteY142" fmla="*/ 3678874 h 4032448"/>
              <a:gd name="connsiteX143" fmla="*/ 6493684 w 7776864"/>
              <a:gd name="connsiteY143" fmla="*/ 3553286 h 4032448"/>
              <a:gd name="connsiteX144" fmla="*/ 6475578 w 7776864"/>
              <a:gd name="connsiteY144" fmla="*/ 3637012 h 4032448"/>
              <a:gd name="connsiteX145" fmla="*/ 6457472 w 7776864"/>
              <a:gd name="connsiteY145" fmla="*/ 3762600 h 4032448"/>
              <a:gd name="connsiteX146" fmla="*/ 6403154 w 7776864"/>
              <a:gd name="connsiteY146" fmla="*/ 3846325 h 4032448"/>
              <a:gd name="connsiteX147" fmla="*/ 6348838 w 7776864"/>
              <a:gd name="connsiteY147" fmla="*/ 3825394 h 4032448"/>
              <a:gd name="connsiteX148" fmla="*/ 6294520 w 7776864"/>
              <a:gd name="connsiteY148" fmla="*/ 3762600 h 4032448"/>
              <a:gd name="connsiteX149" fmla="*/ 6185886 w 7776864"/>
              <a:gd name="connsiteY149" fmla="*/ 3741668 h 4032448"/>
              <a:gd name="connsiteX150" fmla="*/ 6022935 w 7776864"/>
              <a:gd name="connsiteY150" fmla="*/ 3846325 h 4032448"/>
              <a:gd name="connsiteX151" fmla="*/ 5968618 w 7776864"/>
              <a:gd name="connsiteY151" fmla="*/ 3867256 h 4032448"/>
              <a:gd name="connsiteX152" fmla="*/ 5859984 w 7776864"/>
              <a:gd name="connsiteY152" fmla="*/ 3783531 h 4032448"/>
              <a:gd name="connsiteX153" fmla="*/ 5841878 w 7776864"/>
              <a:gd name="connsiteY153" fmla="*/ 3846325 h 4032448"/>
              <a:gd name="connsiteX154" fmla="*/ 5787562 w 7776864"/>
              <a:gd name="connsiteY154" fmla="*/ 3825394 h 4032448"/>
              <a:gd name="connsiteX155" fmla="*/ 5751350 w 7776864"/>
              <a:gd name="connsiteY155" fmla="*/ 3762600 h 4032448"/>
              <a:gd name="connsiteX156" fmla="*/ 5697033 w 7776864"/>
              <a:gd name="connsiteY156" fmla="*/ 3804462 h 4032448"/>
              <a:gd name="connsiteX157" fmla="*/ 5642716 w 7776864"/>
              <a:gd name="connsiteY157" fmla="*/ 3825394 h 4032448"/>
              <a:gd name="connsiteX158" fmla="*/ 5588398 w 7776864"/>
              <a:gd name="connsiteY158" fmla="*/ 3616080 h 4032448"/>
              <a:gd name="connsiteX159" fmla="*/ 5534082 w 7776864"/>
              <a:gd name="connsiteY159" fmla="*/ 3595149 h 4032448"/>
              <a:gd name="connsiteX160" fmla="*/ 5497871 w 7776864"/>
              <a:gd name="connsiteY160" fmla="*/ 3657943 h 4032448"/>
              <a:gd name="connsiteX161" fmla="*/ 5425448 w 7776864"/>
              <a:gd name="connsiteY161" fmla="*/ 3825394 h 4032448"/>
              <a:gd name="connsiteX162" fmla="*/ 5353025 w 7776864"/>
              <a:gd name="connsiteY162" fmla="*/ 3846325 h 4032448"/>
              <a:gd name="connsiteX163" fmla="*/ 5298708 w 7776864"/>
              <a:gd name="connsiteY163" fmla="*/ 3825394 h 4032448"/>
              <a:gd name="connsiteX164" fmla="*/ 5262497 w 7776864"/>
              <a:gd name="connsiteY164" fmla="*/ 3762600 h 4032448"/>
              <a:gd name="connsiteX165" fmla="*/ 5135757 w 7776864"/>
              <a:gd name="connsiteY165" fmla="*/ 3574218 h 4032448"/>
              <a:gd name="connsiteX166" fmla="*/ 4936594 w 7776864"/>
              <a:gd name="connsiteY166" fmla="*/ 3616080 h 4032448"/>
              <a:gd name="connsiteX167" fmla="*/ 4918489 w 7776864"/>
              <a:gd name="connsiteY167" fmla="*/ 3678874 h 4032448"/>
              <a:gd name="connsiteX168" fmla="*/ 4809855 w 7776864"/>
              <a:gd name="connsiteY168" fmla="*/ 3804462 h 4032448"/>
              <a:gd name="connsiteX169" fmla="*/ 4737432 w 7776864"/>
              <a:gd name="connsiteY169" fmla="*/ 3846325 h 4032448"/>
              <a:gd name="connsiteX170" fmla="*/ 4683115 w 7776864"/>
              <a:gd name="connsiteY170" fmla="*/ 3783531 h 4032448"/>
              <a:gd name="connsiteX171" fmla="*/ 4610692 w 7776864"/>
              <a:gd name="connsiteY171" fmla="*/ 3762600 h 4032448"/>
              <a:gd name="connsiteX172" fmla="*/ 4556375 w 7776864"/>
              <a:gd name="connsiteY172" fmla="*/ 3804462 h 4032448"/>
              <a:gd name="connsiteX173" fmla="*/ 4520164 w 7776864"/>
              <a:gd name="connsiteY173" fmla="*/ 3867256 h 4032448"/>
              <a:gd name="connsiteX174" fmla="*/ 4447741 w 7776864"/>
              <a:gd name="connsiteY174" fmla="*/ 3762600 h 4032448"/>
              <a:gd name="connsiteX175" fmla="*/ 4393424 w 7776864"/>
              <a:gd name="connsiteY175" fmla="*/ 3741668 h 4032448"/>
              <a:gd name="connsiteX176" fmla="*/ 4339107 w 7776864"/>
              <a:gd name="connsiteY176" fmla="*/ 3699806 h 4032448"/>
              <a:gd name="connsiteX177" fmla="*/ 4248579 w 7776864"/>
              <a:gd name="connsiteY177" fmla="*/ 3678874 h 4032448"/>
              <a:gd name="connsiteX178" fmla="*/ 4194262 w 7776864"/>
              <a:gd name="connsiteY178" fmla="*/ 3804462 h 4032448"/>
              <a:gd name="connsiteX179" fmla="*/ 4139945 w 7776864"/>
              <a:gd name="connsiteY179" fmla="*/ 3825394 h 4032448"/>
              <a:gd name="connsiteX180" fmla="*/ 4103733 w 7776864"/>
              <a:gd name="connsiteY180" fmla="*/ 3762600 h 4032448"/>
              <a:gd name="connsiteX181" fmla="*/ 3958887 w 7776864"/>
              <a:gd name="connsiteY181" fmla="*/ 3720737 h 4032448"/>
              <a:gd name="connsiteX182" fmla="*/ 3904570 w 7776864"/>
              <a:gd name="connsiteY182" fmla="*/ 3762600 h 4032448"/>
              <a:gd name="connsiteX183" fmla="*/ 3723514 w 7776864"/>
              <a:gd name="connsiteY183" fmla="*/ 3909119 h 4032448"/>
              <a:gd name="connsiteX184" fmla="*/ 3669197 w 7776864"/>
              <a:gd name="connsiteY184" fmla="*/ 3950982 h 4032448"/>
              <a:gd name="connsiteX185" fmla="*/ 3614879 w 7776864"/>
              <a:gd name="connsiteY185" fmla="*/ 3888188 h 4032448"/>
              <a:gd name="connsiteX186" fmla="*/ 3560562 w 7776864"/>
              <a:gd name="connsiteY186" fmla="*/ 3867256 h 4032448"/>
              <a:gd name="connsiteX187" fmla="*/ 3506245 w 7776864"/>
              <a:gd name="connsiteY187" fmla="*/ 3888188 h 4032448"/>
              <a:gd name="connsiteX188" fmla="*/ 3470034 w 7776864"/>
              <a:gd name="connsiteY188" fmla="*/ 3950982 h 4032448"/>
              <a:gd name="connsiteX189" fmla="*/ 3415717 w 7776864"/>
              <a:gd name="connsiteY189" fmla="*/ 3992844 h 4032448"/>
              <a:gd name="connsiteX190" fmla="*/ 3361400 w 7776864"/>
              <a:gd name="connsiteY190" fmla="*/ 3971913 h 4032448"/>
              <a:gd name="connsiteX191" fmla="*/ 3288977 w 7776864"/>
              <a:gd name="connsiteY191" fmla="*/ 3846325 h 4032448"/>
              <a:gd name="connsiteX192" fmla="*/ 3234660 w 7776864"/>
              <a:gd name="connsiteY192" fmla="*/ 3825394 h 4032448"/>
              <a:gd name="connsiteX193" fmla="*/ 3180343 w 7776864"/>
              <a:gd name="connsiteY193" fmla="*/ 3867256 h 4032448"/>
              <a:gd name="connsiteX194" fmla="*/ 3162238 w 7776864"/>
              <a:gd name="connsiteY194" fmla="*/ 3930050 h 4032448"/>
              <a:gd name="connsiteX195" fmla="*/ 3107921 w 7776864"/>
              <a:gd name="connsiteY195" fmla="*/ 3992844 h 4032448"/>
              <a:gd name="connsiteX196" fmla="*/ 3040899 w 7776864"/>
              <a:gd name="connsiteY196" fmla="*/ 4032094 h 4032448"/>
              <a:gd name="connsiteX197" fmla="*/ 3037712 w 7776864"/>
              <a:gd name="connsiteY197" fmla="*/ 4032448 h 4032448"/>
              <a:gd name="connsiteX198" fmla="*/ 3013055 w 7776864"/>
              <a:gd name="connsiteY198" fmla="*/ 4032448 h 4032448"/>
              <a:gd name="connsiteX199" fmla="*/ 3006747 w 7776864"/>
              <a:gd name="connsiteY199" fmla="*/ 4029163 h 4032448"/>
              <a:gd name="connsiteX200" fmla="*/ 2926863 w 7776864"/>
              <a:gd name="connsiteY200" fmla="*/ 3909119 h 4032448"/>
              <a:gd name="connsiteX201" fmla="*/ 2800124 w 7776864"/>
              <a:gd name="connsiteY201" fmla="*/ 3741668 h 4032448"/>
              <a:gd name="connsiteX202" fmla="*/ 2691489 w 7776864"/>
              <a:gd name="connsiteY202" fmla="*/ 3699806 h 4032448"/>
              <a:gd name="connsiteX203" fmla="*/ 2673384 w 7776864"/>
              <a:gd name="connsiteY203" fmla="*/ 3762600 h 4032448"/>
              <a:gd name="connsiteX204" fmla="*/ 2655278 w 7776864"/>
              <a:gd name="connsiteY204" fmla="*/ 3846325 h 4032448"/>
              <a:gd name="connsiteX205" fmla="*/ 2619067 w 7776864"/>
              <a:gd name="connsiteY205" fmla="*/ 3783531 h 4032448"/>
              <a:gd name="connsiteX206" fmla="*/ 2492327 w 7776864"/>
              <a:gd name="connsiteY206" fmla="*/ 3637012 h 4032448"/>
              <a:gd name="connsiteX207" fmla="*/ 2456116 w 7776864"/>
              <a:gd name="connsiteY207" fmla="*/ 3699806 h 4032448"/>
              <a:gd name="connsiteX208" fmla="*/ 2383692 w 7776864"/>
              <a:gd name="connsiteY208" fmla="*/ 3825394 h 4032448"/>
              <a:gd name="connsiteX209" fmla="*/ 2275058 w 7776864"/>
              <a:gd name="connsiteY209" fmla="*/ 3741668 h 4032448"/>
              <a:gd name="connsiteX210" fmla="*/ 2166424 w 7776864"/>
              <a:gd name="connsiteY210" fmla="*/ 3678874 h 4032448"/>
              <a:gd name="connsiteX211" fmla="*/ 2112107 w 7776864"/>
              <a:gd name="connsiteY211" fmla="*/ 3720737 h 4032448"/>
              <a:gd name="connsiteX212" fmla="*/ 2075897 w 7776864"/>
              <a:gd name="connsiteY212" fmla="*/ 3867256 h 4032448"/>
              <a:gd name="connsiteX213" fmla="*/ 2021579 w 7776864"/>
              <a:gd name="connsiteY213" fmla="*/ 3846325 h 4032448"/>
              <a:gd name="connsiteX214" fmla="*/ 1931051 w 7776864"/>
              <a:gd name="connsiteY214" fmla="*/ 3720737 h 4032448"/>
              <a:gd name="connsiteX215" fmla="*/ 1858628 w 7776864"/>
              <a:gd name="connsiteY215" fmla="*/ 3699806 h 4032448"/>
              <a:gd name="connsiteX216" fmla="*/ 1749994 w 7776864"/>
              <a:gd name="connsiteY216" fmla="*/ 3657943 h 4032448"/>
              <a:gd name="connsiteX217" fmla="*/ 1713783 w 7776864"/>
              <a:gd name="connsiteY217" fmla="*/ 3720737 h 4032448"/>
              <a:gd name="connsiteX218" fmla="*/ 1532726 w 7776864"/>
              <a:gd name="connsiteY218" fmla="*/ 3657943 h 4032448"/>
              <a:gd name="connsiteX219" fmla="*/ 1442197 w 7776864"/>
              <a:gd name="connsiteY219" fmla="*/ 3825394 h 4032448"/>
              <a:gd name="connsiteX220" fmla="*/ 1297352 w 7776864"/>
              <a:gd name="connsiteY220" fmla="*/ 3720737 h 4032448"/>
              <a:gd name="connsiteX221" fmla="*/ 1243034 w 7776864"/>
              <a:gd name="connsiteY221" fmla="*/ 3699806 h 4032448"/>
              <a:gd name="connsiteX222" fmla="*/ 1080083 w 7776864"/>
              <a:gd name="connsiteY222" fmla="*/ 3720737 h 4032448"/>
              <a:gd name="connsiteX223" fmla="*/ 971449 w 7776864"/>
              <a:gd name="connsiteY223" fmla="*/ 3657943 h 4032448"/>
              <a:gd name="connsiteX224" fmla="*/ 917132 w 7776864"/>
              <a:gd name="connsiteY224" fmla="*/ 3637012 h 4032448"/>
              <a:gd name="connsiteX225" fmla="*/ 862815 w 7776864"/>
              <a:gd name="connsiteY225" fmla="*/ 3678874 h 4032448"/>
              <a:gd name="connsiteX226" fmla="*/ 844710 w 7776864"/>
              <a:gd name="connsiteY226" fmla="*/ 3741668 h 4032448"/>
              <a:gd name="connsiteX227" fmla="*/ 808498 w 7776864"/>
              <a:gd name="connsiteY227" fmla="*/ 3867256 h 4032448"/>
              <a:gd name="connsiteX228" fmla="*/ 754181 w 7776864"/>
              <a:gd name="connsiteY228" fmla="*/ 3888188 h 4032448"/>
              <a:gd name="connsiteX229" fmla="*/ 699864 w 7776864"/>
              <a:gd name="connsiteY229" fmla="*/ 3846325 h 4032448"/>
              <a:gd name="connsiteX230" fmla="*/ 591230 w 7776864"/>
              <a:gd name="connsiteY230" fmla="*/ 3762600 h 4032448"/>
              <a:gd name="connsiteX231" fmla="*/ 482596 w 7776864"/>
              <a:gd name="connsiteY231" fmla="*/ 3720737 h 4032448"/>
              <a:gd name="connsiteX232" fmla="*/ 428278 w 7776864"/>
              <a:gd name="connsiteY232" fmla="*/ 3657943 h 4032448"/>
              <a:gd name="connsiteX233" fmla="*/ 337751 w 7776864"/>
              <a:gd name="connsiteY233" fmla="*/ 3553286 h 4032448"/>
              <a:gd name="connsiteX234" fmla="*/ 283434 w 7776864"/>
              <a:gd name="connsiteY234" fmla="*/ 3574218 h 4032448"/>
              <a:gd name="connsiteX235" fmla="*/ 211010 w 7776864"/>
              <a:gd name="connsiteY235" fmla="*/ 3699806 h 4032448"/>
              <a:gd name="connsiteX236" fmla="*/ 156693 w 7776864"/>
              <a:gd name="connsiteY236" fmla="*/ 3741668 h 4032448"/>
              <a:gd name="connsiteX237" fmla="*/ 102376 w 7776864"/>
              <a:gd name="connsiteY237" fmla="*/ 3699806 h 4032448"/>
              <a:gd name="connsiteX238" fmla="*/ 87060 w 7776864"/>
              <a:gd name="connsiteY238" fmla="*/ 3638306 h 4032448"/>
              <a:gd name="connsiteX239" fmla="*/ 92144 w 7776864"/>
              <a:gd name="connsiteY239" fmla="*/ 3641278 h 4032448"/>
              <a:gd name="connsiteX240" fmla="*/ 92887 w 7776864"/>
              <a:gd name="connsiteY240" fmla="*/ 3641806 h 4032448"/>
              <a:gd name="connsiteX241" fmla="*/ 94924 w 7776864"/>
              <a:gd name="connsiteY241" fmla="*/ 3642904 h 4032448"/>
              <a:gd name="connsiteX242" fmla="*/ 92144 w 7776864"/>
              <a:gd name="connsiteY242" fmla="*/ 3641278 h 4032448"/>
              <a:gd name="connsiteX243" fmla="*/ 73660 w 7776864"/>
              <a:gd name="connsiteY243" fmla="*/ 3628168 h 4032448"/>
              <a:gd name="connsiteX244" fmla="*/ 29954 w 7776864"/>
              <a:gd name="connsiteY244" fmla="*/ 3595149 h 4032448"/>
              <a:gd name="connsiteX245" fmla="*/ 1638 w 7776864"/>
              <a:gd name="connsiteY245" fmla="*/ 3616781 h 4032448"/>
              <a:gd name="connsiteX246" fmla="*/ 0 w 7776864"/>
              <a:gd name="connsiteY246" fmla="*/ 3618004 h 4032448"/>
              <a:gd name="connsiteX247" fmla="*/ 0 w 7776864"/>
              <a:gd name="connsiteY247" fmla="*/ 244772 h 4032448"/>
              <a:gd name="connsiteX248" fmla="*/ 19622 w 7776864"/>
              <a:gd name="connsiteY248" fmla="*/ 260685 h 4032448"/>
              <a:gd name="connsiteX249" fmla="*/ 88206 w 7776864"/>
              <a:gd name="connsiteY249" fmla="*/ 311710 h 4032448"/>
              <a:gd name="connsiteX250" fmla="*/ 214945 w 7776864"/>
              <a:gd name="connsiteY250" fmla="*/ 353573 h 4032448"/>
              <a:gd name="connsiteX251" fmla="*/ 251157 w 7776864"/>
              <a:gd name="connsiteY251" fmla="*/ 227986 h 4032448"/>
              <a:gd name="connsiteX252" fmla="*/ 269262 w 7776864"/>
              <a:gd name="connsiteY252" fmla="*/ 144259 h 4032448"/>
              <a:gd name="connsiteX253" fmla="*/ 287369 w 7776864"/>
              <a:gd name="connsiteY253" fmla="*/ 81466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7776864" h="4032448">
                <a:moveTo>
                  <a:pt x="304985" y="0"/>
                </a:moveTo>
                <a:lnTo>
                  <a:pt x="432932" y="0"/>
                </a:lnTo>
                <a:lnTo>
                  <a:pt x="442036" y="28622"/>
                </a:lnTo>
                <a:cubicBezTo>
                  <a:pt x="444172" y="39559"/>
                  <a:pt x="446052" y="50667"/>
                  <a:pt x="450320" y="60535"/>
                </a:cubicBezTo>
                <a:cubicBezTo>
                  <a:pt x="520517" y="222838"/>
                  <a:pt x="459126" y="28287"/>
                  <a:pt x="504637" y="186122"/>
                </a:cubicBezTo>
                <a:cubicBezTo>
                  <a:pt x="522742" y="179146"/>
                  <a:pt x="544051" y="178974"/>
                  <a:pt x="558954" y="165191"/>
                </a:cubicBezTo>
                <a:cubicBezTo>
                  <a:pt x="675950" y="56987"/>
                  <a:pt x="512951" y="134080"/>
                  <a:pt x="649482" y="81466"/>
                </a:cubicBezTo>
                <a:cubicBezTo>
                  <a:pt x="749069" y="119844"/>
                  <a:pt x="659840" y="79338"/>
                  <a:pt x="758116" y="144259"/>
                </a:cubicBezTo>
                <a:cubicBezTo>
                  <a:pt x="897289" y="236198"/>
                  <a:pt x="764495" y="128858"/>
                  <a:pt x="902962" y="248916"/>
                </a:cubicBezTo>
                <a:cubicBezTo>
                  <a:pt x="927103" y="255893"/>
                  <a:pt x="957789" y="249506"/>
                  <a:pt x="975384" y="269847"/>
                </a:cubicBezTo>
                <a:cubicBezTo>
                  <a:pt x="992979" y="290189"/>
                  <a:pt x="986654" y="325913"/>
                  <a:pt x="993490" y="353573"/>
                </a:cubicBezTo>
                <a:cubicBezTo>
                  <a:pt x="998734" y="374787"/>
                  <a:pt x="1005561" y="395436"/>
                  <a:pt x="1011596" y="416367"/>
                </a:cubicBezTo>
                <a:cubicBezTo>
                  <a:pt x="1114365" y="535175"/>
                  <a:pt x="1042151" y="484381"/>
                  <a:pt x="1084018" y="290779"/>
                </a:cubicBezTo>
                <a:cubicBezTo>
                  <a:pt x="1089296" y="266374"/>
                  <a:pt x="1108159" y="248916"/>
                  <a:pt x="1120230" y="227986"/>
                </a:cubicBezTo>
                <a:cubicBezTo>
                  <a:pt x="1132300" y="248916"/>
                  <a:pt x="1142510" y="271454"/>
                  <a:pt x="1156441" y="290779"/>
                </a:cubicBezTo>
                <a:cubicBezTo>
                  <a:pt x="1172834" y="313520"/>
                  <a:pt x="1198055" y="327872"/>
                  <a:pt x="1210759" y="353573"/>
                </a:cubicBezTo>
                <a:cubicBezTo>
                  <a:pt x="1282707" y="499134"/>
                  <a:pt x="1165689" y="388608"/>
                  <a:pt x="1283181" y="479161"/>
                </a:cubicBezTo>
                <a:cubicBezTo>
                  <a:pt x="1289216" y="451252"/>
                  <a:pt x="1296406" y="423644"/>
                  <a:pt x="1301286" y="395435"/>
                </a:cubicBezTo>
                <a:cubicBezTo>
                  <a:pt x="1308485" y="353819"/>
                  <a:pt x="1305759" y="309252"/>
                  <a:pt x="1319393" y="269847"/>
                </a:cubicBezTo>
                <a:cubicBezTo>
                  <a:pt x="1330600" y="237456"/>
                  <a:pt x="1355604" y="214031"/>
                  <a:pt x="1373710" y="186122"/>
                </a:cubicBezTo>
                <a:cubicBezTo>
                  <a:pt x="1391815" y="193099"/>
                  <a:pt x="1412147" y="194815"/>
                  <a:pt x="1428027" y="207053"/>
                </a:cubicBezTo>
                <a:cubicBezTo>
                  <a:pt x="1449331" y="223474"/>
                  <a:pt x="1458946" y="257825"/>
                  <a:pt x="1482344" y="269847"/>
                </a:cubicBezTo>
                <a:cubicBezTo>
                  <a:pt x="1515891" y="287084"/>
                  <a:pt x="1554766" y="283802"/>
                  <a:pt x="1590978" y="290779"/>
                </a:cubicBezTo>
                <a:cubicBezTo>
                  <a:pt x="1713886" y="243414"/>
                  <a:pt x="1567152" y="306080"/>
                  <a:pt x="1753929" y="186122"/>
                </a:cubicBezTo>
                <a:cubicBezTo>
                  <a:pt x="1770612" y="175408"/>
                  <a:pt x="1790141" y="172168"/>
                  <a:pt x="1808246" y="165191"/>
                </a:cubicBezTo>
                <a:cubicBezTo>
                  <a:pt x="1808246" y="165191"/>
                  <a:pt x="1873797" y="241801"/>
                  <a:pt x="1916880" y="248916"/>
                </a:cubicBezTo>
                <a:cubicBezTo>
                  <a:pt x="1935774" y="252036"/>
                  <a:pt x="1928951" y="207053"/>
                  <a:pt x="1934986" y="186122"/>
                </a:cubicBezTo>
                <a:cubicBezTo>
                  <a:pt x="1953091" y="193099"/>
                  <a:pt x="1974400" y="193271"/>
                  <a:pt x="1989303" y="207053"/>
                </a:cubicBezTo>
                <a:cubicBezTo>
                  <a:pt x="2006295" y="222768"/>
                  <a:pt x="2004177" y="264914"/>
                  <a:pt x="2025514" y="269847"/>
                </a:cubicBezTo>
                <a:cubicBezTo>
                  <a:pt x="2046852" y="274780"/>
                  <a:pt x="2060368" y="239235"/>
                  <a:pt x="2079831" y="227986"/>
                </a:cubicBezTo>
                <a:cubicBezTo>
                  <a:pt x="2096902" y="218119"/>
                  <a:pt x="2116043" y="214031"/>
                  <a:pt x="2134149" y="207053"/>
                </a:cubicBezTo>
                <a:cubicBezTo>
                  <a:pt x="2143828" y="251814"/>
                  <a:pt x="2171510" y="388925"/>
                  <a:pt x="2188466" y="416367"/>
                </a:cubicBezTo>
                <a:cubicBezTo>
                  <a:pt x="2199559" y="434322"/>
                  <a:pt x="2224677" y="430322"/>
                  <a:pt x="2242783" y="437298"/>
                </a:cubicBezTo>
                <a:cubicBezTo>
                  <a:pt x="2254853" y="416367"/>
                  <a:pt x="2271353" y="398058"/>
                  <a:pt x="2278993" y="374504"/>
                </a:cubicBezTo>
                <a:cubicBezTo>
                  <a:pt x="2309173" y="281464"/>
                  <a:pt x="2269472" y="261187"/>
                  <a:pt x="2351417" y="207053"/>
                </a:cubicBezTo>
                <a:cubicBezTo>
                  <a:pt x="2373022" y="192781"/>
                  <a:pt x="2399698" y="193099"/>
                  <a:pt x="2423839" y="186122"/>
                </a:cubicBezTo>
                <a:lnTo>
                  <a:pt x="2478156" y="207053"/>
                </a:lnTo>
                <a:cubicBezTo>
                  <a:pt x="2498800" y="215009"/>
                  <a:pt x="2502297" y="248916"/>
                  <a:pt x="2514368" y="269847"/>
                </a:cubicBezTo>
                <a:cubicBezTo>
                  <a:pt x="2600995" y="420067"/>
                  <a:pt x="2556016" y="359858"/>
                  <a:pt x="2641107" y="458229"/>
                </a:cubicBezTo>
                <a:cubicBezTo>
                  <a:pt x="2759483" y="475335"/>
                  <a:pt x="2778847" y="522882"/>
                  <a:pt x="2840270" y="416367"/>
                </a:cubicBezTo>
                <a:cubicBezTo>
                  <a:pt x="2850857" y="398009"/>
                  <a:pt x="2852341" y="374504"/>
                  <a:pt x="2858376" y="353573"/>
                </a:cubicBezTo>
                <a:cubicBezTo>
                  <a:pt x="2858376" y="353573"/>
                  <a:pt x="2927021" y="264970"/>
                  <a:pt x="2967010" y="227986"/>
                </a:cubicBezTo>
                <a:cubicBezTo>
                  <a:pt x="2988085" y="208493"/>
                  <a:pt x="3012713" y="181710"/>
                  <a:pt x="3039432" y="186122"/>
                </a:cubicBezTo>
                <a:cubicBezTo>
                  <a:pt x="3064780" y="190309"/>
                  <a:pt x="3071518" y="234230"/>
                  <a:pt x="3093749" y="248916"/>
                </a:cubicBezTo>
                <a:cubicBezTo>
                  <a:pt x="3115355" y="263188"/>
                  <a:pt x="3142031" y="262871"/>
                  <a:pt x="3166173" y="269847"/>
                </a:cubicBezTo>
                <a:cubicBezTo>
                  <a:pt x="3184278" y="255893"/>
                  <a:pt x="3205103" y="245773"/>
                  <a:pt x="3220490" y="227986"/>
                </a:cubicBezTo>
                <a:cubicBezTo>
                  <a:pt x="3235876" y="210198"/>
                  <a:pt x="3235363" y="170125"/>
                  <a:pt x="3256700" y="165191"/>
                </a:cubicBezTo>
                <a:cubicBezTo>
                  <a:pt x="3307884" y="153356"/>
                  <a:pt x="3320810" y="241018"/>
                  <a:pt x="3329124" y="269847"/>
                </a:cubicBezTo>
                <a:cubicBezTo>
                  <a:pt x="3347229" y="276825"/>
                  <a:pt x="3366370" y="280913"/>
                  <a:pt x="3383441" y="290779"/>
                </a:cubicBezTo>
                <a:cubicBezTo>
                  <a:pt x="3402904" y="302029"/>
                  <a:pt x="3417384" y="323808"/>
                  <a:pt x="3437758" y="332641"/>
                </a:cubicBezTo>
                <a:cubicBezTo>
                  <a:pt x="3466572" y="345133"/>
                  <a:pt x="3498110" y="346596"/>
                  <a:pt x="3528286" y="353573"/>
                </a:cubicBezTo>
                <a:cubicBezTo>
                  <a:pt x="3540213" y="312208"/>
                  <a:pt x="3550697" y="257494"/>
                  <a:pt x="3582603" y="227986"/>
                </a:cubicBezTo>
                <a:cubicBezTo>
                  <a:pt x="3597506" y="214202"/>
                  <a:pt x="3619199" y="198859"/>
                  <a:pt x="3636920" y="207053"/>
                </a:cubicBezTo>
                <a:cubicBezTo>
                  <a:pt x="3657124" y="216396"/>
                  <a:pt x="3661061" y="248916"/>
                  <a:pt x="3673131" y="269847"/>
                </a:cubicBezTo>
                <a:cubicBezTo>
                  <a:pt x="3708604" y="283517"/>
                  <a:pt x="3786194" y="316304"/>
                  <a:pt x="3817977" y="311710"/>
                </a:cubicBezTo>
                <a:cubicBezTo>
                  <a:pt x="3839569" y="308590"/>
                  <a:pt x="3854189" y="283802"/>
                  <a:pt x="3872294" y="269847"/>
                </a:cubicBezTo>
                <a:cubicBezTo>
                  <a:pt x="4055014" y="243443"/>
                  <a:pt x="4001752" y="302280"/>
                  <a:pt x="4053351" y="123328"/>
                </a:cubicBezTo>
                <a:cubicBezTo>
                  <a:pt x="4071456" y="109374"/>
                  <a:pt x="4086203" y="77329"/>
                  <a:pt x="4107668" y="81466"/>
                </a:cubicBezTo>
                <a:cubicBezTo>
                  <a:pt x="4132925" y="86332"/>
                  <a:pt x="4140680" y="127839"/>
                  <a:pt x="4161985" y="144259"/>
                </a:cubicBezTo>
                <a:cubicBezTo>
                  <a:pt x="4177865" y="156498"/>
                  <a:pt x="4198197" y="158214"/>
                  <a:pt x="4216302" y="165191"/>
                </a:cubicBezTo>
                <a:cubicBezTo>
                  <a:pt x="4234407" y="158214"/>
                  <a:pt x="4255716" y="158042"/>
                  <a:pt x="4270619" y="144259"/>
                </a:cubicBezTo>
                <a:cubicBezTo>
                  <a:pt x="4287611" y="128545"/>
                  <a:pt x="4291443" y="99254"/>
                  <a:pt x="4306831" y="81466"/>
                </a:cubicBezTo>
                <a:cubicBezTo>
                  <a:pt x="4322218" y="63678"/>
                  <a:pt x="4343042" y="53558"/>
                  <a:pt x="4361148" y="39604"/>
                </a:cubicBezTo>
                <a:lnTo>
                  <a:pt x="4415465" y="60535"/>
                </a:lnTo>
                <a:cubicBezTo>
                  <a:pt x="4456752" y="76444"/>
                  <a:pt x="4457114" y="150546"/>
                  <a:pt x="4487887" y="186122"/>
                </a:cubicBezTo>
                <a:cubicBezTo>
                  <a:pt x="4501382" y="201723"/>
                  <a:pt x="4524099" y="200077"/>
                  <a:pt x="4542204" y="207053"/>
                </a:cubicBezTo>
                <a:cubicBezTo>
                  <a:pt x="4560310" y="193099"/>
                  <a:pt x="4582928" y="184836"/>
                  <a:pt x="4596521" y="165191"/>
                </a:cubicBezTo>
                <a:cubicBezTo>
                  <a:pt x="4608443" y="147963"/>
                  <a:pt x="4604040" y="120756"/>
                  <a:pt x="4614627" y="102398"/>
                </a:cubicBezTo>
                <a:cubicBezTo>
                  <a:pt x="4628830" y="77768"/>
                  <a:pt x="4650838" y="60535"/>
                  <a:pt x="4668944" y="39604"/>
                </a:cubicBezTo>
                <a:cubicBezTo>
                  <a:pt x="4691576" y="29138"/>
                  <a:pt x="4713041" y="8202"/>
                  <a:pt x="4735965" y="353"/>
                </a:cubicBezTo>
                <a:lnTo>
                  <a:pt x="4739144" y="0"/>
                </a:lnTo>
                <a:lnTo>
                  <a:pt x="4763811" y="0"/>
                </a:lnTo>
                <a:lnTo>
                  <a:pt x="4770118" y="3284"/>
                </a:lnTo>
                <a:cubicBezTo>
                  <a:pt x="4797314" y="25155"/>
                  <a:pt x="4838873" y="104031"/>
                  <a:pt x="4850001" y="123328"/>
                </a:cubicBezTo>
                <a:cubicBezTo>
                  <a:pt x="4940530" y="193100"/>
                  <a:pt x="4892248" y="144261"/>
                  <a:pt x="4976741" y="290779"/>
                </a:cubicBezTo>
                <a:cubicBezTo>
                  <a:pt x="4976741" y="290779"/>
                  <a:pt x="5047588" y="338882"/>
                  <a:pt x="5085375" y="332641"/>
                </a:cubicBezTo>
                <a:cubicBezTo>
                  <a:pt x="5104268" y="329521"/>
                  <a:pt x="5098237" y="291061"/>
                  <a:pt x="5103480" y="269847"/>
                </a:cubicBezTo>
                <a:cubicBezTo>
                  <a:pt x="5110317" y="242187"/>
                  <a:pt x="5115551" y="214031"/>
                  <a:pt x="5121586" y="186122"/>
                </a:cubicBezTo>
                <a:lnTo>
                  <a:pt x="5157797" y="248916"/>
                </a:lnTo>
                <a:cubicBezTo>
                  <a:pt x="5240806" y="392861"/>
                  <a:pt x="5188933" y="358594"/>
                  <a:pt x="5284538" y="395435"/>
                </a:cubicBezTo>
                <a:lnTo>
                  <a:pt x="5320748" y="332641"/>
                </a:lnTo>
                <a:lnTo>
                  <a:pt x="5393172" y="207053"/>
                </a:lnTo>
                <a:cubicBezTo>
                  <a:pt x="5488630" y="243840"/>
                  <a:pt x="5411387" y="203673"/>
                  <a:pt x="5501806" y="290779"/>
                </a:cubicBezTo>
                <a:cubicBezTo>
                  <a:pt x="5548602" y="335861"/>
                  <a:pt x="5556003" y="332596"/>
                  <a:pt x="5610440" y="353573"/>
                </a:cubicBezTo>
                <a:cubicBezTo>
                  <a:pt x="5628545" y="339619"/>
                  <a:pt x="5651164" y="331354"/>
                  <a:pt x="5664757" y="311710"/>
                </a:cubicBezTo>
                <a:cubicBezTo>
                  <a:pt x="5674202" y="298061"/>
                  <a:pt x="5699785" y="170661"/>
                  <a:pt x="5700968" y="165191"/>
                </a:cubicBezTo>
                <a:cubicBezTo>
                  <a:pt x="5719073" y="172168"/>
                  <a:pt x="5739404" y="173884"/>
                  <a:pt x="5755285" y="186122"/>
                </a:cubicBezTo>
                <a:cubicBezTo>
                  <a:pt x="5797106" y="218355"/>
                  <a:pt x="5819093" y="265376"/>
                  <a:pt x="5845813" y="311710"/>
                </a:cubicBezTo>
                <a:lnTo>
                  <a:pt x="5918236" y="332641"/>
                </a:lnTo>
                <a:cubicBezTo>
                  <a:pt x="5955266" y="343343"/>
                  <a:pt x="5988994" y="379978"/>
                  <a:pt x="6026870" y="374504"/>
                </a:cubicBezTo>
                <a:cubicBezTo>
                  <a:pt x="6048462" y="371384"/>
                  <a:pt x="6051011" y="332641"/>
                  <a:pt x="6063082" y="311710"/>
                </a:cubicBezTo>
                <a:cubicBezTo>
                  <a:pt x="6177725" y="278577"/>
                  <a:pt x="6114799" y="274822"/>
                  <a:pt x="6244138" y="374504"/>
                </a:cubicBezTo>
                <a:cubicBezTo>
                  <a:pt x="6330215" y="308164"/>
                  <a:pt x="6291574" y="356507"/>
                  <a:pt x="6334667" y="207053"/>
                </a:cubicBezTo>
                <a:cubicBezTo>
                  <a:pt x="6449311" y="173920"/>
                  <a:pt x="6393287" y="162186"/>
                  <a:pt x="6479513" y="311710"/>
                </a:cubicBezTo>
                <a:cubicBezTo>
                  <a:pt x="6497618" y="318687"/>
                  <a:pt x="6517950" y="320402"/>
                  <a:pt x="6533830" y="332641"/>
                </a:cubicBezTo>
                <a:cubicBezTo>
                  <a:pt x="6640194" y="414616"/>
                  <a:pt x="6530685" y="439721"/>
                  <a:pt x="6696781" y="311710"/>
                </a:cubicBezTo>
                <a:cubicBezTo>
                  <a:pt x="6833308" y="364320"/>
                  <a:pt x="6665022" y="293353"/>
                  <a:pt x="6805415" y="374504"/>
                </a:cubicBezTo>
                <a:cubicBezTo>
                  <a:pt x="6822485" y="384371"/>
                  <a:pt x="6841627" y="388458"/>
                  <a:pt x="6859732" y="395435"/>
                </a:cubicBezTo>
                <a:lnTo>
                  <a:pt x="6914049" y="353573"/>
                </a:lnTo>
                <a:cubicBezTo>
                  <a:pt x="6929929" y="341335"/>
                  <a:pt x="6926120" y="311710"/>
                  <a:pt x="6932155" y="290779"/>
                </a:cubicBezTo>
                <a:cubicBezTo>
                  <a:pt x="6944225" y="248916"/>
                  <a:pt x="6946181" y="201099"/>
                  <a:pt x="6968366" y="165191"/>
                </a:cubicBezTo>
                <a:cubicBezTo>
                  <a:pt x="6979460" y="147237"/>
                  <a:pt x="7004578" y="151237"/>
                  <a:pt x="7022683" y="144259"/>
                </a:cubicBezTo>
                <a:lnTo>
                  <a:pt x="7077000" y="186122"/>
                </a:lnTo>
                <a:lnTo>
                  <a:pt x="7185634" y="269847"/>
                </a:lnTo>
                <a:cubicBezTo>
                  <a:pt x="7217394" y="294325"/>
                  <a:pt x="7260902" y="290280"/>
                  <a:pt x="7294269" y="311710"/>
                </a:cubicBezTo>
                <a:cubicBezTo>
                  <a:pt x="7316652" y="326086"/>
                  <a:pt x="7328915" y="355554"/>
                  <a:pt x="7348586" y="374504"/>
                </a:cubicBezTo>
                <a:cubicBezTo>
                  <a:pt x="7439112" y="461717"/>
                  <a:pt x="7372728" y="364041"/>
                  <a:pt x="7439113" y="479161"/>
                </a:cubicBezTo>
                <a:lnTo>
                  <a:pt x="7493430" y="458229"/>
                </a:lnTo>
                <a:cubicBezTo>
                  <a:pt x="7534718" y="442318"/>
                  <a:pt x="7537195" y="370505"/>
                  <a:pt x="7565854" y="332641"/>
                </a:cubicBezTo>
                <a:cubicBezTo>
                  <a:pt x="7580183" y="313709"/>
                  <a:pt x="7602066" y="304734"/>
                  <a:pt x="7620171" y="290779"/>
                </a:cubicBezTo>
                <a:cubicBezTo>
                  <a:pt x="7638276" y="304734"/>
                  <a:pt x="7660895" y="312997"/>
                  <a:pt x="7674488" y="332641"/>
                </a:cubicBezTo>
                <a:cubicBezTo>
                  <a:pt x="7724463" y="404859"/>
                  <a:pt x="7703651" y="401029"/>
                  <a:pt x="7689805" y="394142"/>
                </a:cubicBezTo>
                <a:lnTo>
                  <a:pt x="7684721" y="391169"/>
                </a:lnTo>
                <a:lnTo>
                  <a:pt x="7683977" y="390642"/>
                </a:lnTo>
                <a:cubicBezTo>
                  <a:pt x="7680838" y="388566"/>
                  <a:pt x="7680564" y="388580"/>
                  <a:pt x="7681940" y="389544"/>
                </a:cubicBezTo>
                <a:lnTo>
                  <a:pt x="7684721" y="391169"/>
                </a:lnTo>
                <a:lnTo>
                  <a:pt x="7703204" y="404279"/>
                </a:lnTo>
                <a:cubicBezTo>
                  <a:pt x="7713288" y="411675"/>
                  <a:pt x="7727451" y="422301"/>
                  <a:pt x="7746910" y="437298"/>
                </a:cubicBezTo>
                <a:cubicBezTo>
                  <a:pt x="7757826" y="428885"/>
                  <a:pt x="7767206" y="421728"/>
                  <a:pt x="7775226" y="415667"/>
                </a:cubicBezTo>
                <a:lnTo>
                  <a:pt x="7776864" y="414443"/>
                </a:lnTo>
                <a:lnTo>
                  <a:pt x="7776864" y="3787676"/>
                </a:lnTo>
                <a:lnTo>
                  <a:pt x="7757242" y="3771762"/>
                </a:lnTo>
                <a:cubicBezTo>
                  <a:pt x="7734839" y="3753885"/>
                  <a:pt x="7707680" y="3732954"/>
                  <a:pt x="7688658" y="3720737"/>
                </a:cubicBezTo>
                <a:cubicBezTo>
                  <a:pt x="7667410" y="3707091"/>
                  <a:pt x="7578960" y="3683800"/>
                  <a:pt x="7561919" y="3678874"/>
                </a:cubicBezTo>
                <a:cubicBezTo>
                  <a:pt x="7561919" y="3678874"/>
                  <a:pt x="7536676" y="3762196"/>
                  <a:pt x="7525708" y="3804462"/>
                </a:cubicBezTo>
                <a:cubicBezTo>
                  <a:pt x="7518558" y="3832016"/>
                  <a:pt x="7514438" y="3860528"/>
                  <a:pt x="7507602" y="3888188"/>
                </a:cubicBezTo>
                <a:cubicBezTo>
                  <a:pt x="7502358" y="3909403"/>
                  <a:pt x="7495532" y="3930051"/>
                  <a:pt x="7489496" y="3950982"/>
                </a:cubicBezTo>
                <a:lnTo>
                  <a:pt x="7471879" y="4032448"/>
                </a:lnTo>
                <a:lnTo>
                  <a:pt x="7343933" y="4032448"/>
                </a:lnTo>
                <a:lnTo>
                  <a:pt x="7334828" y="4003826"/>
                </a:lnTo>
                <a:cubicBezTo>
                  <a:pt x="7332691" y="3992889"/>
                  <a:pt x="7330811" y="3981780"/>
                  <a:pt x="7326544" y="3971913"/>
                </a:cubicBezTo>
                <a:cubicBezTo>
                  <a:pt x="7256347" y="3809609"/>
                  <a:pt x="7317738" y="4004160"/>
                  <a:pt x="7272228" y="3846325"/>
                </a:cubicBezTo>
                <a:cubicBezTo>
                  <a:pt x="7254122" y="3853301"/>
                  <a:pt x="7232814" y="3853473"/>
                  <a:pt x="7217910" y="3867256"/>
                </a:cubicBezTo>
                <a:cubicBezTo>
                  <a:pt x="7100914" y="3975460"/>
                  <a:pt x="7263913" y="3898367"/>
                  <a:pt x="7127382" y="3950982"/>
                </a:cubicBezTo>
                <a:cubicBezTo>
                  <a:pt x="7027796" y="3912603"/>
                  <a:pt x="7117024" y="3953109"/>
                  <a:pt x="7018748" y="3888188"/>
                </a:cubicBezTo>
                <a:cubicBezTo>
                  <a:pt x="6879575" y="3796249"/>
                  <a:pt x="7012370" y="3903590"/>
                  <a:pt x="6873902" y="3783531"/>
                </a:cubicBezTo>
                <a:cubicBezTo>
                  <a:pt x="6849762" y="3776554"/>
                  <a:pt x="6819076" y="3782941"/>
                  <a:pt x="6801480" y="3762600"/>
                </a:cubicBezTo>
                <a:cubicBezTo>
                  <a:pt x="6783885" y="3742259"/>
                  <a:pt x="6790210" y="3706534"/>
                  <a:pt x="6783374" y="3678874"/>
                </a:cubicBezTo>
                <a:cubicBezTo>
                  <a:pt x="6778130" y="3657660"/>
                  <a:pt x="6771304" y="3637011"/>
                  <a:pt x="6765268" y="3616080"/>
                </a:cubicBezTo>
                <a:cubicBezTo>
                  <a:pt x="6662499" y="3497272"/>
                  <a:pt x="6734713" y="3548066"/>
                  <a:pt x="6692846" y="3741668"/>
                </a:cubicBezTo>
                <a:cubicBezTo>
                  <a:pt x="6687568" y="3766074"/>
                  <a:pt x="6668705" y="3783531"/>
                  <a:pt x="6656634" y="3804462"/>
                </a:cubicBezTo>
                <a:cubicBezTo>
                  <a:pt x="6644564" y="3783531"/>
                  <a:pt x="6634354" y="3760993"/>
                  <a:pt x="6620423" y="3741668"/>
                </a:cubicBezTo>
                <a:cubicBezTo>
                  <a:pt x="6604030" y="3718927"/>
                  <a:pt x="6578810" y="3704575"/>
                  <a:pt x="6566106" y="3678874"/>
                </a:cubicBezTo>
                <a:cubicBezTo>
                  <a:pt x="6494157" y="3533313"/>
                  <a:pt x="6611175" y="3643839"/>
                  <a:pt x="6493684" y="3553286"/>
                </a:cubicBezTo>
                <a:cubicBezTo>
                  <a:pt x="6487648" y="3581195"/>
                  <a:pt x="6480458" y="3608803"/>
                  <a:pt x="6475578" y="3637012"/>
                </a:cubicBezTo>
                <a:cubicBezTo>
                  <a:pt x="6468379" y="3678628"/>
                  <a:pt x="6471106" y="3723196"/>
                  <a:pt x="6457472" y="3762600"/>
                </a:cubicBezTo>
                <a:cubicBezTo>
                  <a:pt x="6446264" y="3794991"/>
                  <a:pt x="6421260" y="3818416"/>
                  <a:pt x="6403154" y="3846325"/>
                </a:cubicBezTo>
                <a:cubicBezTo>
                  <a:pt x="6385049" y="3839348"/>
                  <a:pt x="6364718" y="3837633"/>
                  <a:pt x="6348838" y="3825394"/>
                </a:cubicBezTo>
                <a:cubicBezTo>
                  <a:pt x="6327533" y="3808974"/>
                  <a:pt x="6317918" y="3774622"/>
                  <a:pt x="6294520" y="3762600"/>
                </a:cubicBezTo>
                <a:cubicBezTo>
                  <a:pt x="6260973" y="3745364"/>
                  <a:pt x="6222098" y="3748646"/>
                  <a:pt x="6185886" y="3741668"/>
                </a:cubicBezTo>
                <a:cubicBezTo>
                  <a:pt x="6062978" y="3789033"/>
                  <a:pt x="6209712" y="3726368"/>
                  <a:pt x="6022935" y="3846325"/>
                </a:cubicBezTo>
                <a:cubicBezTo>
                  <a:pt x="6006252" y="3857039"/>
                  <a:pt x="5986724" y="3860279"/>
                  <a:pt x="5968618" y="3867256"/>
                </a:cubicBezTo>
                <a:cubicBezTo>
                  <a:pt x="5968618" y="3867256"/>
                  <a:pt x="5903068" y="3790646"/>
                  <a:pt x="5859984" y="3783531"/>
                </a:cubicBezTo>
                <a:cubicBezTo>
                  <a:pt x="5841090" y="3780411"/>
                  <a:pt x="5847914" y="3825394"/>
                  <a:pt x="5841878" y="3846325"/>
                </a:cubicBezTo>
                <a:cubicBezTo>
                  <a:pt x="5823774" y="3839348"/>
                  <a:pt x="5802464" y="3839177"/>
                  <a:pt x="5787562" y="3825394"/>
                </a:cubicBezTo>
                <a:cubicBezTo>
                  <a:pt x="5770570" y="3809679"/>
                  <a:pt x="5772688" y="3767533"/>
                  <a:pt x="5751350" y="3762600"/>
                </a:cubicBezTo>
                <a:cubicBezTo>
                  <a:pt x="5730012" y="3757667"/>
                  <a:pt x="5716496" y="3793212"/>
                  <a:pt x="5697033" y="3804462"/>
                </a:cubicBezTo>
                <a:cubicBezTo>
                  <a:pt x="5679962" y="3814328"/>
                  <a:pt x="5660821" y="3818416"/>
                  <a:pt x="5642716" y="3825394"/>
                </a:cubicBezTo>
                <a:cubicBezTo>
                  <a:pt x="5633036" y="3780634"/>
                  <a:pt x="5605354" y="3643523"/>
                  <a:pt x="5588398" y="3616080"/>
                </a:cubicBezTo>
                <a:cubicBezTo>
                  <a:pt x="5577306" y="3598126"/>
                  <a:pt x="5552187" y="3602126"/>
                  <a:pt x="5534082" y="3595149"/>
                </a:cubicBezTo>
                <a:cubicBezTo>
                  <a:pt x="5522011" y="3616080"/>
                  <a:pt x="5505512" y="3634389"/>
                  <a:pt x="5497871" y="3657943"/>
                </a:cubicBezTo>
                <a:cubicBezTo>
                  <a:pt x="5467691" y="3750983"/>
                  <a:pt x="5507393" y="3771260"/>
                  <a:pt x="5425448" y="3825394"/>
                </a:cubicBezTo>
                <a:cubicBezTo>
                  <a:pt x="5403843" y="3839666"/>
                  <a:pt x="5377167" y="3839348"/>
                  <a:pt x="5353025" y="3846325"/>
                </a:cubicBezTo>
                <a:lnTo>
                  <a:pt x="5298708" y="3825394"/>
                </a:lnTo>
                <a:cubicBezTo>
                  <a:pt x="5278065" y="3817438"/>
                  <a:pt x="5274567" y="3783531"/>
                  <a:pt x="5262497" y="3762600"/>
                </a:cubicBezTo>
                <a:cubicBezTo>
                  <a:pt x="5175869" y="3612380"/>
                  <a:pt x="5220849" y="3672590"/>
                  <a:pt x="5135757" y="3574218"/>
                </a:cubicBezTo>
                <a:cubicBezTo>
                  <a:pt x="5017381" y="3557112"/>
                  <a:pt x="4998017" y="3509565"/>
                  <a:pt x="4936594" y="3616080"/>
                </a:cubicBezTo>
                <a:cubicBezTo>
                  <a:pt x="4926008" y="3634439"/>
                  <a:pt x="4924524" y="3657943"/>
                  <a:pt x="4918489" y="3678874"/>
                </a:cubicBezTo>
                <a:cubicBezTo>
                  <a:pt x="4918489" y="3678874"/>
                  <a:pt x="4849843" y="3767478"/>
                  <a:pt x="4809855" y="3804462"/>
                </a:cubicBezTo>
                <a:cubicBezTo>
                  <a:pt x="4788779" y="3823954"/>
                  <a:pt x="4764152" y="3850738"/>
                  <a:pt x="4737432" y="3846325"/>
                </a:cubicBezTo>
                <a:cubicBezTo>
                  <a:pt x="4712084" y="3842138"/>
                  <a:pt x="4705347" y="3798217"/>
                  <a:pt x="4683115" y="3783531"/>
                </a:cubicBezTo>
                <a:cubicBezTo>
                  <a:pt x="4661509" y="3769259"/>
                  <a:pt x="4634833" y="3769577"/>
                  <a:pt x="4610692" y="3762600"/>
                </a:cubicBezTo>
                <a:cubicBezTo>
                  <a:pt x="4592587" y="3776554"/>
                  <a:pt x="4571761" y="3786674"/>
                  <a:pt x="4556375" y="3804462"/>
                </a:cubicBezTo>
                <a:cubicBezTo>
                  <a:pt x="4540989" y="3822249"/>
                  <a:pt x="4541502" y="3862323"/>
                  <a:pt x="4520164" y="3867256"/>
                </a:cubicBezTo>
                <a:cubicBezTo>
                  <a:pt x="4468980" y="3879091"/>
                  <a:pt x="4456054" y="3791430"/>
                  <a:pt x="4447741" y="3762600"/>
                </a:cubicBezTo>
                <a:cubicBezTo>
                  <a:pt x="4429635" y="3755622"/>
                  <a:pt x="4410494" y="3751535"/>
                  <a:pt x="4393424" y="3741668"/>
                </a:cubicBezTo>
                <a:cubicBezTo>
                  <a:pt x="4373960" y="3730418"/>
                  <a:pt x="4359481" y="3708639"/>
                  <a:pt x="4339107" y="3699806"/>
                </a:cubicBezTo>
                <a:cubicBezTo>
                  <a:pt x="4310293" y="3687314"/>
                  <a:pt x="4278755" y="3685852"/>
                  <a:pt x="4248579" y="3678874"/>
                </a:cubicBezTo>
                <a:cubicBezTo>
                  <a:pt x="4236652" y="3720239"/>
                  <a:pt x="4226168" y="3774954"/>
                  <a:pt x="4194262" y="3804462"/>
                </a:cubicBezTo>
                <a:cubicBezTo>
                  <a:pt x="4179359" y="3818246"/>
                  <a:pt x="4157665" y="3833588"/>
                  <a:pt x="4139945" y="3825394"/>
                </a:cubicBezTo>
                <a:cubicBezTo>
                  <a:pt x="4119741" y="3816052"/>
                  <a:pt x="4115804" y="3783531"/>
                  <a:pt x="4103733" y="3762600"/>
                </a:cubicBezTo>
                <a:cubicBezTo>
                  <a:pt x="4068260" y="3748930"/>
                  <a:pt x="3990670" y="3716144"/>
                  <a:pt x="3958887" y="3720737"/>
                </a:cubicBezTo>
                <a:cubicBezTo>
                  <a:pt x="3937295" y="3723857"/>
                  <a:pt x="3922675" y="3748646"/>
                  <a:pt x="3904570" y="3762600"/>
                </a:cubicBezTo>
                <a:cubicBezTo>
                  <a:pt x="3721850" y="3789004"/>
                  <a:pt x="3775113" y="3730167"/>
                  <a:pt x="3723514" y="3909119"/>
                </a:cubicBezTo>
                <a:cubicBezTo>
                  <a:pt x="3705408" y="3923073"/>
                  <a:pt x="3690661" y="3955118"/>
                  <a:pt x="3669197" y="3950982"/>
                </a:cubicBezTo>
                <a:cubicBezTo>
                  <a:pt x="3643939" y="3946115"/>
                  <a:pt x="3636184" y="3904608"/>
                  <a:pt x="3614879" y="3888188"/>
                </a:cubicBezTo>
                <a:cubicBezTo>
                  <a:pt x="3598999" y="3875949"/>
                  <a:pt x="3578668" y="3874234"/>
                  <a:pt x="3560562" y="3867256"/>
                </a:cubicBezTo>
                <a:cubicBezTo>
                  <a:pt x="3542457" y="3874234"/>
                  <a:pt x="3521148" y="3874405"/>
                  <a:pt x="3506245" y="3888188"/>
                </a:cubicBezTo>
                <a:cubicBezTo>
                  <a:pt x="3489253" y="3903903"/>
                  <a:pt x="3485421" y="3933193"/>
                  <a:pt x="3470034" y="3950982"/>
                </a:cubicBezTo>
                <a:cubicBezTo>
                  <a:pt x="3454646" y="3968769"/>
                  <a:pt x="3433822" y="3978889"/>
                  <a:pt x="3415717" y="3992844"/>
                </a:cubicBezTo>
                <a:lnTo>
                  <a:pt x="3361400" y="3971913"/>
                </a:lnTo>
                <a:cubicBezTo>
                  <a:pt x="3320112" y="3956003"/>
                  <a:pt x="3319751" y="3881901"/>
                  <a:pt x="3288977" y="3846325"/>
                </a:cubicBezTo>
                <a:cubicBezTo>
                  <a:pt x="3275482" y="3830724"/>
                  <a:pt x="3252765" y="3832371"/>
                  <a:pt x="3234660" y="3825394"/>
                </a:cubicBezTo>
                <a:cubicBezTo>
                  <a:pt x="3216555" y="3839348"/>
                  <a:pt x="3193936" y="3847612"/>
                  <a:pt x="3180343" y="3867256"/>
                </a:cubicBezTo>
                <a:cubicBezTo>
                  <a:pt x="3168421" y="3884485"/>
                  <a:pt x="3172824" y="3911691"/>
                  <a:pt x="3162238" y="3930050"/>
                </a:cubicBezTo>
                <a:cubicBezTo>
                  <a:pt x="3148034" y="3954679"/>
                  <a:pt x="3126026" y="3971913"/>
                  <a:pt x="3107921" y="3992844"/>
                </a:cubicBezTo>
                <a:cubicBezTo>
                  <a:pt x="3085289" y="4003310"/>
                  <a:pt x="3063823" y="4024246"/>
                  <a:pt x="3040899" y="4032094"/>
                </a:cubicBezTo>
                <a:lnTo>
                  <a:pt x="3037712" y="4032448"/>
                </a:lnTo>
                <a:lnTo>
                  <a:pt x="3013055" y="4032448"/>
                </a:lnTo>
                <a:lnTo>
                  <a:pt x="3006747" y="4029163"/>
                </a:lnTo>
                <a:cubicBezTo>
                  <a:pt x="2979551" y="4007292"/>
                  <a:pt x="2937992" y="3928416"/>
                  <a:pt x="2926863" y="3909119"/>
                </a:cubicBezTo>
                <a:cubicBezTo>
                  <a:pt x="2836334" y="3839347"/>
                  <a:pt x="2884617" y="3888187"/>
                  <a:pt x="2800124" y="3741668"/>
                </a:cubicBezTo>
                <a:cubicBezTo>
                  <a:pt x="2800124" y="3741668"/>
                  <a:pt x="2729276" y="3693565"/>
                  <a:pt x="2691489" y="3699806"/>
                </a:cubicBezTo>
                <a:cubicBezTo>
                  <a:pt x="2672596" y="3702926"/>
                  <a:pt x="2678628" y="3741386"/>
                  <a:pt x="2673384" y="3762600"/>
                </a:cubicBezTo>
                <a:cubicBezTo>
                  <a:pt x="2666547" y="3790260"/>
                  <a:pt x="2661314" y="3818416"/>
                  <a:pt x="2655278" y="3846325"/>
                </a:cubicBezTo>
                <a:lnTo>
                  <a:pt x="2619067" y="3783531"/>
                </a:lnTo>
                <a:cubicBezTo>
                  <a:pt x="2536058" y="3639586"/>
                  <a:pt x="2587931" y="3673853"/>
                  <a:pt x="2492327" y="3637012"/>
                </a:cubicBezTo>
                <a:lnTo>
                  <a:pt x="2456116" y="3699806"/>
                </a:lnTo>
                <a:lnTo>
                  <a:pt x="2383692" y="3825394"/>
                </a:lnTo>
                <a:cubicBezTo>
                  <a:pt x="2288235" y="3788608"/>
                  <a:pt x="2365477" y="3828775"/>
                  <a:pt x="2275058" y="3741668"/>
                </a:cubicBezTo>
                <a:cubicBezTo>
                  <a:pt x="2228262" y="3696586"/>
                  <a:pt x="2220861" y="3699852"/>
                  <a:pt x="2166424" y="3678874"/>
                </a:cubicBezTo>
                <a:cubicBezTo>
                  <a:pt x="2148319" y="3692828"/>
                  <a:pt x="2125700" y="3701093"/>
                  <a:pt x="2112107" y="3720737"/>
                </a:cubicBezTo>
                <a:cubicBezTo>
                  <a:pt x="2102663" y="3734386"/>
                  <a:pt x="2077079" y="3861786"/>
                  <a:pt x="2075897" y="3867256"/>
                </a:cubicBezTo>
                <a:cubicBezTo>
                  <a:pt x="2057791" y="3860279"/>
                  <a:pt x="2037460" y="3858564"/>
                  <a:pt x="2021579" y="3846325"/>
                </a:cubicBezTo>
                <a:cubicBezTo>
                  <a:pt x="1979758" y="3814092"/>
                  <a:pt x="1957771" y="3767071"/>
                  <a:pt x="1931051" y="3720737"/>
                </a:cubicBezTo>
                <a:lnTo>
                  <a:pt x="1858628" y="3699806"/>
                </a:lnTo>
                <a:cubicBezTo>
                  <a:pt x="1821598" y="3689104"/>
                  <a:pt x="1787870" y="3652470"/>
                  <a:pt x="1749994" y="3657943"/>
                </a:cubicBezTo>
                <a:cubicBezTo>
                  <a:pt x="1728402" y="3661063"/>
                  <a:pt x="1725853" y="3699806"/>
                  <a:pt x="1713783" y="3720737"/>
                </a:cubicBezTo>
                <a:cubicBezTo>
                  <a:pt x="1599139" y="3753871"/>
                  <a:pt x="1662065" y="3757625"/>
                  <a:pt x="1532726" y="3657943"/>
                </a:cubicBezTo>
                <a:cubicBezTo>
                  <a:pt x="1446650" y="3724283"/>
                  <a:pt x="1485291" y="3675941"/>
                  <a:pt x="1442197" y="3825394"/>
                </a:cubicBezTo>
                <a:cubicBezTo>
                  <a:pt x="1327553" y="3858528"/>
                  <a:pt x="1383578" y="3870261"/>
                  <a:pt x="1297352" y="3720737"/>
                </a:cubicBezTo>
                <a:cubicBezTo>
                  <a:pt x="1279246" y="3713761"/>
                  <a:pt x="1258915" y="3712045"/>
                  <a:pt x="1243034" y="3699806"/>
                </a:cubicBezTo>
                <a:cubicBezTo>
                  <a:pt x="1136670" y="3617832"/>
                  <a:pt x="1246179" y="3592726"/>
                  <a:pt x="1080083" y="3720737"/>
                </a:cubicBezTo>
                <a:cubicBezTo>
                  <a:pt x="943556" y="3668127"/>
                  <a:pt x="1111843" y="3739094"/>
                  <a:pt x="971449" y="3657943"/>
                </a:cubicBezTo>
                <a:cubicBezTo>
                  <a:pt x="954379" y="3648077"/>
                  <a:pt x="935237" y="3643989"/>
                  <a:pt x="917132" y="3637012"/>
                </a:cubicBezTo>
                <a:lnTo>
                  <a:pt x="862815" y="3678874"/>
                </a:lnTo>
                <a:cubicBezTo>
                  <a:pt x="846935" y="3691113"/>
                  <a:pt x="850745" y="3720737"/>
                  <a:pt x="844710" y="3741668"/>
                </a:cubicBezTo>
                <a:cubicBezTo>
                  <a:pt x="832639" y="3783531"/>
                  <a:pt x="830684" y="3831348"/>
                  <a:pt x="808498" y="3867256"/>
                </a:cubicBezTo>
                <a:cubicBezTo>
                  <a:pt x="797405" y="3885210"/>
                  <a:pt x="772286" y="3881210"/>
                  <a:pt x="754181" y="3888188"/>
                </a:cubicBezTo>
                <a:lnTo>
                  <a:pt x="699864" y="3846325"/>
                </a:lnTo>
                <a:lnTo>
                  <a:pt x="591230" y="3762600"/>
                </a:lnTo>
                <a:cubicBezTo>
                  <a:pt x="559470" y="3738123"/>
                  <a:pt x="515962" y="3742167"/>
                  <a:pt x="482596" y="3720737"/>
                </a:cubicBezTo>
                <a:cubicBezTo>
                  <a:pt x="460212" y="3706361"/>
                  <a:pt x="447949" y="3676894"/>
                  <a:pt x="428278" y="3657943"/>
                </a:cubicBezTo>
                <a:cubicBezTo>
                  <a:pt x="337752" y="3570730"/>
                  <a:pt x="404136" y="3668407"/>
                  <a:pt x="337751" y="3553286"/>
                </a:cubicBezTo>
                <a:lnTo>
                  <a:pt x="283434" y="3574218"/>
                </a:lnTo>
                <a:cubicBezTo>
                  <a:pt x="242146" y="3590129"/>
                  <a:pt x="239669" y="3661942"/>
                  <a:pt x="211010" y="3699806"/>
                </a:cubicBezTo>
                <a:cubicBezTo>
                  <a:pt x="196681" y="3718738"/>
                  <a:pt x="174799" y="3727714"/>
                  <a:pt x="156693" y="3741668"/>
                </a:cubicBezTo>
                <a:cubicBezTo>
                  <a:pt x="138588" y="3727714"/>
                  <a:pt x="115969" y="3719450"/>
                  <a:pt x="102376" y="3699806"/>
                </a:cubicBezTo>
                <a:cubicBezTo>
                  <a:pt x="52401" y="3627589"/>
                  <a:pt x="73213" y="3631419"/>
                  <a:pt x="87060" y="3638306"/>
                </a:cubicBezTo>
                <a:lnTo>
                  <a:pt x="92144" y="3641278"/>
                </a:lnTo>
                <a:lnTo>
                  <a:pt x="92887" y="3641806"/>
                </a:lnTo>
                <a:cubicBezTo>
                  <a:pt x="96026" y="3643881"/>
                  <a:pt x="96300" y="3643867"/>
                  <a:pt x="94924" y="3642904"/>
                </a:cubicBezTo>
                <a:lnTo>
                  <a:pt x="92144" y="3641278"/>
                </a:lnTo>
                <a:lnTo>
                  <a:pt x="73660" y="3628168"/>
                </a:lnTo>
                <a:cubicBezTo>
                  <a:pt x="63576" y="3620772"/>
                  <a:pt x="49412" y="3610146"/>
                  <a:pt x="29954" y="3595149"/>
                </a:cubicBezTo>
                <a:cubicBezTo>
                  <a:pt x="19037" y="3603563"/>
                  <a:pt x="9658" y="3610719"/>
                  <a:pt x="1638" y="3616781"/>
                </a:cubicBezTo>
                <a:lnTo>
                  <a:pt x="0" y="3618004"/>
                </a:lnTo>
                <a:lnTo>
                  <a:pt x="0" y="244772"/>
                </a:lnTo>
                <a:lnTo>
                  <a:pt x="19622" y="260685"/>
                </a:lnTo>
                <a:cubicBezTo>
                  <a:pt x="42025" y="278562"/>
                  <a:pt x="69183" y="299493"/>
                  <a:pt x="88206" y="311710"/>
                </a:cubicBezTo>
                <a:cubicBezTo>
                  <a:pt x="109455" y="325357"/>
                  <a:pt x="197904" y="348648"/>
                  <a:pt x="214945" y="353573"/>
                </a:cubicBezTo>
                <a:cubicBezTo>
                  <a:pt x="214945" y="353573"/>
                  <a:pt x="240189" y="270251"/>
                  <a:pt x="251157" y="227986"/>
                </a:cubicBezTo>
                <a:cubicBezTo>
                  <a:pt x="258307" y="200431"/>
                  <a:pt x="262426" y="171920"/>
                  <a:pt x="269262" y="144259"/>
                </a:cubicBezTo>
                <a:cubicBezTo>
                  <a:pt x="274506" y="123044"/>
                  <a:pt x="281333" y="102396"/>
                  <a:pt x="287369" y="814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innerShdw blurRad="203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Extracts From The Diary Of Anne Frank </a:t>
            </a:r>
            <a:endParaRPr lang="en-IN" sz="3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n open book with blank pages&#10;&#10;Description automatically generated">
            <a:extLst>
              <a:ext uri="{FF2B5EF4-FFF2-40B4-BE49-F238E27FC236}">
                <a16:creationId xmlns:a16="http://schemas.microsoft.com/office/drawing/2014/main" id="{864586EE-F32C-3C3C-D1CE-1148BB948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236675"/>
            <a:ext cx="7467600" cy="5087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402307-665B-1A43-5FF8-F5FAF85629E5}"/>
              </a:ext>
            </a:extLst>
          </p:cNvPr>
          <p:cNvSpPr txBox="1"/>
          <p:nvPr/>
        </p:nvSpPr>
        <p:spPr>
          <a:xfrm>
            <a:off x="3519487" y="1714500"/>
            <a:ext cx="53435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Bradley Hand ITC" panose="03070402050302030203" pitchFamily="66" charset="0"/>
              </a:rPr>
              <a:t>SATURDAY, JUNE 20, 1942</a:t>
            </a:r>
          </a:p>
          <a:p>
            <a:endParaRPr lang="en-US" sz="2000" b="1" dirty="0">
              <a:latin typeface="Bradley Hand ITC" panose="03070402050302030203" pitchFamily="66" charset="0"/>
            </a:endParaRPr>
          </a:p>
          <a:p>
            <a:r>
              <a:rPr lang="en-US" sz="2000" b="1" dirty="0">
                <a:latin typeface="Bradley Hand ITC" panose="03070402050302030203" pitchFamily="66" charset="0"/>
              </a:rPr>
              <a:t>“Paper is more patience than man”. I thought of this saying on one of those days when I was feeling a little depressed and was sitting at home with my chin in my hands, bored and listless, wondering whether to stay in or go out. I finally stayed where I was, brooding. Yes paper does have more patience and since I'm not planning to let anyone else read this stiff-backed notebook grandly referred to as a "diary," unless I should ever find a real friend, it probably won't make a bit of difference.</a:t>
            </a:r>
          </a:p>
        </p:txBody>
      </p:sp>
    </p:spTree>
    <p:extLst>
      <p:ext uri="{BB962C8B-B14F-4D97-AF65-F5344CB8AC3E}">
        <p14:creationId xmlns:p14="http://schemas.microsoft.com/office/powerpoint/2010/main" val="69260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AB3A1F6-AFB0-1FB7-D638-B9598A5D640E}"/>
              </a:ext>
            </a:extLst>
          </p:cNvPr>
          <p:cNvSpPr/>
          <p:nvPr/>
        </p:nvSpPr>
        <p:spPr>
          <a:xfrm>
            <a:off x="2662658" y="139623"/>
            <a:ext cx="6768752" cy="792088"/>
          </a:xfrm>
          <a:custGeom>
            <a:avLst/>
            <a:gdLst>
              <a:gd name="connsiteX0" fmla="*/ 304985 w 7776864"/>
              <a:gd name="connsiteY0" fmla="*/ 0 h 4032448"/>
              <a:gd name="connsiteX1" fmla="*/ 432932 w 7776864"/>
              <a:gd name="connsiteY1" fmla="*/ 0 h 4032448"/>
              <a:gd name="connsiteX2" fmla="*/ 442036 w 7776864"/>
              <a:gd name="connsiteY2" fmla="*/ 28622 h 4032448"/>
              <a:gd name="connsiteX3" fmla="*/ 450320 w 7776864"/>
              <a:gd name="connsiteY3" fmla="*/ 60535 h 4032448"/>
              <a:gd name="connsiteX4" fmla="*/ 504637 w 7776864"/>
              <a:gd name="connsiteY4" fmla="*/ 186122 h 4032448"/>
              <a:gd name="connsiteX5" fmla="*/ 558954 w 7776864"/>
              <a:gd name="connsiteY5" fmla="*/ 165191 h 4032448"/>
              <a:gd name="connsiteX6" fmla="*/ 649482 w 7776864"/>
              <a:gd name="connsiteY6" fmla="*/ 81466 h 4032448"/>
              <a:gd name="connsiteX7" fmla="*/ 758116 w 7776864"/>
              <a:gd name="connsiteY7" fmla="*/ 144259 h 4032448"/>
              <a:gd name="connsiteX8" fmla="*/ 902962 w 7776864"/>
              <a:gd name="connsiteY8" fmla="*/ 248916 h 4032448"/>
              <a:gd name="connsiteX9" fmla="*/ 975384 w 7776864"/>
              <a:gd name="connsiteY9" fmla="*/ 269847 h 4032448"/>
              <a:gd name="connsiteX10" fmla="*/ 993490 w 7776864"/>
              <a:gd name="connsiteY10" fmla="*/ 353573 h 4032448"/>
              <a:gd name="connsiteX11" fmla="*/ 1011596 w 7776864"/>
              <a:gd name="connsiteY11" fmla="*/ 416367 h 4032448"/>
              <a:gd name="connsiteX12" fmla="*/ 1084018 w 7776864"/>
              <a:gd name="connsiteY12" fmla="*/ 290779 h 4032448"/>
              <a:gd name="connsiteX13" fmla="*/ 1120230 w 7776864"/>
              <a:gd name="connsiteY13" fmla="*/ 227986 h 4032448"/>
              <a:gd name="connsiteX14" fmla="*/ 1156441 w 7776864"/>
              <a:gd name="connsiteY14" fmla="*/ 290779 h 4032448"/>
              <a:gd name="connsiteX15" fmla="*/ 1210759 w 7776864"/>
              <a:gd name="connsiteY15" fmla="*/ 353573 h 4032448"/>
              <a:gd name="connsiteX16" fmla="*/ 1283181 w 7776864"/>
              <a:gd name="connsiteY16" fmla="*/ 479161 h 4032448"/>
              <a:gd name="connsiteX17" fmla="*/ 1301286 w 7776864"/>
              <a:gd name="connsiteY17" fmla="*/ 395435 h 4032448"/>
              <a:gd name="connsiteX18" fmla="*/ 1319393 w 7776864"/>
              <a:gd name="connsiteY18" fmla="*/ 269847 h 4032448"/>
              <a:gd name="connsiteX19" fmla="*/ 1373710 w 7776864"/>
              <a:gd name="connsiteY19" fmla="*/ 186122 h 4032448"/>
              <a:gd name="connsiteX20" fmla="*/ 1428027 w 7776864"/>
              <a:gd name="connsiteY20" fmla="*/ 207053 h 4032448"/>
              <a:gd name="connsiteX21" fmla="*/ 1482344 w 7776864"/>
              <a:gd name="connsiteY21" fmla="*/ 269847 h 4032448"/>
              <a:gd name="connsiteX22" fmla="*/ 1590978 w 7776864"/>
              <a:gd name="connsiteY22" fmla="*/ 290779 h 4032448"/>
              <a:gd name="connsiteX23" fmla="*/ 1753929 w 7776864"/>
              <a:gd name="connsiteY23" fmla="*/ 186122 h 4032448"/>
              <a:gd name="connsiteX24" fmla="*/ 1808246 w 7776864"/>
              <a:gd name="connsiteY24" fmla="*/ 165191 h 4032448"/>
              <a:gd name="connsiteX25" fmla="*/ 1916880 w 7776864"/>
              <a:gd name="connsiteY25" fmla="*/ 248916 h 4032448"/>
              <a:gd name="connsiteX26" fmla="*/ 1934986 w 7776864"/>
              <a:gd name="connsiteY26" fmla="*/ 186122 h 4032448"/>
              <a:gd name="connsiteX27" fmla="*/ 1989303 w 7776864"/>
              <a:gd name="connsiteY27" fmla="*/ 207053 h 4032448"/>
              <a:gd name="connsiteX28" fmla="*/ 2025514 w 7776864"/>
              <a:gd name="connsiteY28" fmla="*/ 269847 h 4032448"/>
              <a:gd name="connsiteX29" fmla="*/ 2079831 w 7776864"/>
              <a:gd name="connsiteY29" fmla="*/ 227986 h 4032448"/>
              <a:gd name="connsiteX30" fmla="*/ 2134149 w 7776864"/>
              <a:gd name="connsiteY30" fmla="*/ 207053 h 4032448"/>
              <a:gd name="connsiteX31" fmla="*/ 2188466 w 7776864"/>
              <a:gd name="connsiteY31" fmla="*/ 416367 h 4032448"/>
              <a:gd name="connsiteX32" fmla="*/ 2242783 w 7776864"/>
              <a:gd name="connsiteY32" fmla="*/ 437298 h 4032448"/>
              <a:gd name="connsiteX33" fmla="*/ 2278993 w 7776864"/>
              <a:gd name="connsiteY33" fmla="*/ 374504 h 4032448"/>
              <a:gd name="connsiteX34" fmla="*/ 2351417 w 7776864"/>
              <a:gd name="connsiteY34" fmla="*/ 207053 h 4032448"/>
              <a:gd name="connsiteX35" fmla="*/ 2423839 w 7776864"/>
              <a:gd name="connsiteY35" fmla="*/ 186122 h 4032448"/>
              <a:gd name="connsiteX36" fmla="*/ 2478156 w 7776864"/>
              <a:gd name="connsiteY36" fmla="*/ 207053 h 4032448"/>
              <a:gd name="connsiteX37" fmla="*/ 2514368 w 7776864"/>
              <a:gd name="connsiteY37" fmla="*/ 269847 h 4032448"/>
              <a:gd name="connsiteX38" fmla="*/ 2641107 w 7776864"/>
              <a:gd name="connsiteY38" fmla="*/ 458229 h 4032448"/>
              <a:gd name="connsiteX39" fmla="*/ 2840270 w 7776864"/>
              <a:gd name="connsiteY39" fmla="*/ 416367 h 4032448"/>
              <a:gd name="connsiteX40" fmla="*/ 2858376 w 7776864"/>
              <a:gd name="connsiteY40" fmla="*/ 353573 h 4032448"/>
              <a:gd name="connsiteX41" fmla="*/ 2967010 w 7776864"/>
              <a:gd name="connsiteY41" fmla="*/ 227986 h 4032448"/>
              <a:gd name="connsiteX42" fmla="*/ 3039432 w 7776864"/>
              <a:gd name="connsiteY42" fmla="*/ 186122 h 4032448"/>
              <a:gd name="connsiteX43" fmla="*/ 3093749 w 7776864"/>
              <a:gd name="connsiteY43" fmla="*/ 248916 h 4032448"/>
              <a:gd name="connsiteX44" fmla="*/ 3166173 w 7776864"/>
              <a:gd name="connsiteY44" fmla="*/ 269847 h 4032448"/>
              <a:gd name="connsiteX45" fmla="*/ 3220490 w 7776864"/>
              <a:gd name="connsiteY45" fmla="*/ 227986 h 4032448"/>
              <a:gd name="connsiteX46" fmla="*/ 3256700 w 7776864"/>
              <a:gd name="connsiteY46" fmla="*/ 165191 h 4032448"/>
              <a:gd name="connsiteX47" fmla="*/ 3329124 w 7776864"/>
              <a:gd name="connsiteY47" fmla="*/ 269847 h 4032448"/>
              <a:gd name="connsiteX48" fmla="*/ 3383441 w 7776864"/>
              <a:gd name="connsiteY48" fmla="*/ 290779 h 4032448"/>
              <a:gd name="connsiteX49" fmla="*/ 3437758 w 7776864"/>
              <a:gd name="connsiteY49" fmla="*/ 332641 h 4032448"/>
              <a:gd name="connsiteX50" fmla="*/ 3528286 w 7776864"/>
              <a:gd name="connsiteY50" fmla="*/ 353573 h 4032448"/>
              <a:gd name="connsiteX51" fmla="*/ 3582603 w 7776864"/>
              <a:gd name="connsiteY51" fmla="*/ 227986 h 4032448"/>
              <a:gd name="connsiteX52" fmla="*/ 3636920 w 7776864"/>
              <a:gd name="connsiteY52" fmla="*/ 207053 h 4032448"/>
              <a:gd name="connsiteX53" fmla="*/ 3673131 w 7776864"/>
              <a:gd name="connsiteY53" fmla="*/ 269847 h 4032448"/>
              <a:gd name="connsiteX54" fmla="*/ 3817977 w 7776864"/>
              <a:gd name="connsiteY54" fmla="*/ 311710 h 4032448"/>
              <a:gd name="connsiteX55" fmla="*/ 3872294 w 7776864"/>
              <a:gd name="connsiteY55" fmla="*/ 269847 h 4032448"/>
              <a:gd name="connsiteX56" fmla="*/ 4053351 w 7776864"/>
              <a:gd name="connsiteY56" fmla="*/ 123328 h 4032448"/>
              <a:gd name="connsiteX57" fmla="*/ 4107668 w 7776864"/>
              <a:gd name="connsiteY57" fmla="*/ 81466 h 4032448"/>
              <a:gd name="connsiteX58" fmla="*/ 4161985 w 7776864"/>
              <a:gd name="connsiteY58" fmla="*/ 144259 h 4032448"/>
              <a:gd name="connsiteX59" fmla="*/ 4216302 w 7776864"/>
              <a:gd name="connsiteY59" fmla="*/ 165191 h 4032448"/>
              <a:gd name="connsiteX60" fmla="*/ 4270619 w 7776864"/>
              <a:gd name="connsiteY60" fmla="*/ 144259 h 4032448"/>
              <a:gd name="connsiteX61" fmla="*/ 4306831 w 7776864"/>
              <a:gd name="connsiteY61" fmla="*/ 81466 h 4032448"/>
              <a:gd name="connsiteX62" fmla="*/ 4361148 w 7776864"/>
              <a:gd name="connsiteY62" fmla="*/ 39604 h 4032448"/>
              <a:gd name="connsiteX63" fmla="*/ 4415465 w 7776864"/>
              <a:gd name="connsiteY63" fmla="*/ 60535 h 4032448"/>
              <a:gd name="connsiteX64" fmla="*/ 4487887 w 7776864"/>
              <a:gd name="connsiteY64" fmla="*/ 186122 h 4032448"/>
              <a:gd name="connsiteX65" fmla="*/ 4542204 w 7776864"/>
              <a:gd name="connsiteY65" fmla="*/ 207053 h 4032448"/>
              <a:gd name="connsiteX66" fmla="*/ 4596521 w 7776864"/>
              <a:gd name="connsiteY66" fmla="*/ 165191 h 4032448"/>
              <a:gd name="connsiteX67" fmla="*/ 4614627 w 7776864"/>
              <a:gd name="connsiteY67" fmla="*/ 102398 h 4032448"/>
              <a:gd name="connsiteX68" fmla="*/ 4668944 w 7776864"/>
              <a:gd name="connsiteY68" fmla="*/ 39604 h 4032448"/>
              <a:gd name="connsiteX69" fmla="*/ 4735965 w 7776864"/>
              <a:gd name="connsiteY69" fmla="*/ 353 h 4032448"/>
              <a:gd name="connsiteX70" fmla="*/ 4739144 w 7776864"/>
              <a:gd name="connsiteY70" fmla="*/ 0 h 4032448"/>
              <a:gd name="connsiteX71" fmla="*/ 4763811 w 7776864"/>
              <a:gd name="connsiteY71" fmla="*/ 0 h 4032448"/>
              <a:gd name="connsiteX72" fmla="*/ 4770118 w 7776864"/>
              <a:gd name="connsiteY72" fmla="*/ 3284 h 4032448"/>
              <a:gd name="connsiteX73" fmla="*/ 4850001 w 7776864"/>
              <a:gd name="connsiteY73" fmla="*/ 123328 h 4032448"/>
              <a:gd name="connsiteX74" fmla="*/ 4976741 w 7776864"/>
              <a:gd name="connsiteY74" fmla="*/ 290779 h 4032448"/>
              <a:gd name="connsiteX75" fmla="*/ 5085375 w 7776864"/>
              <a:gd name="connsiteY75" fmla="*/ 332641 h 4032448"/>
              <a:gd name="connsiteX76" fmla="*/ 5103480 w 7776864"/>
              <a:gd name="connsiteY76" fmla="*/ 269847 h 4032448"/>
              <a:gd name="connsiteX77" fmla="*/ 5121586 w 7776864"/>
              <a:gd name="connsiteY77" fmla="*/ 186122 h 4032448"/>
              <a:gd name="connsiteX78" fmla="*/ 5157797 w 7776864"/>
              <a:gd name="connsiteY78" fmla="*/ 248916 h 4032448"/>
              <a:gd name="connsiteX79" fmla="*/ 5284538 w 7776864"/>
              <a:gd name="connsiteY79" fmla="*/ 395435 h 4032448"/>
              <a:gd name="connsiteX80" fmla="*/ 5320748 w 7776864"/>
              <a:gd name="connsiteY80" fmla="*/ 332641 h 4032448"/>
              <a:gd name="connsiteX81" fmla="*/ 5393172 w 7776864"/>
              <a:gd name="connsiteY81" fmla="*/ 207053 h 4032448"/>
              <a:gd name="connsiteX82" fmla="*/ 5501806 w 7776864"/>
              <a:gd name="connsiteY82" fmla="*/ 290779 h 4032448"/>
              <a:gd name="connsiteX83" fmla="*/ 5610440 w 7776864"/>
              <a:gd name="connsiteY83" fmla="*/ 353573 h 4032448"/>
              <a:gd name="connsiteX84" fmla="*/ 5664757 w 7776864"/>
              <a:gd name="connsiteY84" fmla="*/ 311710 h 4032448"/>
              <a:gd name="connsiteX85" fmla="*/ 5700968 w 7776864"/>
              <a:gd name="connsiteY85" fmla="*/ 165191 h 4032448"/>
              <a:gd name="connsiteX86" fmla="*/ 5755285 w 7776864"/>
              <a:gd name="connsiteY86" fmla="*/ 186122 h 4032448"/>
              <a:gd name="connsiteX87" fmla="*/ 5845813 w 7776864"/>
              <a:gd name="connsiteY87" fmla="*/ 311710 h 4032448"/>
              <a:gd name="connsiteX88" fmla="*/ 5918236 w 7776864"/>
              <a:gd name="connsiteY88" fmla="*/ 332641 h 4032448"/>
              <a:gd name="connsiteX89" fmla="*/ 6026870 w 7776864"/>
              <a:gd name="connsiteY89" fmla="*/ 374504 h 4032448"/>
              <a:gd name="connsiteX90" fmla="*/ 6063082 w 7776864"/>
              <a:gd name="connsiteY90" fmla="*/ 311710 h 4032448"/>
              <a:gd name="connsiteX91" fmla="*/ 6244138 w 7776864"/>
              <a:gd name="connsiteY91" fmla="*/ 374504 h 4032448"/>
              <a:gd name="connsiteX92" fmla="*/ 6334667 w 7776864"/>
              <a:gd name="connsiteY92" fmla="*/ 207053 h 4032448"/>
              <a:gd name="connsiteX93" fmla="*/ 6479513 w 7776864"/>
              <a:gd name="connsiteY93" fmla="*/ 311710 h 4032448"/>
              <a:gd name="connsiteX94" fmla="*/ 6533830 w 7776864"/>
              <a:gd name="connsiteY94" fmla="*/ 332641 h 4032448"/>
              <a:gd name="connsiteX95" fmla="*/ 6696781 w 7776864"/>
              <a:gd name="connsiteY95" fmla="*/ 311710 h 4032448"/>
              <a:gd name="connsiteX96" fmla="*/ 6805415 w 7776864"/>
              <a:gd name="connsiteY96" fmla="*/ 374504 h 4032448"/>
              <a:gd name="connsiteX97" fmla="*/ 6859732 w 7776864"/>
              <a:gd name="connsiteY97" fmla="*/ 395435 h 4032448"/>
              <a:gd name="connsiteX98" fmla="*/ 6914049 w 7776864"/>
              <a:gd name="connsiteY98" fmla="*/ 353573 h 4032448"/>
              <a:gd name="connsiteX99" fmla="*/ 6932155 w 7776864"/>
              <a:gd name="connsiteY99" fmla="*/ 290779 h 4032448"/>
              <a:gd name="connsiteX100" fmla="*/ 6968366 w 7776864"/>
              <a:gd name="connsiteY100" fmla="*/ 165191 h 4032448"/>
              <a:gd name="connsiteX101" fmla="*/ 7022683 w 7776864"/>
              <a:gd name="connsiteY101" fmla="*/ 144259 h 4032448"/>
              <a:gd name="connsiteX102" fmla="*/ 7077000 w 7776864"/>
              <a:gd name="connsiteY102" fmla="*/ 186122 h 4032448"/>
              <a:gd name="connsiteX103" fmla="*/ 7185634 w 7776864"/>
              <a:gd name="connsiteY103" fmla="*/ 269847 h 4032448"/>
              <a:gd name="connsiteX104" fmla="*/ 7294269 w 7776864"/>
              <a:gd name="connsiteY104" fmla="*/ 311710 h 4032448"/>
              <a:gd name="connsiteX105" fmla="*/ 7348586 w 7776864"/>
              <a:gd name="connsiteY105" fmla="*/ 374504 h 4032448"/>
              <a:gd name="connsiteX106" fmla="*/ 7439113 w 7776864"/>
              <a:gd name="connsiteY106" fmla="*/ 479161 h 4032448"/>
              <a:gd name="connsiteX107" fmla="*/ 7493430 w 7776864"/>
              <a:gd name="connsiteY107" fmla="*/ 458229 h 4032448"/>
              <a:gd name="connsiteX108" fmla="*/ 7565854 w 7776864"/>
              <a:gd name="connsiteY108" fmla="*/ 332641 h 4032448"/>
              <a:gd name="connsiteX109" fmla="*/ 7620171 w 7776864"/>
              <a:gd name="connsiteY109" fmla="*/ 290779 h 4032448"/>
              <a:gd name="connsiteX110" fmla="*/ 7674488 w 7776864"/>
              <a:gd name="connsiteY110" fmla="*/ 332641 h 4032448"/>
              <a:gd name="connsiteX111" fmla="*/ 7689805 w 7776864"/>
              <a:gd name="connsiteY111" fmla="*/ 394142 h 4032448"/>
              <a:gd name="connsiteX112" fmla="*/ 7684721 w 7776864"/>
              <a:gd name="connsiteY112" fmla="*/ 391169 h 4032448"/>
              <a:gd name="connsiteX113" fmla="*/ 7683977 w 7776864"/>
              <a:gd name="connsiteY113" fmla="*/ 390642 h 4032448"/>
              <a:gd name="connsiteX114" fmla="*/ 7681940 w 7776864"/>
              <a:gd name="connsiteY114" fmla="*/ 389544 h 4032448"/>
              <a:gd name="connsiteX115" fmla="*/ 7684721 w 7776864"/>
              <a:gd name="connsiteY115" fmla="*/ 391169 h 4032448"/>
              <a:gd name="connsiteX116" fmla="*/ 7703204 w 7776864"/>
              <a:gd name="connsiteY116" fmla="*/ 404279 h 4032448"/>
              <a:gd name="connsiteX117" fmla="*/ 7746910 w 7776864"/>
              <a:gd name="connsiteY117" fmla="*/ 437298 h 4032448"/>
              <a:gd name="connsiteX118" fmla="*/ 7775226 w 7776864"/>
              <a:gd name="connsiteY118" fmla="*/ 415667 h 4032448"/>
              <a:gd name="connsiteX119" fmla="*/ 7776864 w 7776864"/>
              <a:gd name="connsiteY119" fmla="*/ 414443 h 4032448"/>
              <a:gd name="connsiteX120" fmla="*/ 7776864 w 7776864"/>
              <a:gd name="connsiteY120" fmla="*/ 3787676 h 4032448"/>
              <a:gd name="connsiteX121" fmla="*/ 7757242 w 7776864"/>
              <a:gd name="connsiteY121" fmla="*/ 3771762 h 4032448"/>
              <a:gd name="connsiteX122" fmla="*/ 7688658 w 7776864"/>
              <a:gd name="connsiteY122" fmla="*/ 3720737 h 4032448"/>
              <a:gd name="connsiteX123" fmla="*/ 7561919 w 7776864"/>
              <a:gd name="connsiteY123" fmla="*/ 3678874 h 4032448"/>
              <a:gd name="connsiteX124" fmla="*/ 7525708 w 7776864"/>
              <a:gd name="connsiteY124" fmla="*/ 3804462 h 4032448"/>
              <a:gd name="connsiteX125" fmla="*/ 7507602 w 7776864"/>
              <a:gd name="connsiteY125" fmla="*/ 3888188 h 4032448"/>
              <a:gd name="connsiteX126" fmla="*/ 7489496 w 7776864"/>
              <a:gd name="connsiteY126" fmla="*/ 3950982 h 4032448"/>
              <a:gd name="connsiteX127" fmla="*/ 7471879 w 7776864"/>
              <a:gd name="connsiteY127" fmla="*/ 4032448 h 4032448"/>
              <a:gd name="connsiteX128" fmla="*/ 7343933 w 7776864"/>
              <a:gd name="connsiteY128" fmla="*/ 4032448 h 4032448"/>
              <a:gd name="connsiteX129" fmla="*/ 7334828 w 7776864"/>
              <a:gd name="connsiteY129" fmla="*/ 4003826 h 4032448"/>
              <a:gd name="connsiteX130" fmla="*/ 7326544 w 7776864"/>
              <a:gd name="connsiteY130" fmla="*/ 3971913 h 4032448"/>
              <a:gd name="connsiteX131" fmla="*/ 7272228 w 7776864"/>
              <a:gd name="connsiteY131" fmla="*/ 3846325 h 4032448"/>
              <a:gd name="connsiteX132" fmla="*/ 7217910 w 7776864"/>
              <a:gd name="connsiteY132" fmla="*/ 3867256 h 4032448"/>
              <a:gd name="connsiteX133" fmla="*/ 7127382 w 7776864"/>
              <a:gd name="connsiteY133" fmla="*/ 3950982 h 4032448"/>
              <a:gd name="connsiteX134" fmla="*/ 7018748 w 7776864"/>
              <a:gd name="connsiteY134" fmla="*/ 3888188 h 4032448"/>
              <a:gd name="connsiteX135" fmla="*/ 6873902 w 7776864"/>
              <a:gd name="connsiteY135" fmla="*/ 3783531 h 4032448"/>
              <a:gd name="connsiteX136" fmla="*/ 6801480 w 7776864"/>
              <a:gd name="connsiteY136" fmla="*/ 3762600 h 4032448"/>
              <a:gd name="connsiteX137" fmla="*/ 6783374 w 7776864"/>
              <a:gd name="connsiteY137" fmla="*/ 3678874 h 4032448"/>
              <a:gd name="connsiteX138" fmla="*/ 6765268 w 7776864"/>
              <a:gd name="connsiteY138" fmla="*/ 3616080 h 4032448"/>
              <a:gd name="connsiteX139" fmla="*/ 6692846 w 7776864"/>
              <a:gd name="connsiteY139" fmla="*/ 3741668 h 4032448"/>
              <a:gd name="connsiteX140" fmla="*/ 6656634 w 7776864"/>
              <a:gd name="connsiteY140" fmla="*/ 3804462 h 4032448"/>
              <a:gd name="connsiteX141" fmla="*/ 6620423 w 7776864"/>
              <a:gd name="connsiteY141" fmla="*/ 3741668 h 4032448"/>
              <a:gd name="connsiteX142" fmla="*/ 6566106 w 7776864"/>
              <a:gd name="connsiteY142" fmla="*/ 3678874 h 4032448"/>
              <a:gd name="connsiteX143" fmla="*/ 6493684 w 7776864"/>
              <a:gd name="connsiteY143" fmla="*/ 3553286 h 4032448"/>
              <a:gd name="connsiteX144" fmla="*/ 6475578 w 7776864"/>
              <a:gd name="connsiteY144" fmla="*/ 3637012 h 4032448"/>
              <a:gd name="connsiteX145" fmla="*/ 6457472 w 7776864"/>
              <a:gd name="connsiteY145" fmla="*/ 3762600 h 4032448"/>
              <a:gd name="connsiteX146" fmla="*/ 6403154 w 7776864"/>
              <a:gd name="connsiteY146" fmla="*/ 3846325 h 4032448"/>
              <a:gd name="connsiteX147" fmla="*/ 6348838 w 7776864"/>
              <a:gd name="connsiteY147" fmla="*/ 3825394 h 4032448"/>
              <a:gd name="connsiteX148" fmla="*/ 6294520 w 7776864"/>
              <a:gd name="connsiteY148" fmla="*/ 3762600 h 4032448"/>
              <a:gd name="connsiteX149" fmla="*/ 6185886 w 7776864"/>
              <a:gd name="connsiteY149" fmla="*/ 3741668 h 4032448"/>
              <a:gd name="connsiteX150" fmla="*/ 6022935 w 7776864"/>
              <a:gd name="connsiteY150" fmla="*/ 3846325 h 4032448"/>
              <a:gd name="connsiteX151" fmla="*/ 5968618 w 7776864"/>
              <a:gd name="connsiteY151" fmla="*/ 3867256 h 4032448"/>
              <a:gd name="connsiteX152" fmla="*/ 5859984 w 7776864"/>
              <a:gd name="connsiteY152" fmla="*/ 3783531 h 4032448"/>
              <a:gd name="connsiteX153" fmla="*/ 5841878 w 7776864"/>
              <a:gd name="connsiteY153" fmla="*/ 3846325 h 4032448"/>
              <a:gd name="connsiteX154" fmla="*/ 5787562 w 7776864"/>
              <a:gd name="connsiteY154" fmla="*/ 3825394 h 4032448"/>
              <a:gd name="connsiteX155" fmla="*/ 5751350 w 7776864"/>
              <a:gd name="connsiteY155" fmla="*/ 3762600 h 4032448"/>
              <a:gd name="connsiteX156" fmla="*/ 5697033 w 7776864"/>
              <a:gd name="connsiteY156" fmla="*/ 3804462 h 4032448"/>
              <a:gd name="connsiteX157" fmla="*/ 5642716 w 7776864"/>
              <a:gd name="connsiteY157" fmla="*/ 3825394 h 4032448"/>
              <a:gd name="connsiteX158" fmla="*/ 5588398 w 7776864"/>
              <a:gd name="connsiteY158" fmla="*/ 3616080 h 4032448"/>
              <a:gd name="connsiteX159" fmla="*/ 5534082 w 7776864"/>
              <a:gd name="connsiteY159" fmla="*/ 3595149 h 4032448"/>
              <a:gd name="connsiteX160" fmla="*/ 5497871 w 7776864"/>
              <a:gd name="connsiteY160" fmla="*/ 3657943 h 4032448"/>
              <a:gd name="connsiteX161" fmla="*/ 5425448 w 7776864"/>
              <a:gd name="connsiteY161" fmla="*/ 3825394 h 4032448"/>
              <a:gd name="connsiteX162" fmla="*/ 5353025 w 7776864"/>
              <a:gd name="connsiteY162" fmla="*/ 3846325 h 4032448"/>
              <a:gd name="connsiteX163" fmla="*/ 5298708 w 7776864"/>
              <a:gd name="connsiteY163" fmla="*/ 3825394 h 4032448"/>
              <a:gd name="connsiteX164" fmla="*/ 5262497 w 7776864"/>
              <a:gd name="connsiteY164" fmla="*/ 3762600 h 4032448"/>
              <a:gd name="connsiteX165" fmla="*/ 5135757 w 7776864"/>
              <a:gd name="connsiteY165" fmla="*/ 3574218 h 4032448"/>
              <a:gd name="connsiteX166" fmla="*/ 4936594 w 7776864"/>
              <a:gd name="connsiteY166" fmla="*/ 3616080 h 4032448"/>
              <a:gd name="connsiteX167" fmla="*/ 4918489 w 7776864"/>
              <a:gd name="connsiteY167" fmla="*/ 3678874 h 4032448"/>
              <a:gd name="connsiteX168" fmla="*/ 4809855 w 7776864"/>
              <a:gd name="connsiteY168" fmla="*/ 3804462 h 4032448"/>
              <a:gd name="connsiteX169" fmla="*/ 4737432 w 7776864"/>
              <a:gd name="connsiteY169" fmla="*/ 3846325 h 4032448"/>
              <a:gd name="connsiteX170" fmla="*/ 4683115 w 7776864"/>
              <a:gd name="connsiteY170" fmla="*/ 3783531 h 4032448"/>
              <a:gd name="connsiteX171" fmla="*/ 4610692 w 7776864"/>
              <a:gd name="connsiteY171" fmla="*/ 3762600 h 4032448"/>
              <a:gd name="connsiteX172" fmla="*/ 4556375 w 7776864"/>
              <a:gd name="connsiteY172" fmla="*/ 3804462 h 4032448"/>
              <a:gd name="connsiteX173" fmla="*/ 4520164 w 7776864"/>
              <a:gd name="connsiteY173" fmla="*/ 3867256 h 4032448"/>
              <a:gd name="connsiteX174" fmla="*/ 4447741 w 7776864"/>
              <a:gd name="connsiteY174" fmla="*/ 3762600 h 4032448"/>
              <a:gd name="connsiteX175" fmla="*/ 4393424 w 7776864"/>
              <a:gd name="connsiteY175" fmla="*/ 3741668 h 4032448"/>
              <a:gd name="connsiteX176" fmla="*/ 4339107 w 7776864"/>
              <a:gd name="connsiteY176" fmla="*/ 3699806 h 4032448"/>
              <a:gd name="connsiteX177" fmla="*/ 4248579 w 7776864"/>
              <a:gd name="connsiteY177" fmla="*/ 3678874 h 4032448"/>
              <a:gd name="connsiteX178" fmla="*/ 4194262 w 7776864"/>
              <a:gd name="connsiteY178" fmla="*/ 3804462 h 4032448"/>
              <a:gd name="connsiteX179" fmla="*/ 4139945 w 7776864"/>
              <a:gd name="connsiteY179" fmla="*/ 3825394 h 4032448"/>
              <a:gd name="connsiteX180" fmla="*/ 4103733 w 7776864"/>
              <a:gd name="connsiteY180" fmla="*/ 3762600 h 4032448"/>
              <a:gd name="connsiteX181" fmla="*/ 3958887 w 7776864"/>
              <a:gd name="connsiteY181" fmla="*/ 3720737 h 4032448"/>
              <a:gd name="connsiteX182" fmla="*/ 3904570 w 7776864"/>
              <a:gd name="connsiteY182" fmla="*/ 3762600 h 4032448"/>
              <a:gd name="connsiteX183" fmla="*/ 3723514 w 7776864"/>
              <a:gd name="connsiteY183" fmla="*/ 3909119 h 4032448"/>
              <a:gd name="connsiteX184" fmla="*/ 3669197 w 7776864"/>
              <a:gd name="connsiteY184" fmla="*/ 3950982 h 4032448"/>
              <a:gd name="connsiteX185" fmla="*/ 3614879 w 7776864"/>
              <a:gd name="connsiteY185" fmla="*/ 3888188 h 4032448"/>
              <a:gd name="connsiteX186" fmla="*/ 3560562 w 7776864"/>
              <a:gd name="connsiteY186" fmla="*/ 3867256 h 4032448"/>
              <a:gd name="connsiteX187" fmla="*/ 3506245 w 7776864"/>
              <a:gd name="connsiteY187" fmla="*/ 3888188 h 4032448"/>
              <a:gd name="connsiteX188" fmla="*/ 3470034 w 7776864"/>
              <a:gd name="connsiteY188" fmla="*/ 3950982 h 4032448"/>
              <a:gd name="connsiteX189" fmla="*/ 3415717 w 7776864"/>
              <a:gd name="connsiteY189" fmla="*/ 3992844 h 4032448"/>
              <a:gd name="connsiteX190" fmla="*/ 3361400 w 7776864"/>
              <a:gd name="connsiteY190" fmla="*/ 3971913 h 4032448"/>
              <a:gd name="connsiteX191" fmla="*/ 3288977 w 7776864"/>
              <a:gd name="connsiteY191" fmla="*/ 3846325 h 4032448"/>
              <a:gd name="connsiteX192" fmla="*/ 3234660 w 7776864"/>
              <a:gd name="connsiteY192" fmla="*/ 3825394 h 4032448"/>
              <a:gd name="connsiteX193" fmla="*/ 3180343 w 7776864"/>
              <a:gd name="connsiteY193" fmla="*/ 3867256 h 4032448"/>
              <a:gd name="connsiteX194" fmla="*/ 3162238 w 7776864"/>
              <a:gd name="connsiteY194" fmla="*/ 3930050 h 4032448"/>
              <a:gd name="connsiteX195" fmla="*/ 3107921 w 7776864"/>
              <a:gd name="connsiteY195" fmla="*/ 3992844 h 4032448"/>
              <a:gd name="connsiteX196" fmla="*/ 3040899 w 7776864"/>
              <a:gd name="connsiteY196" fmla="*/ 4032094 h 4032448"/>
              <a:gd name="connsiteX197" fmla="*/ 3037712 w 7776864"/>
              <a:gd name="connsiteY197" fmla="*/ 4032448 h 4032448"/>
              <a:gd name="connsiteX198" fmla="*/ 3013055 w 7776864"/>
              <a:gd name="connsiteY198" fmla="*/ 4032448 h 4032448"/>
              <a:gd name="connsiteX199" fmla="*/ 3006747 w 7776864"/>
              <a:gd name="connsiteY199" fmla="*/ 4029163 h 4032448"/>
              <a:gd name="connsiteX200" fmla="*/ 2926863 w 7776864"/>
              <a:gd name="connsiteY200" fmla="*/ 3909119 h 4032448"/>
              <a:gd name="connsiteX201" fmla="*/ 2800124 w 7776864"/>
              <a:gd name="connsiteY201" fmla="*/ 3741668 h 4032448"/>
              <a:gd name="connsiteX202" fmla="*/ 2691489 w 7776864"/>
              <a:gd name="connsiteY202" fmla="*/ 3699806 h 4032448"/>
              <a:gd name="connsiteX203" fmla="*/ 2673384 w 7776864"/>
              <a:gd name="connsiteY203" fmla="*/ 3762600 h 4032448"/>
              <a:gd name="connsiteX204" fmla="*/ 2655278 w 7776864"/>
              <a:gd name="connsiteY204" fmla="*/ 3846325 h 4032448"/>
              <a:gd name="connsiteX205" fmla="*/ 2619067 w 7776864"/>
              <a:gd name="connsiteY205" fmla="*/ 3783531 h 4032448"/>
              <a:gd name="connsiteX206" fmla="*/ 2492327 w 7776864"/>
              <a:gd name="connsiteY206" fmla="*/ 3637012 h 4032448"/>
              <a:gd name="connsiteX207" fmla="*/ 2456116 w 7776864"/>
              <a:gd name="connsiteY207" fmla="*/ 3699806 h 4032448"/>
              <a:gd name="connsiteX208" fmla="*/ 2383692 w 7776864"/>
              <a:gd name="connsiteY208" fmla="*/ 3825394 h 4032448"/>
              <a:gd name="connsiteX209" fmla="*/ 2275058 w 7776864"/>
              <a:gd name="connsiteY209" fmla="*/ 3741668 h 4032448"/>
              <a:gd name="connsiteX210" fmla="*/ 2166424 w 7776864"/>
              <a:gd name="connsiteY210" fmla="*/ 3678874 h 4032448"/>
              <a:gd name="connsiteX211" fmla="*/ 2112107 w 7776864"/>
              <a:gd name="connsiteY211" fmla="*/ 3720737 h 4032448"/>
              <a:gd name="connsiteX212" fmla="*/ 2075897 w 7776864"/>
              <a:gd name="connsiteY212" fmla="*/ 3867256 h 4032448"/>
              <a:gd name="connsiteX213" fmla="*/ 2021579 w 7776864"/>
              <a:gd name="connsiteY213" fmla="*/ 3846325 h 4032448"/>
              <a:gd name="connsiteX214" fmla="*/ 1931051 w 7776864"/>
              <a:gd name="connsiteY214" fmla="*/ 3720737 h 4032448"/>
              <a:gd name="connsiteX215" fmla="*/ 1858628 w 7776864"/>
              <a:gd name="connsiteY215" fmla="*/ 3699806 h 4032448"/>
              <a:gd name="connsiteX216" fmla="*/ 1749994 w 7776864"/>
              <a:gd name="connsiteY216" fmla="*/ 3657943 h 4032448"/>
              <a:gd name="connsiteX217" fmla="*/ 1713783 w 7776864"/>
              <a:gd name="connsiteY217" fmla="*/ 3720737 h 4032448"/>
              <a:gd name="connsiteX218" fmla="*/ 1532726 w 7776864"/>
              <a:gd name="connsiteY218" fmla="*/ 3657943 h 4032448"/>
              <a:gd name="connsiteX219" fmla="*/ 1442197 w 7776864"/>
              <a:gd name="connsiteY219" fmla="*/ 3825394 h 4032448"/>
              <a:gd name="connsiteX220" fmla="*/ 1297352 w 7776864"/>
              <a:gd name="connsiteY220" fmla="*/ 3720737 h 4032448"/>
              <a:gd name="connsiteX221" fmla="*/ 1243034 w 7776864"/>
              <a:gd name="connsiteY221" fmla="*/ 3699806 h 4032448"/>
              <a:gd name="connsiteX222" fmla="*/ 1080083 w 7776864"/>
              <a:gd name="connsiteY222" fmla="*/ 3720737 h 4032448"/>
              <a:gd name="connsiteX223" fmla="*/ 971449 w 7776864"/>
              <a:gd name="connsiteY223" fmla="*/ 3657943 h 4032448"/>
              <a:gd name="connsiteX224" fmla="*/ 917132 w 7776864"/>
              <a:gd name="connsiteY224" fmla="*/ 3637012 h 4032448"/>
              <a:gd name="connsiteX225" fmla="*/ 862815 w 7776864"/>
              <a:gd name="connsiteY225" fmla="*/ 3678874 h 4032448"/>
              <a:gd name="connsiteX226" fmla="*/ 844710 w 7776864"/>
              <a:gd name="connsiteY226" fmla="*/ 3741668 h 4032448"/>
              <a:gd name="connsiteX227" fmla="*/ 808498 w 7776864"/>
              <a:gd name="connsiteY227" fmla="*/ 3867256 h 4032448"/>
              <a:gd name="connsiteX228" fmla="*/ 754181 w 7776864"/>
              <a:gd name="connsiteY228" fmla="*/ 3888188 h 4032448"/>
              <a:gd name="connsiteX229" fmla="*/ 699864 w 7776864"/>
              <a:gd name="connsiteY229" fmla="*/ 3846325 h 4032448"/>
              <a:gd name="connsiteX230" fmla="*/ 591230 w 7776864"/>
              <a:gd name="connsiteY230" fmla="*/ 3762600 h 4032448"/>
              <a:gd name="connsiteX231" fmla="*/ 482596 w 7776864"/>
              <a:gd name="connsiteY231" fmla="*/ 3720737 h 4032448"/>
              <a:gd name="connsiteX232" fmla="*/ 428278 w 7776864"/>
              <a:gd name="connsiteY232" fmla="*/ 3657943 h 4032448"/>
              <a:gd name="connsiteX233" fmla="*/ 337751 w 7776864"/>
              <a:gd name="connsiteY233" fmla="*/ 3553286 h 4032448"/>
              <a:gd name="connsiteX234" fmla="*/ 283434 w 7776864"/>
              <a:gd name="connsiteY234" fmla="*/ 3574218 h 4032448"/>
              <a:gd name="connsiteX235" fmla="*/ 211010 w 7776864"/>
              <a:gd name="connsiteY235" fmla="*/ 3699806 h 4032448"/>
              <a:gd name="connsiteX236" fmla="*/ 156693 w 7776864"/>
              <a:gd name="connsiteY236" fmla="*/ 3741668 h 4032448"/>
              <a:gd name="connsiteX237" fmla="*/ 102376 w 7776864"/>
              <a:gd name="connsiteY237" fmla="*/ 3699806 h 4032448"/>
              <a:gd name="connsiteX238" fmla="*/ 87060 w 7776864"/>
              <a:gd name="connsiteY238" fmla="*/ 3638306 h 4032448"/>
              <a:gd name="connsiteX239" fmla="*/ 92144 w 7776864"/>
              <a:gd name="connsiteY239" fmla="*/ 3641278 h 4032448"/>
              <a:gd name="connsiteX240" fmla="*/ 92887 w 7776864"/>
              <a:gd name="connsiteY240" fmla="*/ 3641806 h 4032448"/>
              <a:gd name="connsiteX241" fmla="*/ 94924 w 7776864"/>
              <a:gd name="connsiteY241" fmla="*/ 3642904 h 4032448"/>
              <a:gd name="connsiteX242" fmla="*/ 92144 w 7776864"/>
              <a:gd name="connsiteY242" fmla="*/ 3641278 h 4032448"/>
              <a:gd name="connsiteX243" fmla="*/ 73660 w 7776864"/>
              <a:gd name="connsiteY243" fmla="*/ 3628168 h 4032448"/>
              <a:gd name="connsiteX244" fmla="*/ 29954 w 7776864"/>
              <a:gd name="connsiteY244" fmla="*/ 3595149 h 4032448"/>
              <a:gd name="connsiteX245" fmla="*/ 1638 w 7776864"/>
              <a:gd name="connsiteY245" fmla="*/ 3616781 h 4032448"/>
              <a:gd name="connsiteX246" fmla="*/ 0 w 7776864"/>
              <a:gd name="connsiteY246" fmla="*/ 3618004 h 4032448"/>
              <a:gd name="connsiteX247" fmla="*/ 0 w 7776864"/>
              <a:gd name="connsiteY247" fmla="*/ 244772 h 4032448"/>
              <a:gd name="connsiteX248" fmla="*/ 19622 w 7776864"/>
              <a:gd name="connsiteY248" fmla="*/ 260685 h 4032448"/>
              <a:gd name="connsiteX249" fmla="*/ 88206 w 7776864"/>
              <a:gd name="connsiteY249" fmla="*/ 311710 h 4032448"/>
              <a:gd name="connsiteX250" fmla="*/ 214945 w 7776864"/>
              <a:gd name="connsiteY250" fmla="*/ 353573 h 4032448"/>
              <a:gd name="connsiteX251" fmla="*/ 251157 w 7776864"/>
              <a:gd name="connsiteY251" fmla="*/ 227986 h 4032448"/>
              <a:gd name="connsiteX252" fmla="*/ 269262 w 7776864"/>
              <a:gd name="connsiteY252" fmla="*/ 144259 h 4032448"/>
              <a:gd name="connsiteX253" fmla="*/ 287369 w 7776864"/>
              <a:gd name="connsiteY253" fmla="*/ 81466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</a:cxnLst>
            <a:rect l="l" t="t" r="r" b="b"/>
            <a:pathLst>
              <a:path w="7776864" h="4032448">
                <a:moveTo>
                  <a:pt x="304985" y="0"/>
                </a:moveTo>
                <a:lnTo>
                  <a:pt x="432932" y="0"/>
                </a:lnTo>
                <a:lnTo>
                  <a:pt x="442036" y="28622"/>
                </a:lnTo>
                <a:cubicBezTo>
                  <a:pt x="444172" y="39559"/>
                  <a:pt x="446052" y="50667"/>
                  <a:pt x="450320" y="60535"/>
                </a:cubicBezTo>
                <a:cubicBezTo>
                  <a:pt x="520517" y="222838"/>
                  <a:pt x="459126" y="28287"/>
                  <a:pt x="504637" y="186122"/>
                </a:cubicBezTo>
                <a:cubicBezTo>
                  <a:pt x="522742" y="179146"/>
                  <a:pt x="544051" y="178974"/>
                  <a:pt x="558954" y="165191"/>
                </a:cubicBezTo>
                <a:cubicBezTo>
                  <a:pt x="675950" y="56987"/>
                  <a:pt x="512951" y="134080"/>
                  <a:pt x="649482" y="81466"/>
                </a:cubicBezTo>
                <a:cubicBezTo>
                  <a:pt x="749069" y="119844"/>
                  <a:pt x="659840" y="79338"/>
                  <a:pt x="758116" y="144259"/>
                </a:cubicBezTo>
                <a:cubicBezTo>
                  <a:pt x="897289" y="236198"/>
                  <a:pt x="764495" y="128858"/>
                  <a:pt x="902962" y="248916"/>
                </a:cubicBezTo>
                <a:cubicBezTo>
                  <a:pt x="927103" y="255893"/>
                  <a:pt x="957789" y="249506"/>
                  <a:pt x="975384" y="269847"/>
                </a:cubicBezTo>
                <a:cubicBezTo>
                  <a:pt x="992979" y="290189"/>
                  <a:pt x="986654" y="325913"/>
                  <a:pt x="993490" y="353573"/>
                </a:cubicBezTo>
                <a:cubicBezTo>
                  <a:pt x="998734" y="374787"/>
                  <a:pt x="1005561" y="395436"/>
                  <a:pt x="1011596" y="416367"/>
                </a:cubicBezTo>
                <a:cubicBezTo>
                  <a:pt x="1114365" y="535175"/>
                  <a:pt x="1042151" y="484381"/>
                  <a:pt x="1084018" y="290779"/>
                </a:cubicBezTo>
                <a:cubicBezTo>
                  <a:pt x="1089296" y="266374"/>
                  <a:pt x="1108159" y="248916"/>
                  <a:pt x="1120230" y="227986"/>
                </a:cubicBezTo>
                <a:cubicBezTo>
                  <a:pt x="1132300" y="248916"/>
                  <a:pt x="1142510" y="271454"/>
                  <a:pt x="1156441" y="290779"/>
                </a:cubicBezTo>
                <a:cubicBezTo>
                  <a:pt x="1172834" y="313520"/>
                  <a:pt x="1198055" y="327872"/>
                  <a:pt x="1210759" y="353573"/>
                </a:cubicBezTo>
                <a:cubicBezTo>
                  <a:pt x="1282707" y="499134"/>
                  <a:pt x="1165689" y="388608"/>
                  <a:pt x="1283181" y="479161"/>
                </a:cubicBezTo>
                <a:cubicBezTo>
                  <a:pt x="1289216" y="451252"/>
                  <a:pt x="1296406" y="423644"/>
                  <a:pt x="1301286" y="395435"/>
                </a:cubicBezTo>
                <a:cubicBezTo>
                  <a:pt x="1308485" y="353819"/>
                  <a:pt x="1305759" y="309252"/>
                  <a:pt x="1319393" y="269847"/>
                </a:cubicBezTo>
                <a:cubicBezTo>
                  <a:pt x="1330600" y="237456"/>
                  <a:pt x="1355604" y="214031"/>
                  <a:pt x="1373710" y="186122"/>
                </a:cubicBezTo>
                <a:cubicBezTo>
                  <a:pt x="1391815" y="193099"/>
                  <a:pt x="1412147" y="194815"/>
                  <a:pt x="1428027" y="207053"/>
                </a:cubicBezTo>
                <a:cubicBezTo>
                  <a:pt x="1449331" y="223474"/>
                  <a:pt x="1458946" y="257825"/>
                  <a:pt x="1482344" y="269847"/>
                </a:cubicBezTo>
                <a:cubicBezTo>
                  <a:pt x="1515891" y="287084"/>
                  <a:pt x="1554766" y="283802"/>
                  <a:pt x="1590978" y="290779"/>
                </a:cubicBezTo>
                <a:cubicBezTo>
                  <a:pt x="1713886" y="243414"/>
                  <a:pt x="1567152" y="306080"/>
                  <a:pt x="1753929" y="186122"/>
                </a:cubicBezTo>
                <a:cubicBezTo>
                  <a:pt x="1770612" y="175408"/>
                  <a:pt x="1790141" y="172168"/>
                  <a:pt x="1808246" y="165191"/>
                </a:cubicBezTo>
                <a:cubicBezTo>
                  <a:pt x="1808246" y="165191"/>
                  <a:pt x="1873797" y="241801"/>
                  <a:pt x="1916880" y="248916"/>
                </a:cubicBezTo>
                <a:cubicBezTo>
                  <a:pt x="1935774" y="252036"/>
                  <a:pt x="1928951" y="207053"/>
                  <a:pt x="1934986" y="186122"/>
                </a:cubicBezTo>
                <a:cubicBezTo>
                  <a:pt x="1953091" y="193099"/>
                  <a:pt x="1974400" y="193271"/>
                  <a:pt x="1989303" y="207053"/>
                </a:cubicBezTo>
                <a:cubicBezTo>
                  <a:pt x="2006295" y="222768"/>
                  <a:pt x="2004177" y="264914"/>
                  <a:pt x="2025514" y="269847"/>
                </a:cubicBezTo>
                <a:cubicBezTo>
                  <a:pt x="2046852" y="274780"/>
                  <a:pt x="2060368" y="239235"/>
                  <a:pt x="2079831" y="227986"/>
                </a:cubicBezTo>
                <a:cubicBezTo>
                  <a:pt x="2096902" y="218119"/>
                  <a:pt x="2116043" y="214031"/>
                  <a:pt x="2134149" y="207053"/>
                </a:cubicBezTo>
                <a:cubicBezTo>
                  <a:pt x="2143828" y="251814"/>
                  <a:pt x="2171510" y="388925"/>
                  <a:pt x="2188466" y="416367"/>
                </a:cubicBezTo>
                <a:cubicBezTo>
                  <a:pt x="2199559" y="434322"/>
                  <a:pt x="2224677" y="430322"/>
                  <a:pt x="2242783" y="437298"/>
                </a:cubicBezTo>
                <a:cubicBezTo>
                  <a:pt x="2254853" y="416367"/>
                  <a:pt x="2271353" y="398058"/>
                  <a:pt x="2278993" y="374504"/>
                </a:cubicBezTo>
                <a:cubicBezTo>
                  <a:pt x="2309173" y="281464"/>
                  <a:pt x="2269472" y="261187"/>
                  <a:pt x="2351417" y="207053"/>
                </a:cubicBezTo>
                <a:cubicBezTo>
                  <a:pt x="2373022" y="192781"/>
                  <a:pt x="2399698" y="193099"/>
                  <a:pt x="2423839" y="186122"/>
                </a:cubicBezTo>
                <a:lnTo>
                  <a:pt x="2478156" y="207053"/>
                </a:lnTo>
                <a:cubicBezTo>
                  <a:pt x="2498800" y="215009"/>
                  <a:pt x="2502297" y="248916"/>
                  <a:pt x="2514368" y="269847"/>
                </a:cubicBezTo>
                <a:cubicBezTo>
                  <a:pt x="2600995" y="420067"/>
                  <a:pt x="2556016" y="359858"/>
                  <a:pt x="2641107" y="458229"/>
                </a:cubicBezTo>
                <a:cubicBezTo>
                  <a:pt x="2759483" y="475335"/>
                  <a:pt x="2778847" y="522882"/>
                  <a:pt x="2840270" y="416367"/>
                </a:cubicBezTo>
                <a:cubicBezTo>
                  <a:pt x="2850857" y="398009"/>
                  <a:pt x="2852341" y="374504"/>
                  <a:pt x="2858376" y="353573"/>
                </a:cubicBezTo>
                <a:cubicBezTo>
                  <a:pt x="2858376" y="353573"/>
                  <a:pt x="2927021" y="264970"/>
                  <a:pt x="2967010" y="227986"/>
                </a:cubicBezTo>
                <a:cubicBezTo>
                  <a:pt x="2988085" y="208493"/>
                  <a:pt x="3012713" y="181710"/>
                  <a:pt x="3039432" y="186122"/>
                </a:cubicBezTo>
                <a:cubicBezTo>
                  <a:pt x="3064780" y="190309"/>
                  <a:pt x="3071518" y="234230"/>
                  <a:pt x="3093749" y="248916"/>
                </a:cubicBezTo>
                <a:cubicBezTo>
                  <a:pt x="3115355" y="263188"/>
                  <a:pt x="3142031" y="262871"/>
                  <a:pt x="3166173" y="269847"/>
                </a:cubicBezTo>
                <a:cubicBezTo>
                  <a:pt x="3184278" y="255893"/>
                  <a:pt x="3205103" y="245773"/>
                  <a:pt x="3220490" y="227986"/>
                </a:cubicBezTo>
                <a:cubicBezTo>
                  <a:pt x="3235876" y="210198"/>
                  <a:pt x="3235363" y="170125"/>
                  <a:pt x="3256700" y="165191"/>
                </a:cubicBezTo>
                <a:cubicBezTo>
                  <a:pt x="3307884" y="153356"/>
                  <a:pt x="3320810" y="241018"/>
                  <a:pt x="3329124" y="269847"/>
                </a:cubicBezTo>
                <a:cubicBezTo>
                  <a:pt x="3347229" y="276825"/>
                  <a:pt x="3366370" y="280913"/>
                  <a:pt x="3383441" y="290779"/>
                </a:cubicBezTo>
                <a:cubicBezTo>
                  <a:pt x="3402904" y="302029"/>
                  <a:pt x="3417384" y="323808"/>
                  <a:pt x="3437758" y="332641"/>
                </a:cubicBezTo>
                <a:cubicBezTo>
                  <a:pt x="3466572" y="345133"/>
                  <a:pt x="3498110" y="346596"/>
                  <a:pt x="3528286" y="353573"/>
                </a:cubicBezTo>
                <a:cubicBezTo>
                  <a:pt x="3540213" y="312208"/>
                  <a:pt x="3550697" y="257494"/>
                  <a:pt x="3582603" y="227986"/>
                </a:cubicBezTo>
                <a:cubicBezTo>
                  <a:pt x="3597506" y="214202"/>
                  <a:pt x="3619199" y="198859"/>
                  <a:pt x="3636920" y="207053"/>
                </a:cubicBezTo>
                <a:cubicBezTo>
                  <a:pt x="3657124" y="216396"/>
                  <a:pt x="3661061" y="248916"/>
                  <a:pt x="3673131" y="269847"/>
                </a:cubicBezTo>
                <a:cubicBezTo>
                  <a:pt x="3708604" y="283517"/>
                  <a:pt x="3786194" y="316304"/>
                  <a:pt x="3817977" y="311710"/>
                </a:cubicBezTo>
                <a:cubicBezTo>
                  <a:pt x="3839569" y="308590"/>
                  <a:pt x="3854189" y="283802"/>
                  <a:pt x="3872294" y="269847"/>
                </a:cubicBezTo>
                <a:cubicBezTo>
                  <a:pt x="4055014" y="243443"/>
                  <a:pt x="4001752" y="302280"/>
                  <a:pt x="4053351" y="123328"/>
                </a:cubicBezTo>
                <a:cubicBezTo>
                  <a:pt x="4071456" y="109374"/>
                  <a:pt x="4086203" y="77329"/>
                  <a:pt x="4107668" y="81466"/>
                </a:cubicBezTo>
                <a:cubicBezTo>
                  <a:pt x="4132925" y="86332"/>
                  <a:pt x="4140680" y="127839"/>
                  <a:pt x="4161985" y="144259"/>
                </a:cubicBezTo>
                <a:cubicBezTo>
                  <a:pt x="4177865" y="156498"/>
                  <a:pt x="4198197" y="158214"/>
                  <a:pt x="4216302" y="165191"/>
                </a:cubicBezTo>
                <a:cubicBezTo>
                  <a:pt x="4234407" y="158214"/>
                  <a:pt x="4255716" y="158042"/>
                  <a:pt x="4270619" y="144259"/>
                </a:cubicBezTo>
                <a:cubicBezTo>
                  <a:pt x="4287611" y="128545"/>
                  <a:pt x="4291443" y="99254"/>
                  <a:pt x="4306831" y="81466"/>
                </a:cubicBezTo>
                <a:cubicBezTo>
                  <a:pt x="4322218" y="63678"/>
                  <a:pt x="4343042" y="53558"/>
                  <a:pt x="4361148" y="39604"/>
                </a:cubicBezTo>
                <a:lnTo>
                  <a:pt x="4415465" y="60535"/>
                </a:lnTo>
                <a:cubicBezTo>
                  <a:pt x="4456752" y="76444"/>
                  <a:pt x="4457114" y="150546"/>
                  <a:pt x="4487887" y="186122"/>
                </a:cubicBezTo>
                <a:cubicBezTo>
                  <a:pt x="4501382" y="201723"/>
                  <a:pt x="4524099" y="200077"/>
                  <a:pt x="4542204" y="207053"/>
                </a:cubicBezTo>
                <a:cubicBezTo>
                  <a:pt x="4560310" y="193099"/>
                  <a:pt x="4582928" y="184836"/>
                  <a:pt x="4596521" y="165191"/>
                </a:cubicBezTo>
                <a:cubicBezTo>
                  <a:pt x="4608443" y="147963"/>
                  <a:pt x="4604040" y="120756"/>
                  <a:pt x="4614627" y="102398"/>
                </a:cubicBezTo>
                <a:cubicBezTo>
                  <a:pt x="4628830" y="77768"/>
                  <a:pt x="4650838" y="60535"/>
                  <a:pt x="4668944" y="39604"/>
                </a:cubicBezTo>
                <a:cubicBezTo>
                  <a:pt x="4691576" y="29138"/>
                  <a:pt x="4713041" y="8202"/>
                  <a:pt x="4735965" y="353"/>
                </a:cubicBezTo>
                <a:lnTo>
                  <a:pt x="4739144" y="0"/>
                </a:lnTo>
                <a:lnTo>
                  <a:pt x="4763811" y="0"/>
                </a:lnTo>
                <a:lnTo>
                  <a:pt x="4770118" y="3284"/>
                </a:lnTo>
                <a:cubicBezTo>
                  <a:pt x="4797314" y="25155"/>
                  <a:pt x="4838873" y="104031"/>
                  <a:pt x="4850001" y="123328"/>
                </a:cubicBezTo>
                <a:cubicBezTo>
                  <a:pt x="4940530" y="193100"/>
                  <a:pt x="4892248" y="144261"/>
                  <a:pt x="4976741" y="290779"/>
                </a:cubicBezTo>
                <a:cubicBezTo>
                  <a:pt x="4976741" y="290779"/>
                  <a:pt x="5047588" y="338882"/>
                  <a:pt x="5085375" y="332641"/>
                </a:cubicBezTo>
                <a:cubicBezTo>
                  <a:pt x="5104268" y="329521"/>
                  <a:pt x="5098237" y="291061"/>
                  <a:pt x="5103480" y="269847"/>
                </a:cubicBezTo>
                <a:cubicBezTo>
                  <a:pt x="5110317" y="242187"/>
                  <a:pt x="5115551" y="214031"/>
                  <a:pt x="5121586" y="186122"/>
                </a:cubicBezTo>
                <a:lnTo>
                  <a:pt x="5157797" y="248916"/>
                </a:lnTo>
                <a:cubicBezTo>
                  <a:pt x="5240806" y="392861"/>
                  <a:pt x="5188933" y="358594"/>
                  <a:pt x="5284538" y="395435"/>
                </a:cubicBezTo>
                <a:lnTo>
                  <a:pt x="5320748" y="332641"/>
                </a:lnTo>
                <a:lnTo>
                  <a:pt x="5393172" y="207053"/>
                </a:lnTo>
                <a:cubicBezTo>
                  <a:pt x="5488630" y="243840"/>
                  <a:pt x="5411387" y="203673"/>
                  <a:pt x="5501806" y="290779"/>
                </a:cubicBezTo>
                <a:cubicBezTo>
                  <a:pt x="5548602" y="335861"/>
                  <a:pt x="5556003" y="332596"/>
                  <a:pt x="5610440" y="353573"/>
                </a:cubicBezTo>
                <a:cubicBezTo>
                  <a:pt x="5628545" y="339619"/>
                  <a:pt x="5651164" y="331354"/>
                  <a:pt x="5664757" y="311710"/>
                </a:cubicBezTo>
                <a:cubicBezTo>
                  <a:pt x="5674202" y="298061"/>
                  <a:pt x="5699785" y="170661"/>
                  <a:pt x="5700968" y="165191"/>
                </a:cubicBezTo>
                <a:cubicBezTo>
                  <a:pt x="5719073" y="172168"/>
                  <a:pt x="5739404" y="173884"/>
                  <a:pt x="5755285" y="186122"/>
                </a:cubicBezTo>
                <a:cubicBezTo>
                  <a:pt x="5797106" y="218355"/>
                  <a:pt x="5819093" y="265376"/>
                  <a:pt x="5845813" y="311710"/>
                </a:cubicBezTo>
                <a:lnTo>
                  <a:pt x="5918236" y="332641"/>
                </a:lnTo>
                <a:cubicBezTo>
                  <a:pt x="5955266" y="343343"/>
                  <a:pt x="5988994" y="379978"/>
                  <a:pt x="6026870" y="374504"/>
                </a:cubicBezTo>
                <a:cubicBezTo>
                  <a:pt x="6048462" y="371384"/>
                  <a:pt x="6051011" y="332641"/>
                  <a:pt x="6063082" y="311710"/>
                </a:cubicBezTo>
                <a:cubicBezTo>
                  <a:pt x="6177725" y="278577"/>
                  <a:pt x="6114799" y="274822"/>
                  <a:pt x="6244138" y="374504"/>
                </a:cubicBezTo>
                <a:cubicBezTo>
                  <a:pt x="6330215" y="308164"/>
                  <a:pt x="6291574" y="356507"/>
                  <a:pt x="6334667" y="207053"/>
                </a:cubicBezTo>
                <a:cubicBezTo>
                  <a:pt x="6449311" y="173920"/>
                  <a:pt x="6393287" y="162186"/>
                  <a:pt x="6479513" y="311710"/>
                </a:cubicBezTo>
                <a:cubicBezTo>
                  <a:pt x="6497618" y="318687"/>
                  <a:pt x="6517950" y="320402"/>
                  <a:pt x="6533830" y="332641"/>
                </a:cubicBezTo>
                <a:cubicBezTo>
                  <a:pt x="6640194" y="414616"/>
                  <a:pt x="6530685" y="439721"/>
                  <a:pt x="6696781" y="311710"/>
                </a:cubicBezTo>
                <a:cubicBezTo>
                  <a:pt x="6833308" y="364320"/>
                  <a:pt x="6665022" y="293353"/>
                  <a:pt x="6805415" y="374504"/>
                </a:cubicBezTo>
                <a:cubicBezTo>
                  <a:pt x="6822485" y="384371"/>
                  <a:pt x="6841627" y="388458"/>
                  <a:pt x="6859732" y="395435"/>
                </a:cubicBezTo>
                <a:lnTo>
                  <a:pt x="6914049" y="353573"/>
                </a:lnTo>
                <a:cubicBezTo>
                  <a:pt x="6929929" y="341335"/>
                  <a:pt x="6926120" y="311710"/>
                  <a:pt x="6932155" y="290779"/>
                </a:cubicBezTo>
                <a:cubicBezTo>
                  <a:pt x="6944225" y="248916"/>
                  <a:pt x="6946181" y="201099"/>
                  <a:pt x="6968366" y="165191"/>
                </a:cubicBezTo>
                <a:cubicBezTo>
                  <a:pt x="6979460" y="147237"/>
                  <a:pt x="7004578" y="151237"/>
                  <a:pt x="7022683" y="144259"/>
                </a:cubicBezTo>
                <a:lnTo>
                  <a:pt x="7077000" y="186122"/>
                </a:lnTo>
                <a:lnTo>
                  <a:pt x="7185634" y="269847"/>
                </a:lnTo>
                <a:cubicBezTo>
                  <a:pt x="7217394" y="294325"/>
                  <a:pt x="7260902" y="290280"/>
                  <a:pt x="7294269" y="311710"/>
                </a:cubicBezTo>
                <a:cubicBezTo>
                  <a:pt x="7316652" y="326086"/>
                  <a:pt x="7328915" y="355554"/>
                  <a:pt x="7348586" y="374504"/>
                </a:cubicBezTo>
                <a:cubicBezTo>
                  <a:pt x="7439112" y="461717"/>
                  <a:pt x="7372728" y="364041"/>
                  <a:pt x="7439113" y="479161"/>
                </a:cubicBezTo>
                <a:lnTo>
                  <a:pt x="7493430" y="458229"/>
                </a:lnTo>
                <a:cubicBezTo>
                  <a:pt x="7534718" y="442318"/>
                  <a:pt x="7537195" y="370505"/>
                  <a:pt x="7565854" y="332641"/>
                </a:cubicBezTo>
                <a:cubicBezTo>
                  <a:pt x="7580183" y="313709"/>
                  <a:pt x="7602066" y="304734"/>
                  <a:pt x="7620171" y="290779"/>
                </a:cubicBezTo>
                <a:cubicBezTo>
                  <a:pt x="7638276" y="304734"/>
                  <a:pt x="7660895" y="312997"/>
                  <a:pt x="7674488" y="332641"/>
                </a:cubicBezTo>
                <a:cubicBezTo>
                  <a:pt x="7724463" y="404859"/>
                  <a:pt x="7703651" y="401029"/>
                  <a:pt x="7689805" y="394142"/>
                </a:cubicBezTo>
                <a:lnTo>
                  <a:pt x="7684721" y="391169"/>
                </a:lnTo>
                <a:lnTo>
                  <a:pt x="7683977" y="390642"/>
                </a:lnTo>
                <a:cubicBezTo>
                  <a:pt x="7680838" y="388566"/>
                  <a:pt x="7680564" y="388580"/>
                  <a:pt x="7681940" y="389544"/>
                </a:cubicBezTo>
                <a:lnTo>
                  <a:pt x="7684721" y="391169"/>
                </a:lnTo>
                <a:lnTo>
                  <a:pt x="7703204" y="404279"/>
                </a:lnTo>
                <a:cubicBezTo>
                  <a:pt x="7713288" y="411675"/>
                  <a:pt x="7727451" y="422301"/>
                  <a:pt x="7746910" y="437298"/>
                </a:cubicBezTo>
                <a:cubicBezTo>
                  <a:pt x="7757826" y="428885"/>
                  <a:pt x="7767206" y="421728"/>
                  <a:pt x="7775226" y="415667"/>
                </a:cubicBezTo>
                <a:lnTo>
                  <a:pt x="7776864" y="414443"/>
                </a:lnTo>
                <a:lnTo>
                  <a:pt x="7776864" y="3787676"/>
                </a:lnTo>
                <a:lnTo>
                  <a:pt x="7757242" y="3771762"/>
                </a:lnTo>
                <a:cubicBezTo>
                  <a:pt x="7734839" y="3753885"/>
                  <a:pt x="7707680" y="3732954"/>
                  <a:pt x="7688658" y="3720737"/>
                </a:cubicBezTo>
                <a:cubicBezTo>
                  <a:pt x="7667410" y="3707091"/>
                  <a:pt x="7578960" y="3683800"/>
                  <a:pt x="7561919" y="3678874"/>
                </a:cubicBezTo>
                <a:cubicBezTo>
                  <a:pt x="7561919" y="3678874"/>
                  <a:pt x="7536676" y="3762196"/>
                  <a:pt x="7525708" y="3804462"/>
                </a:cubicBezTo>
                <a:cubicBezTo>
                  <a:pt x="7518558" y="3832016"/>
                  <a:pt x="7514438" y="3860528"/>
                  <a:pt x="7507602" y="3888188"/>
                </a:cubicBezTo>
                <a:cubicBezTo>
                  <a:pt x="7502358" y="3909403"/>
                  <a:pt x="7495532" y="3930051"/>
                  <a:pt x="7489496" y="3950982"/>
                </a:cubicBezTo>
                <a:lnTo>
                  <a:pt x="7471879" y="4032448"/>
                </a:lnTo>
                <a:lnTo>
                  <a:pt x="7343933" y="4032448"/>
                </a:lnTo>
                <a:lnTo>
                  <a:pt x="7334828" y="4003826"/>
                </a:lnTo>
                <a:cubicBezTo>
                  <a:pt x="7332691" y="3992889"/>
                  <a:pt x="7330811" y="3981780"/>
                  <a:pt x="7326544" y="3971913"/>
                </a:cubicBezTo>
                <a:cubicBezTo>
                  <a:pt x="7256347" y="3809609"/>
                  <a:pt x="7317738" y="4004160"/>
                  <a:pt x="7272228" y="3846325"/>
                </a:cubicBezTo>
                <a:cubicBezTo>
                  <a:pt x="7254122" y="3853301"/>
                  <a:pt x="7232814" y="3853473"/>
                  <a:pt x="7217910" y="3867256"/>
                </a:cubicBezTo>
                <a:cubicBezTo>
                  <a:pt x="7100914" y="3975460"/>
                  <a:pt x="7263913" y="3898367"/>
                  <a:pt x="7127382" y="3950982"/>
                </a:cubicBezTo>
                <a:cubicBezTo>
                  <a:pt x="7027796" y="3912603"/>
                  <a:pt x="7117024" y="3953109"/>
                  <a:pt x="7018748" y="3888188"/>
                </a:cubicBezTo>
                <a:cubicBezTo>
                  <a:pt x="6879575" y="3796249"/>
                  <a:pt x="7012370" y="3903590"/>
                  <a:pt x="6873902" y="3783531"/>
                </a:cubicBezTo>
                <a:cubicBezTo>
                  <a:pt x="6849762" y="3776554"/>
                  <a:pt x="6819076" y="3782941"/>
                  <a:pt x="6801480" y="3762600"/>
                </a:cubicBezTo>
                <a:cubicBezTo>
                  <a:pt x="6783885" y="3742259"/>
                  <a:pt x="6790210" y="3706534"/>
                  <a:pt x="6783374" y="3678874"/>
                </a:cubicBezTo>
                <a:cubicBezTo>
                  <a:pt x="6778130" y="3657660"/>
                  <a:pt x="6771304" y="3637011"/>
                  <a:pt x="6765268" y="3616080"/>
                </a:cubicBezTo>
                <a:cubicBezTo>
                  <a:pt x="6662499" y="3497272"/>
                  <a:pt x="6734713" y="3548066"/>
                  <a:pt x="6692846" y="3741668"/>
                </a:cubicBezTo>
                <a:cubicBezTo>
                  <a:pt x="6687568" y="3766074"/>
                  <a:pt x="6668705" y="3783531"/>
                  <a:pt x="6656634" y="3804462"/>
                </a:cubicBezTo>
                <a:cubicBezTo>
                  <a:pt x="6644564" y="3783531"/>
                  <a:pt x="6634354" y="3760993"/>
                  <a:pt x="6620423" y="3741668"/>
                </a:cubicBezTo>
                <a:cubicBezTo>
                  <a:pt x="6604030" y="3718927"/>
                  <a:pt x="6578810" y="3704575"/>
                  <a:pt x="6566106" y="3678874"/>
                </a:cubicBezTo>
                <a:cubicBezTo>
                  <a:pt x="6494157" y="3533313"/>
                  <a:pt x="6611175" y="3643839"/>
                  <a:pt x="6493684" y="3553286"/>
                </a:cubicBezTo>
                <a:cubicBezTo>
                  <a:pt x="6487648" y="3581195"/>
                  <a:pt x="6480458" y="3608803"/>
                  <a:pt x="6475578" y="3637012"/>
                </a:cubicBezTo>
                <a:cubicBezTo>
                  <a:pt x="6468379" y="3678628"/>
                  <a:pt x="6471106" y="3723196"/>
                  <a:pt x="6457472" y="3762600"/>
                </a:cubicBezTo>
                <a:cubicBezTo>
                  <a:pt x="6446264" y="3794991"/>
                  <a:pt x="6421260" y="3818416"/>
                  <a:pt x="6403154" y="3846325"/>
                </a:cubicBezTo>
                <a:cubicBezTo>
                  <a:pt x="6385049" y="3839348"/>
                  <a:pt x="6364718" y="3837633"/>
                  <a:pt x="6348838" y="3825394"/>
                </a:cubicBezTo>
                <a:cubicBezTo>
                  <a:pt x="6327533" y="3808974"/>
                  <a:pt x="6317918" y="3774622"/>
                  <a:pt x="6294520" y="3762600"/>
                </a:cubicBezTo>
                <a:cubicBezTo>
                  <a:pt x="6260973" y="3745364"/>
                  <a:pt x="6222098" y="3748646"/>
                  <a:pt x="6185886" y="3741668"/>
                </a:cubicBezTo>
                <a:cubicBezTo>
                  <a:pt x="6062978" y="3789033"/>
                  <a:pt x="6209712" y="3726368"/>
                  <a:pt x="6022935" y="3846325"/>
                </a:cubicBezTo>
                <a:cubicBezTo>
                  <a:pt x="6006252" y="3857039"/>
                  <a:pt x="5986724" y="3860279"/>
                  <a:pt x="5968618" y="3867256"/>
                </a:cubicBezTo>
                <a:cubicBezTo>
                  <a:pt x="5968618" y="3867256"/>
                  <a:pt x="5903068" y="3790646"/>
                  <a:pt x="5859984" y="3783531"/>
                </a:cubicBezTo>
                <a:cubicBezTo>
                  <a:pt x="5841090" y="3780411"/>
                  <a:pt x="5847914" y="3825394"/>
                  <a:pt x="5841878" y="3846325"/>
                </a:cubicBezTo>
                <a:cubicBezTo>
                  <a:pt x="5823774" y="3839348"/>
                  <a:pt x="5802464" y="3839177"/>
                  <a:pt x="5787562" y="3825394"/>
                </a:cubicBezTo>
                <a:cubicBezTo>
                  <a:pt x="5770570" y="3809679"/>
                  <a:pt x="5772688" y="3767533"/>
                  <a:pt x="5751350" y="3762600"/>
                </a:cubicBezTo>
                <a:cubicBezTo>
                  <a:pt x="5730012" y="3757667"/>
                  <a:pt x="5716496" y="3793212"/>
                  <a:pt x="5697033" y="3804462"/>
                </a:cubicBezTo>
                <a:cubicBezTo>
                  <a:pt x="5679962" y="3814328"/>
                  <a:pt x="5660821" y="3818416"/>
                  <a:pt x="5642716" y="3825394"/>
                </a:cubicBezTo>
                <a:cubicBezTo>
                  <a:pt x="5633036" y="3780634"/>
                  <a:pt x="5605354" y="3643523"/>
                  <a:pt x="5588398" y="3616080"/>
                </a:cubicBezTo>
                <a:cubicBezTo>
                  <a:pt x="5577306" y="3598126"/>
                  <a:pt x="5552187" y="3602126"/>
                  <a:pt x="5534082" y="3595149"/>
                </a:cubicBezTo>
                <a:cubicBezTo>
                  <a:pt x="5522011" y="3616080"/>
                  <a:pt x="5505512" y="3634389"/>
                  <a:pt x="5497871" y="3657943"/>
                </a:cubicBezTo>
                <a:cubicBezTo>
                  <a:pt x="5467691" y="3750983"/>
                  <a:pt x="5507393" y="3771260"/>
                  <a:pt x="5425448" y="3825394"/>
                </a:cubicBezTo>
                <a:cubicBezTo>
                  <a:pt x="5403843" y="3839666"/>
                  <a:pt x="5377167" y="3839348"/>
                  <a:pt x="5353025" y="3846325"/>
                </a:cubicBezTo>
                <a:lnTo>
                  <a:pt x="5298708" y="3825394"/>
                </a:lnTo>
                <a:cubicBezTo>
                  <a:pt x="5278065" y="3817438"/>
                  <a:pt x="5274567" y="3783531"/>
                  <a:pt x="5262497" y="3762600"/>
                </a:cubicBezTo>
                <a:cubicBezTo>
                  <a:pt x="5175869" y="3612380"/>
                  <a:pt x="5220849" y="3672590"/>
                  <a:pt x="5135757" y="3574218"/>
                </a:cubicBezTo>
                <a:cubicBezTo>
                  <a:pt x="5017381" y="3557112"/>
                  <a:pt x="4998017" y="3509565"/>
                  <a:pt x="4936594" y="3616080"/>
                </a:cubicBezTo>
                <a:cubicBezTo>
                  <a:pt x="4926008" y="3634439"/>
                  <a:pt x="4924524" y="3657943"/>
                  <a:pt x="4918489" y="3678874"/>
                </a:cubicBezTo>
                <a:cubicBezTo>
                  <a:pt x="4918489" y="3678874"/>
                  <a:pt x="4849843" y="3767478"/>
                  <a:pt x="4809855" y="3804462"/>
                </a:cubicBezTo>
                <a:cubicBezTo>
                  <a:pt x="4788779" y="3823954"/>
                  <a:pt x="4764152" y="3850738"/>
                  <a:pt x="4737432" y="3846325"/>
                </a:cubicBezTo>
                <a:cubicBezTo>
                  <a:pt x="4712084" y="3842138"/>
                  <a:pt x="4705347" y="3798217"/>
                  <a:pt x="4683115" y="3783531"/>
                </a:cubicBezTo>
                <a:cubicBezTo>
                  <a:pt x="4661509" y="3769259"/>
                  <a:pt x="4634833" y="3769577"/>
                  <a:pt x="4610692" y="3762600"/>
                </a:cubicBezTo>
                <a:cubicBezTo>
                  <a:pt x="4592587" y="3776554"/>
                  <a:pt x="4571761" y="3786674"/>
                  <a:pt x="4556375" y="3804462"/>
                </a:cubicBezTo>
                <a:cubicBezTo>
                  <a:pt x="4540989" y="3822249"/>
                  <a:pt x="4541502" y="3862323"/>
                  <a:pt x="4520164" y="3867256"/>
                </a:cubicBezTo>
                <a:cubicBezTo>
                  <a:pt x="4468980" y="3879091"/>
                  <a:pt x="4456054" y="3791430"/>
                  <a:pt x="4447741" y="3762600"/>
                </a:cubicBezTo>
                <a:cubicBezTo>
                  <a:pt x="4429635" y="3755622"/>
                  <a:pt x="4410494" y="3751535"/>
                  <a:pt x="4393424" y="3741668"/>
                </a:cubicBezTo>
                <a:cubicBezTo>
                  <a:pt x="4373960" y="3730418"/>
                  <a:pt x="4359481" y="3708639"/>
                  <a:pt x="4339107" y="3699806"/>
                </a:cubicBezTo>
                <a:cubicBezTo>
                  <a:pt x="4310293" y="3687314"/>
                  <a:pt x="4278755" y="3685852"/>
                  <a:pt x="4248579" y="3678874"/>
                </a:cubicBezTo>
                <a:cubicBezTo>
                  <a:pt x="4236652" y="3720239"/>
                  <a:pt x="4226168" y="3774954"/>
                  <a:pt x="4194262" y="3804462"/>
                </a:cubicBezTo>
                <a:cubicBezTo>
                  <a:pt x="4179359" y="3818246"/>
                  <a:pt x="4157665" y="3833588"/>
                  <a:pt x="4139945" y="3825394"/>
                </a:cubicBezTo>
                <a:cubicBezTo>
                  <a:pt x="4119741" y="3816052"/>
                  <a:pt x="4115804" y="3783531"/>
                  <a:pt x="4103733" y="3762600"/>
                </a:cubicBezTo>
                <a:cubicBezTo>
                  <a:pt x="4068260" y="3748930"/>
                  <a:pt x="3990670" y="3716144"/>
                  <a:pt x="3958887" y="3720737"/>
                </a:cubicBezTo>
                <a:cubicBezTo>
                  <a:pt x="3937295" y="3723857"/>
                  <a:pt x="3922675" y="3748646"/>
                  <a:pt x="3904570" y="3762600"/>
                </a:cubicBezTo>
                <a:cubicBezTo>
                  <a:pt x="3721850" y="3789004"/>
                  <a:pt x="3775113" y="3730167"/>
                  <a:pt x="3723514" y="3909119"/>
                </a:cubicBezTo>
                <a:cubicBezTo>
                  <a:pt x="3705408" y="3923073"/>
                  <a:pt x="3690661" y="3955118"/>
                  <a:pt x="3669197" y="3950982"/>
                </a:cubicBezTo>
                <a:cubicBezTo>
                  <a:pt x="3643939" y="3946115"/>
                  <a:pt x="3636184" y="3904608"/>
                  <a:pt x="3614879" y="3888188"/>
                </a:cubicBezTo>
                <a:cubicBezTo>
                  <a:pt x="3598999" y="3875949"/>
                  <a:pt x="3578668" y="3874234"/>
                  <a:pt x="3560562" y="3867256"/>
                </a:cubicBezTo>
                <a:cubicBezTo>
                  <a:pt x="3542457" y="3874234"/>
                  <a:pt x="3521148" y="3874405"/>
                  <a:pt x="3506245" y="3888188"/>
                </a:cubicBezTo>
                <a:cubicBezTo>
                  <a:pt x="3489253" y="3903903"/>
                  <a:pt x="3485421" y="3933193"/>
                  <a:pt x="3470034" y="3950982"/>
                </a:cubicBezTo>
                <a:cubicBezTo>
                  <a:pt x="3454646" y="3968769"/>
                  <a:pt x="3433822" y="3978889"/>
                  <a:pt x="3415717" y="3992844"/>
                </a:cubicBezTo>
                <a:lnTo>
                  <a:pt x="3361400" y="3971913"/>
                </a:lnTo>
                <a:cubicBezTo>
                  <a:pt x="3320112" y="3956003"/>
                  <a:pt x="3319751" y="3881901"/>
                  <a:pt x="3288977" y="3846325"/>
                </a:cubicBezTo>
                <a:cubicBezTo>
                  <a:pt x="3275482" y="3830724"/>
                  <a:pt x="3252765" y="3832371"/>
                  <a:pt x="3234660" y="3825394"/>
                </a:cubicBezTo>
                <a:cubicBezTo>
                  <a:pt x="3216555" y="3839348"/>
                  <a:pt x="3193936" y="3847612"/>
                  <a:pt x="3180343" y="3867256"/>
                </a:cubicBezTo>
                <a:cubicBezTo>
                  <a:pt x="3168421" y="3884485"/>
                  <a:pt x="3172824" y="3911691"/>
                  <a:pt x="3162238" y="3930050"/>
                </a:cubicBezTo>
                <a:cubicBezTo>
                  <a:pt x="3148034" y="3954679"/>
                  <a:pt x="3126026" y="3971913"/>
                  <a:pt x="3107921" y="3992844"/>
                </a:cubicBezTo>
                <a:cubicBezTo>
                  <a:pt x="3085289" y="4003310"/>
                  <a:pt x="3063823" y="4024246"/>
                  <a:pt x="3040899" y="4032094"/>
                </a:cubicBezTo>
                <a:lnTo>
                  <a:pt x="3037712" y="4032448"/>
                </a:lnTo>
                <a:lnTo>
                  <a:pt x="3013055" y="4032448"/>
                </a:lnTo>
                <a:lnTo>
                  <a:pt x="3006747" y="4029163"/>
                </a:lnTo>
                <a:cubicBezTo>
                  <a:pt x="2979551" y="4007292"/>
                  <a:pt x="2937992" y="3928416"/>
                  <a:pt x="2926863" y="3909119"/>
                </a:cubicBezTo>
                <a:cubicBezTo>
                  <a:pt x="2836334" y="3839347"/>
                  <a:pt x="2884617" y="3888187"/>
                  <a:pt x="2800124" y="3741668"/>
                </a:cubicBezTo>
                <a:cubicBezTo>
                  <a:pt x="2800124" y="3741668"/>
                  <a:pt x="2729276" y="3693565"/>
                  <a:pt x="2691489" y="3699806"/>
                </a:cubicBezTo>
                <a:cubicBezTo>
                  <a:pt x="2672596" y="3702926"/>
                  <a:pt x="2678628" y="3741386"/>
                  <a:pt x="2673384" y="3762600"/>
                </a:cubicBezTo>
                <a:cubicBezTo>
                  <a:pt x="2666547" y="3790260"/>
                  <a:pt x="2661314" y="3818416"/>
                  <a:pt x="2655278" y="3846325"/>
                </a:cubicBezTo>
                <a:lnTo>
                  <a:pt x="2619067" y="3783531"/>
                </a:lnTo>
                <a:cubicBezTo>
                  <a:pt x="2536058" y="3639586"/>
                  <a:pt x="2587931" y="3673853"/>
                  <a:pt x="2492327" y="3637012"/>
                </a:cubicBezTo>
                <a:lnTo>
                  <a:pt x="2456116" y="3699806"/>
                </a:lnTo>
                <a:lnTo>
                  <a:pt x="2383692" y="3825394"/>
                </a:lnTo>
                <a:cubicBezTo>
                  <a:pt x="2288235" y="3788608"/>
                  <a:pt x="2365477" y="3828775"/>
                  <a:pt x="2275058" y="3741668"/>
                </a:cubicBezTo>
                <a:cubicBezTo>
                  <a:pt x="2228262" y="3696586"/>
                  <a:pt x="2220861" y="3699852"/>
                  <a:pt x="2166424" y="3678874"/>
                </a:cubicBezTo>
                <a:cubicBezTo>
                  <a:pt x="2148319" y="3692828"/>
                  <a:pt x="2125700" y="3701093"/>
                  <a:pt x="2112107" y="3720737"/>
                </a:cubicBezTo>
                <a:cubicBezTo>
                  <a:pt x="2102663" y="3734386"/>
                  <a:pt x="2077079" y="3861786"/>
                  <a:pt x="2075897" y="3867256"/>
                </a:cubicBezTo>
                <a:cubicBezTo>
                  <a:pt x="2057791" y="3860279"/>
                  <a:pt x="2037460" y="3858564"/>
                  <a:pt x="2021579" y="3846325"/>
                </a:cubicBezTo>
                <a:cubicBezTo>
                  <a:pt x="1979758" y="3814092"/>
                  <a:pt x="1957771" y="3767071"/>
                  <a:pt x="1931051" y="3720737"/>
                </a:cubicBezTo>
                <a:lnTo>
                  <a:pt x="1858628" y="3699806"/>
                </a:lnTo>
                <a:cubicBezTo>
                  <a:pt x="1821598" y="3689104"/>
                  <a:pt x="1787870" y="3652470"/>
                  <a:pt x="1749994" y="3657943"/>
                </a:cubicBezTo>
                <a:cubicBezTo>
                  <a:pt x="1728402" y="3661063"/>
                  <a:pt x="1725853" y="3699806"/>
                  <a:pt x="1713783" y="3720737"/>
                </a:cubicBezTo>
                <a:cubicBezTo>
                  <a:pt x="1599139" y="3753871"/>
                  <a:pt x="1662065" y="3757625"/>
                  <a:pt x="1532726" y="3657943"/>
                </a:cubicBezTo>
                <a:cubicBezTo>
                  <a:pt x="1446650" y="3724283"/>
                  <a:pt x="1485291" y="3675941"/>
                  <a:pt x="1442197" y="3825394"/>
                </a:cubicBezTo>
                <a:cubicBezTo>
                  <a:pt x="1327553" y="3858528"/>
                  <a:pt x="1383578" y="3870261"/>
                  <a:pt x="1297352" y="3720737"/>
                </a:cubicBezTo>
                <a:cubicBezTo>
                  <a:pt x="1279246" y="3713761"/>
                  <a:pt x="1258915" y="3712045"/>
                  <a:pt x="1243034" y="3699806"/>
                </a:cubicBezTo>
                <a:cubicBezTo>
                  <a:pt x="1136670" y="3617832"/>
                  <a:pt x="1246179" y="3592726"/>
                  <a:pt x="1080083" y="3720737"/>
                </a:cubicBezTo>
                <a:cubicBezTo>
                  <a:pt x="943556" y="3668127"/>
                  <a:pt x="1111843" y="3739094"/>
                  <a:pt x="971449" y="3657943"/>
                </a:cubicBezTo>
                <a:cubicBezTo>
                  <a:pt x="954379" y="3648077"/>
                  <a:pt x="935237" y="3643989"/>
                  <a:pt x="917132" y="3637012"/>
                </a:cubicBezTo>
                <a:lnTo>
                  <a:pt x="862815" y="3678874"/>
                </a:lnTo>
                <a:cubicBezTo>
                  <a:pt x="846935" y="3691113"/>
                  <a:pt x="850745" y="3720737"/>
                  <a:pt x="844710" y="3741668"/>
                </a:cubicBezTo>
                <a:cubicBezTo>
                  <a:pt x="832639" y="3783531"/>
                  <a:pt x="830684" y="3831348"/>
                  <a:pt x="808498" y="3867256"/>
                </a:cubicBezTo>
                <a:cubicBezTo>
                  <a:pt x="797405" y="3885210"/>
                  <a:pt x="772286" y="3881210"/>
                  <a:pt x="754181" y="3888188"/>
                </a:cubicBezTo>
                <a:lnTo>
                  <a:pt x="699864" y="3846325"/>
                </a:lnTo>
                <a:lnTo>
                  <a:pt x="591230" y="3762600"/>
                </a:lnTo>
                <a:cubicBezTo>
                  <a:pt x="559470" y="3738123"/>
                  <a:pt x="515962" y="3742167"/>
                  <a:pt x="482596" y="3720737"/>
                </a:cubicBezTo>
                <a:cubicBezTo>
                  <a:pt x="460212" y="3706361"/>
                  <a:pt x="447949" y="3676894"/>
                  <a:pt x="428278" y="3657943"/>
                </a:cubicBezTo>
                <a:cubicBezTo>
                  <a:pt x="337752" y="3570730"/>
                  <a:pt x="404136" y="3668407"/>
                  <a:pt x="337751" y="3553286"/>
                </a:cubicBezTo>
                <a:lnTo>
                  <a:pt x="283434" y="3574218"/>
                </a:lnTo>
                <a:cubicBezTo>
                  <a:pt x="242146" y="3590129"/>
                  <a:pt x="239669" y="3661942"/>
                  <a:pt x="211010" y="3699806"/>
                </a:cubicBezTo>
                <a:cubicBezTo>
                  <a:pt x="196681" y="3718738"/>
                  <a:pt x="174799" y="3727714"/>
                  <a:pt x="156693" y="3741668"/>
                </a:cubicBezTo>
                <a:cubicBezTo>
                  <a:pt x="138588" y="3727714"/>
                  <a:pt x="115969" y="3719450"/>
                  <a:pt x="102376" y="3699806"/>
                </a:cubicBezTo>
                <a:cubicBezTo>
                  <a:pt x="52401" y="3627589"/>
                  <a:pt x="73213" y="3631419"/>
                  <a:pt x="87060" y="3638306"/>
                </a:cubicBezTo>
                <a:lnTo>
                  <a:pt x="92144" y="3641278"/>
                </a:lnTo>
                <a:lnTo>
                  <a:pt x="92887" y="3641806"/>
                </a:lnTo>
                <a:cubicBezTo>
                  <a:pt x="96026" y="3643881"/>
                  <a:pt x="96300" y="3643867"/>
                  <a:pt x="94924" y="3642904"/>
                </a:cubicBezTo>
                <a:lnTo>
                  <a:pt x="92144" y="3641278"/>
                </a:lnTo>
                <a:lnTo>
                  <a:pt x="73660" y="3628168"/>
                </a:lnTo>
                <a:cubicBezTo>
                  <a:pt x="63576" y="3620772"/>
                  <a:pt x="49412" y="3610146"/>
                  <a:pt x="29954" y="3595149"/>
                </a:cubicBezTo>
                <a:cubicBezTo>
                  <a:pt x="19037" y="3603563"/>
                  <a:pt x="9658" y="3610719"/>
                  <a:pt x="1638" y="3616781"/>
                </a:cubicBezTo>
                <a:lnTo>
                  <a:pt x="0" y="3618004"/>
                </a:lnTo>
                <a:lnTo>
                  <a:pt x="0" y="244772"/>
                </a:lnTo>
                <a:lnTo>
                  <a:pt x="19622" y="260685"/>
                </a:lnTo>
                <a:cubicBezTo>
                  <a:pt x="42025" y="278562"/>
                  <a:pt x="69183" y="299493"/>
                  <a:pt x="88206" y="311710"/>
                </a:cubicBezTo>
                <a:cubicBezTo>
                  <a:pt x="109455" y="325357"/>
                  <a:pt x="197904" y="348648"/>
                  <a:pt x="214945" y="353573"/>
                </a:cubicBezTo>
                <a:cubicBezTo>
                  <a:pt x="214945" y="353573"/>
                  <a:pt x="240189" y="270251"/>
                  <a:pt x="251157" y="227986"/>
                </a:cubicBezTo>
                <a:cubicBezTo>
                  <a:pt x="258307" y="200431"/>
                  <a:pt x="262426" y="171920"/>
                  <a:pt x="269262" y="144259"/>
                </a:cubicBezTo>
                <a:cubicBezTo>
                  <a:pt x="274506" y="123044"/>
                  <a:pt x="281333" y="102396"/>
                  <a:pt x="287369" y="8146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innerShdw blurRad="203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IN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Let’s Discuss!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EF3623-5EE6-A5E9-3BC6-D850D69B4184}"/>
              </a:ext>
            </a:extLst>
          </p:cNvPr>
          <p:cNvGrpSpPr/>
          <p:nvPr/>
        </p:nvGrpSpPr>
        <p:grpSpPr>
          <a:xfrm>
            <a:off x="2493397" y="1988840"/>
            <a:ext cx="3300052" cy="3449671"/>
            <a:chOff x="455047" y="1988840"/>
            <a:chExt cx="3300052" cy="34496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CC4DF1-69B1-4D98-79DB-CF6E483F99DC}"/>
                </a:ext>
              </a:extLst>
            </p:cNvPr>
            <p:cNvSpPr/>
            <p:nvPr/>
          </p:nvSpPr>
          <p:spPr>
            <a:xfrm rot="442873">
              <a:off x="2242931" y="4747586"/>
              <a:ext cx="1512168" cy="648072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D529F41-3321-8943-8C38-E975C656EB21}"/>
                </a:ext>
              </a:extLst>
            </p:cNvPr>
            <p:cNvSpPr/>
            <p:nvPr/>
          </p:nvSpPr>
          <p:spPr>
            <a:xfrm rot="20945108">
              <a:off x="455047" y="4790439"/>
              <a:ext cx="1512168" cy="648072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7F017E6-CD78-D75F-547B-771DD12F4CB2}"/>
                </a:ext>
              </a:extLst>
            </p:cNvPr>
            <p:cNvSpPr/>
            <p:nvPr/>
          </p:nvSpPr>
          <p:spPr>
            <a:xfrm>
              <a:off x="479376" y="1988840"/>
              <a:ext cx="3240360" cy="3240360"/>
            </a:xfrm>
            <a:custGeom>
              <a:avLst/>
              <a:gdLst>
                <a:gd name="connsiteX0" fmla="*/ 0 w 3240360"/>
                <a:gd name="connsiteY0" fmla="*/ 0 h 3240360"/>
                <a:gd name="connsiteX1" fmla="*/ 205421 w 3240360"/>
                <a:gd name="connsiteY1" fmla="*/ 0 h 3240360"/>
                <a:gd name="connsiteX2" fmla="*/ 205421 w 3240360"/>
                <a:gd name="connsiteY2" fmla="*/ 151285 h 3240360"/>
                <a:gd name="connsiteX3" fmla="*/ 185367 w 3240360"/>
                <a:gd name="connsiteY3" fmla="*/ 155334 h 3240360"/>
                <a:gd name="connsiteX4" fmla="*/ 97408 w 3240360"/>
                <a:gd name="connsiteY4" fmla="*/ 288032 h 3240360"/>
                <a:gd name="connsiteX5" fmla="*/ 241425 w 3240360"/>
                <a:gd name="connsiteY5" fmla="*/ 432048 h 3240360"/>
                <a:gd name="connsiteX6" fmla="*/ 385440 w 3240360"/>
                <a:gd name="connsiteY6" fmla="*/ 288032 h 3240360"/>
                <a:gd name="connsiteX7" fmla="*/ 297482 w 3240360"/>
                <a:gd name="connsiteY7" fmla="*/ 155334 h 3240360"/>
                <a:gd name="connsiteX8" fmla="*/ 277428 w 3240360"/>
                <a:gd name="connsiteY8" fmla="*/ 151285 h 3240360"/>
                <a:gd name="connsiteX9" fmla="*/ 277428 w 3240360"/>
                <a:gd name="connsiteY9" fmla="*/ 0 h 3240360"/>
                <a:gd name="connsiteX10" fmla="*/ 596321 w 3240360"/>
                <a:gd name="connsiteY10" fmla="*/ 0 h 3240360"/>
                <a:gd name="connsiteX11" fmla="*/ 596321 w 3240360"/>
                <a:gd name="connsiteY11" fmla="*/ 151285 h 3240360"/>
                <a:gd name="connsiteX12" fmla="*/ 576267 w 3240360"/>
                <a:gd name="connsiteY12" fmla="*/ 155334 h 3240360"/>
                <a:gd name="connsiteX13" fmla="*/ 488309 w 3240360"/>
                <a:gd name="connsiteY13" fmla="*/ 288032 h 3240360"/>
                <a:gd name="connsiteX14" fmla="*/ 632325 w 3240360"/>
                <a:gd name="connsiteY14" fmla="*/ 432048 h 3240360"/>
                <a:gd name="connsiteX15" fmla="*/ 776341 w 3240360"/>
                <a:gd name="connsiteY15" fmla="*/ 288032 h 3240360"/>
                <a:gd name="connsiteX16" fmla="*/ 688384 w 3240360"/>
                <a:gd name="connsiteY16" fmla="*/ 155334 h 3240360"/>
                <a:gd name="connsiteX17" fmla="*/ 668329 w 3240360"/>
                <a:gd name="connsiteY17" fmla="*/ 151285 h 3240360"/>
                <a:gd name="connsiteX18" fmla="*/ 668329 w 3240360"/>
                <a:gd name="connsiteY18" fmla="*/ 0 h 3240360"/>
                <a:gd name="connsiteX19" fmla="*/ 987222 w 3240360"/>
                <a:gd name="connsiteY19" fmla="*/ 0 h 3240360"/>
                <a:gd name="connsiteX20" fmla="*/ 987222 w 3240360"/>
                <a:gd name="connsiteY20" fmla="*/ 151285 h 3240360"/>
                <a:gd name="connsiteX21" fmla="*/ 967168 w 3240360"/>
                <a:gd name="connsiteY21" fmla="*/ 155334 h 3240360"/>
                <a:gd name="connsiteX22" fmla="*/ 879210 w 3240360"/>
                <a:gd name="connsiteY22" fmla="*/ 288032 h 3240360"/>
                <a:gd name="connsiteX23" fmla="*/ 1023226 w 3240360"/>
                <a:gd name="connsiteY23" fmla="*/ 432048 h 3240360"/>
                <a:gd name="connsiteX24" fmla="*/ 1167242 w 3240360"/>
                <a:gd name="connsiteY24" fmla="*/ 288032 h 3240360"/>
                <a:gd name="connsiteX25" fmla="*/ 1079284 w 3240360"/>
                <a:gd name="connsiteY25" fmla="*/ 155334 h 3240360"/>
                <a:gd name="connsiteX26" fmla="*/ 1059230 w 3240360"/>
                <a:gd name="connsiteY26" fmla="*/ 151285 h 3240360"/>
                <a:gd name="connsiteX27" fmla="*/ 1059230 w 3240360"/>
                <a:gd name="connsiteY27" fmla="*/ 0 h 3240360"/>
                <a:gd name="connsiteX28" fmla="*/ 1378123 w 3240360"/>
                <a:gd name="connsiteY28" fmla="*/ 0 h 3240360"/>
                <a:gd name="connsiteX29" fmla="*/ 1378123 w 3240360"/>
                <a:gd name="connsiteY29" fmla="*/ 151285 h 3240360"/>
                <a:gd name="connsiteX30" fmla="*/ 1358069 w 3240360"/>
                <a:gd name="connsiteY30" fmla="*/ 155334 h 3240360"/>
                <a:gd name="connsiteX31" fmla="*/ 1270111 w 3240360"/>
                <a:gd name="connsiteY31" fmla="*/ 288032 h 3240360"/>
                <a:gd name="connsiteX32" fmla="*/ 1414127 w 3240360"/>
                <a:gd name="connsiteY32" fmla="*/ 432048 h 3240360"/>
                <a:gd name="connsiteX33" fmla="*/ 1558143 w 3240360"/>
                <a:gd name="connsiteY33" fmla="*/ 288032 h 3240360"/>
                <a:gd name="connsiteX34" fmla="*/ 1470185 w 3240360"/>
                <a:gd name="connsiteY34" fmla="*/ 155334 h 3240360"/>
                <a:gd name="connsiteX35" fmla="*/ 1450131 w 3240360"/>
                <a:gd name="connsiteY35" fmla="*/ 151285 h 3240360"/>
                <a:gd name="connsiteX36" fmla="*/ 1450131 w 3240360"/>
                <a:gd name="connsiteY36" fmla="*/ 0 h 3240360"/>
                <a:gd name="connsiteX37" fmla="*/ 1769024 w 3240360"/>
                <a:gd name="connsiteY37" fmla="*/ 0 h 3240360"/>
                <a:gd name="connsiteX38" fmla="*/ 1769024 w 3240360"/>
                <a:gd name="connsiteY38" fmla="*/ 151285 h 3240360"/>
                <a:gd name="connsiteX39" fmla="*/ 1748970 w 3240360"/>
                <a:gd name="connsiteY39" fmla="*/ 155334 h 3240360"/>
                <a:gd name="connsiteX40" fmla="*/ 1661012 w 3240360"/>
                <a:gd name="connsiteY40" fmla="*/ 288032 h 3240360"/>
                <a:gd name="connsiteX41" fmla="*/ 1805028 w 3240360"/>
                <a:gd name="connsiteY41" fmla="*/ 432048 h 3240360"/>
                <a:gd name="connsiteX42" fmla="*/ 1949044 w 3240360"/>
                <a:gd name="connsiteY42" fmla="*/ 288032 h 3240360"/>
                <a:gd name="connsiteX43" fmla="*/ 1861086 w 3240360"/>
                <a:gd name="connsiteY43" fmla="*/ 155334 h 3240360"/>
                <a:gd name="connsiteX44" fmla="*/ 1841032 w 3240360"/>
                <a:gd name="connsiteY44" fmla="*/ 151285 h 3240360"/>
                <a:gd name="connsiteX45" fmla="*/ 1841032 w 3240360"/>
                <a:gd name="connsiteY45" fmla="*/ 0 h 3240360"/>
                <a:gd name="connsiteX46" fmla="*/ 2159925 w 3240360"/>
                <a:gd name="connsiteY46" fmla="*/ 0 h 3240360"/>
                <a:gd name="connsiteX47" fmla="*/ 2159925 w 3240360"/>
                <a:gd name="connsiteY47" fmla="*/ 151285 h 3240360"/>
                <a:gd name="connsiteX48" fmla="*/ 2139871 w 3240360"/>
                <a:gd name="connsiteY48" fmla="*/ 155334 h 3240360"/>
                <a:gd name="connsiteX49" fmla="*/ 2051913 w 3240360"/>
                <a:gd name="connsiteY49" fmla="*/ 288032 h 3240360"/>
                <a:gd name="connsiteX50" fmla="*/ 2195929 w 3240360"/>
                <a:gd name="connsiteY50" fmla="*/ 432048 h 3240360"/>
                <a:gd name="connsiteX51" fmla="*/ 2339945 w 3240360"/>
                <a:gd name="connsiteY51" fmla="*/ 288032 h 3240360"/>
                <a:gd name="connsiteX52" fmla="*/ 2251987 w 3240360"/>
                <a:gd name="connsiteY52" fmla="*/ 155334 h 3240360"/>
                <a:gd name="connsiteX53" fmla="*/ 2231933 w 3240360"/>
                <a:gd name="connsiteY53" fmla="*/ 151285 h 3240360"/>
                <a:gd name="connsiteX54" fmla="*/ 2231933 w 3240360"/>
                <a:gd name="connsiteY54" fmla="*/ 0 h 3240360"/>
                <a:gd name="connsiteX55" fmla="*/ 2550826 w 3240360"/>
                <a:gd name="connsiteY55" fmla="*/ 0 h 3240360"/>
                <a:gd name="connsiteX56" fmla="*/ 2550826 w 3240360"/>
                <a:gd name="connsiteY56" fmla="*/ 151285 h 3240360"/>
                <a:gd name="connsiteX57" fmla="*/ 2530772 w 3240360"/>
                <a:gd name="connsiteY57" fmla="*/ 155334 h 3240360"/>
                <a:gd name="connsiteX58" fmla="*/ 2442814 w 3240360"/>
                <a:gd name="connsiteY58" fmla="*/ 288032 h 3240360"/>
                <a:gd name="connsiteX59" fmla="*/ 2586830 w 3240360"/>
                <a:gd name="connsiteY59" fmla="*/ 432048 h 3240360"/>
                <a:gd name="connsiteX60" fmla="*/ 2730846 w 3240360"/>
                <a:gd name="connsiteY60" fmla="*/ 288032 h 3240360"/>
                <a:gd name="connsiteX61" fmla="*/ 2642888 w 3240360"/>
                <a:gd name="connsiteY61" fmla="*/ 155334 h 3240360"/>
                <a:gd name="connsiteX62" fmla="*/ 2622834 w 3240360"/>
                <a:gd name="connsiteY62" fmla="*/ 151285 h 3240360"/>
                <a:gd name="connsiteX63" fmla="*/ 2622834 w 3240360"/>
                <a:gd name="connsiteY63" fmla="*/ 0 h 3240360"/>
                <a:gd name="connsiteX64" fmla="*/ 2941724 w 3240360"/>
                <a:gd name="connsiteY64" fmla="*/ 0 h 3240360"/>
                <a:gd name="connsiteX65" fmla="*/ 2941724 w 3240360"/>
                <a:gd name="connsiteY65" fmla="*/ 151285 h 3240360"/>
                <a:gd name="connsiteX66" fmla="*/ 2921670 w 3240360"/>
                <a:gd name="connsiteY66" fmla="*/ 155334 h 3240360"/>
                <a:gd name="connsiteX67" fmla="*/ 2833712 w 3240360"/>
                <a:gd name="connsiteY67" fmla="*/ 288032 h 3240360"/>
                <a:gd name="connsiteX68" fmla="*/ 2977728 w 3240360"/>
                <a:gd name="connsiteY68" fmla="*/ 432048 h 3240360"/>
                <a:gd name="connsiteX69" fmla="*/ 3121744 w 3240360"/>
                <a:gd name="connsiteY69" fmla="*/ 288032 h 3240360"/>
                <a:gd name="connsiteX70" fmla="*/ 3033786 w 3240360"/>
                <a:gd name="connsiteY70" fmla="*/ 155334 h 3240360"/>
                <a:gd name="connsiteX71" fmla="*/ 3013732 w 3240360"/>
                <a:gd name="connsiteY71" fmla="*/ 151285 h 3240360"/>
                <a:gd name="connsiteX72" fmla="*/ 3013732 w 3240360"/>
                <a:gd name="connsiteY72" fmla="*/ 0 h 3240360"/>
                <a:gd name="connsiteX73" fmla="*/ 3240360 w 3240360"/>
                <a:gd name="connsiteY73" fmla="*/ 0 h 3240360"/>
                <a:gd name="connsiteX74" fmla="*/ 3240360 w 3240360"/>
                <a:gd name="connsiteY74" fmla="*/ 3240360 h 3240360"/>
                <a:gd name="connsiteX75" fmla="*/ 0 w 3240360"/>
                <a:gd name="connsiteY75" fmla="*/ 3240360 h 324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240360" h="3240360">
                  <a:moveTo>
                    <a:pt x="0" y="0"/>
                  </a:moveTo>
                  <a:lnTo>
                    <a:pt x="205421" y="0"/>
                  </a:lnTo>
                  <a:lnTo>
                    <a:pt x="205421" y="151285"/>
                  </a:lnTo>
                  <a:lnTo>
                    <a:pt x="185367" y="155334"/>
                  </a:lnTo>
                  <a:cubicBezTo>
                    <a:pt x="133677" y="177196"/>
                    <a:pt x="97408" y="228379"/>
                    <a:pt x="97408" y="288032"/>
                  </a:cubicBezTo>
                  <a:cubicBezTo>
                    <a:pt x="97408" y="367570"/>
                    <a:pt x="161886" y="432048"/>
                    <a:pt x="241425" y="432048"/>
                  </a:cubicBezTo>
                  <a:cubicBezTo>
                    <a:pt x="320962" y="432048"/>
                    <a:pt x="385440" y="367570"/>
                    <a:pt x="385440" y="288032"/>
                  </a:cubicBezTo>
                  <a:cubicBezTo>
                    <a:pt x="385440" y="228379"/>
                    <a:pt x="349172" y="177196"/>
                    <a:pt x="297482" y="155334"/>
                  </a:cubicBezTo>
                  <a:lnTo>
                    <a:pt x="277428" y="151285"/>
                  </a:lnTo>
                  <a:lnTo>
                    <a:pt x="277428" y="0"/>
                  </a:lnTo>
                  <a:lnTo>
                    <a:pt x="596321" y="0"/>
                  </a:lnTo>
                  <a:lnTo>
                    <a:pt x="596321" y="151285"/>
                  </a:lnTo>
                  <a:lnTo>
                    <a:pt x="576267" y="155334"/>
                  </a:lnTo>
                  <a:cubicBezTo>
                    <a:pt x="524578" y="177196"/>
                    <a:pt x="488309" y="228379"/>
                    <a:pt x="488309" y="288032"/>
                  </a:cubicBezTo>
                  <a:cubicBezTo>
                    <a:pt x="488309" y="367570"/>
                    <a:pt x="552787" y="432048"/>
                    <a:pt x="632325" y="432048"/>
                  </a:cubicBezTo>
                  <a:cubicBezTo>
                    <a:pt x="711863" y="432048"/>
                    <a:pt x="776341" y="367570"/>
                    <a:pt x="776341" y="288032"/>
                  </a:cubicBezTo>
                  <a:cubicBezTo>
                    <a:pt x="776341" y="228379"/>
                    <a:pt x="740072" y="177196"/>
                    <a:pt x="688384" y="155334"/>
                  </a:cubicBezTo>
                  <a:lnTo>
                    <a:pt x="668329" y="151285"/>
                  </a:lnTo>
                  <a:lnTo>
                    <a:pt x="668329" y="0"/>
                  </a:lnTo>
                  <a:lnTo>
                    <a:pt x="987222" y="0"/>
                  </a:lnTo>
                  <a:lnTo>
                    <a:pt x="987222" y="151285"/>
                  </a:lnTo>
                  <a:lnTo>
                    <a:pt x="967168" y="155334"/>
                  </a:lnTo>
                  <a:cubicBezTo>
                    <a:pt x="915479" y="177196"/>
                    <a:pt x="879210" y="228379"/>
                    <a:pt x="879210" y="288032"/>
                  </a:cubicBezTo>
                  <a:cubicBezTo>
                    <a:pt x="879210" y="367570"/>
                    <a:pt x="943688" y="432048"/>
                    <a:pt x="1023226" y="432048"/>
                  </a:cubicBezTo>
                  <a:cubicBezTo>
                    <a:pt x="1102764" y="432048"/>
                    <a:pt x="1167242" y="367570"/>
                    <a:pt x="1167242" y="288032"/>
                  </a:cubicBezTo>
                  <a:cubicBezTo>
                    <a:pt x="1167242" y="228379"/>
                    <a:pt x="1130973" y="177196"/>
                    <a:pt x="1079284" y="155334"/>
                  </a:cubicBezTo>
                  <a:lnTo>
                    <a:pt x="1059230" y="151285"/>
                  </a:lnTo>
                  <a:lnTo>
                    <a:pt x="1059230" y="0"/>
                  </a:lnTo>
                  <a:lnTo>
                    <a:pt x="1378123" y="0"/>
                  </a:lnTo>
                  <a:lnTo>
                    <a:pt x="1378123" y="151285"/>
                  </a:lnTo>
                  <a:lnTo>
                    <a:pt x="1358069" y="155334"/>
                  </a:lnTo>
                  <a:cubicBezTo>
                    <a:pt x="1306380" y="177196"/>
                    <a:pt x="1270111" y="228379"/>
                    <a:pt x="1270111" y="288032"/>
                  </a:cubicBezTo>
                  <a:cubicBezTo>
                    <a:pt x="1270111" y="367570"/>
                    <a:pt x="1334589" y="432048"/>
                    <a:pt x="1414127" y="432048"/>
                  </a:cubicBezTo>
                  <a:cubicBezTo>
                    <a:pt x="1493665" y="432048"/>
                    <a:pt x="1558143" y="367570"/>
                    <a:pt x="1558143" y="288032"/>
                  </a:cubicBezTo>
                  <a:cubicBezTo>
                    <a:pt x="1558143" y="228379"/>
                    <a:pt x="1521874" y="177196"/>
                    <a:pt x="1470185" y="155334"/>
                  </a:cubicBezTo>
                  <a:lnTo>
                    <a:pt x="1450131" y="151285"/>
                  </a:lnTo>
                  <a:lnTo>
                    <a:pt x="1450131" y="0"/>
                  </a:lnTo>
                  <a:lnTo>
                    <a:pt x="1769024" y="0"/>
                  </a:lnTo>
                  <a:lnTo>
                    <a:pt x="1769024" y="151285"/>
                  </a:lnTo>
                  <a:lnTo>
                    <a:pt x="1748970" y="155334"/>
                  </a:lnTo>
                  <a:cubicBezTo>
                    <a:pt x="1697281" y="177196"/>
                    <a:pt x="1661012" y="228379"/>
                    <a:pt x="1661012" y="288032"/>
                  </a:cubicBezTo>
                  <a:cubicBezTo>
                    <a:pt x="1661012" y="367570"/>
                    <a:pt x="1725490" y="432048"/>
                    <a:pt x="1805028" y="432048"/>
                  </a:cubicBezTo>
                  <a:cubicBezTo>
                    <a:pt x="1884566" y="432048"/>
                    <a:pt x="1949044" y="367570"/>
                    <a:pt x="1949044" y="288032"/>
                  </a:cubicBezTo>
                  <a:cubicBezTo>
                    <a:pt x="1949044" y="228379"/>
                    <a:pt x="1912775" y="177196"/>
                    <a:pt x="1861086" y="155334"/>
                  </a:cubicBezTo>
                  <a:lnTo>
                    <a:pt x="1841032" y="151285"/>
                  </a:lnTo>
                  <a:lnTo>
                    <a:pt x="1841032" y="0"/>
                  </a:lnTo>
                  <a:lnTo>
                    <a:pt x="2159925" y="0"/>
                  </a:lnTo>
                  <a:lnTo>
                    <a:pt x="2159925" y="151285"/>
                  </a:lnTo>
                  <a:lnTo>
                    <a:pt x="2139871" y="155334"/>
                  </a:lnTo>
                  <a:cubicBezTo>
                    <a:pt x="2088182" y="177196"/>
                    <a:pt x="2051913" y="228379"/>
                    <a:pt x="2051913" y="288032"/>
                  </a:cubicBezTo>
                  <a:cubicBezTo>
                    <a:pt x="2051913" y="367570"/>
                    <a:pt x="2116391" y="432048"/>
                    <a:pt x="2195929" y="432048"/>
                  </a:cubicBezTo>
                  <a:cubicBezTo>
                    <a:pt x="2275467" y="432048"/>
                    <a:pt x="2339945" y="367570"/>
                    <a:pt x="2339945" y="288032"/>
                  </a:cubicBezTo>
                  <a:cubicBezTo>
                    <a:pt x="2339945" y="228379"/>
                    <a:pt x="2303676" y="177196"/>
                    <a:pt x="2251987" y="155334"/>
                  </a:cubicBezTo>
                  <a:lnTo>
                    <a:pt x="2231933" y="151285"/>
                  </a:lnTo>
                  <a:lnTo>
                    <a:pt x="2231933" y="0"/>
                  </a:lnTo>
                  <a:lnTo>
                    <a:pt x="2550826" y="0"/>
                  </a:lnTo>
                  <a:lnTo>
                    <a:pt x="2550826" y="151285"/>
                  </a:lnTo>
                  <a:lnTo>
                    <a:pt x="2530772" y="155334"/>
                  </a:lnTo>
                  <a:cubicBezTo>
                    <a:pt x="2479083" y="177196"/>
                    <a:pt x="2442814" y="228379"/>
                    <a:pt x="2442814" y="288032"/>
                  </a:cubicBezTo>
                  <a:cubicBezTo>
                    <a:pt x="2442814" y="367570"/>
                    <a:pt x="2507292" y="432048"/>
                    <a:pt x="2586830" y="432048"/>
                  </a:cubicBezTo>
                  <a:cubicBezTo>
                    <a:pt x="2666368" y="432048"/>
                    <a:pt x="2730846" y="367570"/>
                    <a:pt x="2730846" y="288032"/>
                  </a:cubicBezTo>
                  <a:cubicBezTo>
                    <a:pt x="2730846" y="228379"/>
                    <a:pt x="2694577" y="177196"/>
                    <a:pt x="2642888" y="155334"/>
                  </a:cubicBezTo>
                  <a:lnTo>
                    <a:pt x="2622834" y="151285"/>
                  </a:lnTo>
                  <a:lnTo>
                    <a:pt x="2622834" y="0"/>
                  </a:lnTo>
                  <a:lnTo>
                    <a:pt x="2941724" y="0"/>
                  </a:lnTo>
                  <a:lnTo>
                    <a:pt x="2941724" y="151285"/>
                  </a:lnTo>
                  <a:lnTo>
                    <a:pt x="2921670" y="155334"/>
                  </a:lnTo>
                  <a:cubicBezTo>
                    <a:pt x="2869981" y="177196"/>
                    <a:pt x="2833712" y="228379"/>
                    <a:pt x="2833712" y="288032"/>
                  </a:cubicBezTo>
                  <a:cubicBezTo>
                    <a:pt x="2833712" y="367570"/>
                    <a:pt x="2898190" y="432048"/>
                    <a:pt x="2977728" y="432048"/>
                  </a:cubicBezTo>
                  <a:cubicBezTo>
                    <a:pt x="3057266" y="432048"/>
                    <a:pt x="3121744" y="367570"/>
                    <a:pt x="3121744" y="288032"/>
                  </a:cubicBezTo>
                  <a:cubicBezTo>
                    <a:pt x="3121744" y="228379"/>
                    <a:pt x="3085475" y="177196"/>
                    <a:pt x="3033786" y="155334"/>
                  </a:cubicBezTo>
                  <a:lnTo>
                    <a:pt x="3013732" y="151285"/>
                  </a:lnTo>
                  <a:lnTo>
                    <a:pt x="3013732" y="0"/>
                  </a:lnTo>
                  <a:lnTo>
                    <a:pt x="3240360" y="0"/>
                  </a:lnTo>
                  <a:lnTo>
                    <a:pt x="3240360" y="3240360"/>
                  </a:lnTo>
                  <a:lnTo>
                    <a:pt x="0" y="32403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SG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6CE593D-4E6C-1DEB-3867-A212DC97E0E7}"/>
                </a:ext>
              </a:extLst>
            </p:cNvPr>
            <p:cNvGrpSpPr/>
            <p:nvPr/>
          </p:nvGrpSpPr>
          <p:grpSpPr>
            <a:xfrm>
              <a:off x="1057362" y="2607744"/>
              <a:ext cx="2084387" cy="1703575"/>
              <a:chOff x="1057362" y="2607744"/>
              <a:chExt cx="2084387" cy="170357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96FDD9-9187-87F1-3987-56086D208483}"/>
                  </a:ext>
                </a:extLst>
              </p:cNvPr>
              <p:cNvSpPr txBox="1"/>
              <p:nvPr/>
            </p:nvSpPr>
            <p:spPr>
              <a:xfrm>
                <a:off x="1325145" y="2607744"/>
                <a:ext cx="15488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SG" sz="24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Question 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E50077-5C82-A0A0-056E-E027D61D67C6}"/>
                  </a:ext>
                </a:extLst>
              </p:cNvPr>
              <p:cNvSpPr txBox="1"/>
              <p:nvPr/>
            </p:nvSpPr>
            <p:spPr>
              <a:xfrm>
                <a:off x="1057362" y="3110990"/>
                <a:ext cx="208438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What do you understand by diary entry?</a:t>
                </a:r>
              </a:p>
            </p:txBody>
          </p:sp>
        </p:grp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C3349A1-A238-3230-1781-F6D091EDA277}"/>
              </a:ext>
            </a:extLst>
          </p:cNvPr>
          <p:cNvSpPr/>
          <p:nvPr/>
        </p:nvSpPr>
        <p:spPr>
          <a:xfrm rot="19320482">
            <a:off x="2095924" y="1866740"/>
            <a:ext cx="1155452" cy="431054"/>
          </a:xfrm>
          <a:custGeom>
            <a:avLst/>
            <a:gdLst>
              <a:gd name="connsiteX0" fmla="*/ 50800 w 940102"/>
              <a:gd name="connsiteY0" fmla="*/ 11954 h 431054"/>
              <a:gd name="connsiteX1" fmla="*/ 50800 w 940102"/>
              <a:gd name="connsiteY1" fmla="*/ 11954 h 431054"/>
              <a:gd name="connsiteX2" fmla="*/ 800100 w 940102"/>
              <a:gd name="connsiteY2" fmla="*/ 31004 h 431054"/>
              <a:gd name="connsiteX3" fmla="*/ 869950 w 940102"/>
              <a:gd name="connsiteY3" fmla="*/ 37354 h 431054"/>
              <a:gd name="connsiteX4" fmla="*/ 882650 w 940102"/>
              <a:gd name="connsiteY4" fmla="*/ 37354 h 431054"/>
              <a:gd name="connsiteX5" fmla="*/ 838200 w 940102"/>
              <a:gd name="connsiteY5" fmla="*/ 145304 h 431054"/>
              <a:gd name="connsiteX6" fmla="*/ 857250 w 940102"/>
              <a:gd name="connsiteY6" fmla="*/ 177054 h 431054"/>
              <a:gd name="connsiteX7" fmla="*/ 895350 w 940102"/>
              <a:gd name="connsiteY7" fmla="*/ 183404 h 431054"/>
              <a:gd name="connsiteX8" fmla="*/ 901700 w 940102"/>
              <a:gd name="connsiteY8" fmla="*/ 215154 h 431054"/>
              <a:gd name="connsiteX9" fmla="*/ 920750 w 940102"/>
              <a:gd name="connsiteY9" fmla="*/ 259604 h 431054"/>
              <a:gd name="connsiteX10" fmla="*/ 895350 w 940102"/>
              <a:gd name="connsiteY10" fmla="*/ 304054 h 431054"/>
              <a:gd name="connsiteX11" fmla="*/ 939800 w 940102"/>
              <a:gd name="connsiteY11" fmla="*/ 392954 h 431054"/>
              <a:gd name="connsiteX12" fmla="*/ 933450 w 940102"/>
              <a:gd name="connsiteY12" fmla="*/ 431054 h 431054"/>
              <a:gd name="connsiteX13" fmla="*/ 330200 w 940102"/>
              <a:gd name="connsiteY13" fmla="*/ 424704 h 431054"/>
              <a:gd name="connsiteX14" fmla="*/ 228600 w 940102"/>
              <a:gd name="connsiteY14" fmla="*/ 412004 h 431054"/>
              <a:gd name="connsiteX15" fmla="*/ 171450 w 940102"/>
              <a:gd name="connsiteY15" fmla="*/ 405654 h 431054"/>
              <a:gd name="connsiteX16" fmla="*/ 82550 w 940102"/>
              <a:gd name="connsiteY16" fmla="*/ 386604 h 431054"/>
              <a:gd name="connsiteX17" fmla="*/ 0 w 940102"/>
              <a:gd name="connsiteY17" fmla="*/ 380254 h 431054"/>
              <a:gd name="connsiteX18" fmla="*/ 25400 w 940102"/>
              <a:gd name="connsiteY18" fmla="*/ 304054 h 431054"/>
              <a:gd name="connsiteX19" fmla="*/ 82550 w 940102"/>
              <a:gd name="connsiteY19" fmla="*/ 297704 h 431054"/>
              <a:gd name="connsiteX20" fmla="*/ 120650 w 940102"/>
              <a:gd name="connsiteY20" fmla="*/ 285004 h 431054"/>
              <a:gd name="connsiteX21" fmla="*/ 82550 w 940102"/>
              <a:gd name="connsiteY21" fmla="*/ 246904 h 431054"/>
              <a:gd name="connsiteX22" fmla="*/ 44450 w 940102"/>
              <a:gd name="connsiteY22" fmla="*/ 221504 h 431054"/>
              <a:gd name="connsiteX23" fmla="*/ 76200 w 940102"/>
              <a:gd name="connsiteY23" fmla="*/ 215154 h 431054"/>
              <a:gd name="connsiteX24" fmla="*/ 139700 w 940102"/>
              <a:gd name="connsiteY24" fmla="*/ 208804 h 431054"/>
              <a:gd name="connsiteX25" fmla="*/ 107950 w 940102"/>
              <a:gd name="connsiteY25" fmla="*/ 183404 h 431054"/>
              <a:gd name="connsiteX26" fmla="*/ 57150 w 940102"/>
              <a:gd name="connsiteY26" fmla="*/ 158004 h 431054"/>
              <a:gd name="connsiteX27" fmla="*/ 25400 w 940102"/>
              <a:gd name="connsiteY27" fmla="*/ 138954 h 431054"/>
              <a:gd name="connsiteX28" fmla="*/ 76200 w 940102"/>
              <a:gd name="connsiteY28" fmla="*/ 126254 h 431054"/>
              <a:gd name="connsiteX29" fmla="*/ 120650 w 940102"/>
              <a:gd name="connsiteY29" fmla="*/ 119904 h 431054"/>
              <a:gd name="connsiteX30" fmla="*/ 146050 w 940102"/>
              <a:gd name="connsiteY30" fmla="*/ 107204 h 431054"/>
              <a:gd name="connsiteX31" fmla="*/ 120650 w 940102"/>
              <a:gd name="connsiteY31" fmla="*/ 69104 h 431054"/>
              <a:gd name="connsiteX32" fmla="*/ 63500 w 940102"/>
              <a:gd name="connsiteY32" fmla="*/ 50054 h 431054"/>
              <a:gd name="connsiteX33" fmla="*/ 44450 w 940102"/>
              <a:gd name="connsiteY33" fmla="*/ 37354 h 431054"/>
              <a:gd name="connsiteX34" fmla="*/ 25400 w 940102"/>
              <a:gd name="connsiteY34" fmla="*/ 31004 h 431054"/>
              <a:gd name="connsiteX35" fmla="*/ 6350 w 940102"/>
              <a:gd name="connsiteY35" fmla="*/ 11954 h 431054"/>
              <a:gd name="connsiteX36" fmla="*/ 50800 w 940102"/>
              <a:gd name="connsiteY36" fmla="*/ 11954 h 43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40102" h="431054">
                <a:moveTo>
                  <a:pt x="50800" y="11954"/>
                </a:moveTo>
                <a:lnTo>
                  <a:pt x="50800" y="11954"/>
                </a:lnTo>
                <a:cubicBezTo>
                  <a:pt x="502648" y="39339"/>
                  <a:pt x="29165" y="14060"/>
                  <a:pt x="800100" y="31004"/>
                </a:cubicBezTo>
                <a:cubicBezTo>
                  <a:pt x="1168190" y="39094"/>
                  <a:pt x="562656" y="37354"/>
                  <a:pt x="869950" y="37354"/>
                </a:cubicBezTo>
                <a:lnTo>
                  <a:pt x="882650" y="37354"/>
                </a:lnTo>
                <a:cubicBezTo>
                  <a:pt x="872982" y="55079"/>
                  <a:pt x="832115" y="111835"/>
                  <a:pt x="838200" y="145304"/>
                </a:cubicBezTo>
                <a:cubicBezTo>
                  <a:pt x="840408" y="157447"/>
                  <a:pt x="846981" y="170208"/>
                  <a:pt x="857250" y="177054"/>
                </a:cubicBezTo>
                <a:cubicBezTo>
                  <a:pt x="867963" y="184196"/>
                  <a:pt x="882650" y="181287"/>
                  <a:pt x="895350" y="183404"/>
                </a:cubicBezTo>
                <a:cubicBezTo>
                  <a:pt x="897467" y="193987"/>
                  <a:pt x="898287" y="204915"/>
                  <a:pt x="901700" y="215154"/>
                </a:cubicBezTo>
                <a:cubicBezTo>
                  <a:pt x="906798" y="230447"/>
                  <a:pt x="919291" y="243550"/>
                  <a:pt x="920750" y="259604"/>
                </a:cubicBezTo>
                <a:cubicBezTo>
                  <a:pt x="921395" y="266694"/>
                  <a:pt x="899790" y="297393"/>
                  <a:pt x="895350" y="304054"/>
                </a:cubicBezTo>
                <a:cubicBezTo>
                  <a:pt x="921954" y="337309"/>
                  <a:pt x="933266" y="343949"/>
                  <a:pt x="939800" y="392954"/>
                </a:cubicBezTo>
                <a:cubicBezTo>
                  <a:pt x="941502" y="405716"/>
                  <a:pt x="935567" y="418354"/>
                  <a:pt x="933450" y="431054"/>
                </a:cubicBezTo>
                <a:lnTo>
                  <a:pt x="330200" y="424704"/>
                </a:lnTo>
                <a:cubicBezTo>
                  <a:pt x="296082" y="423782"/>
                  <a:pt x="262521" y="415773"/>
                  <a:pt x="228600" y="412004"/>
                </a:cubicBezTo>
                <a:cubicBezTo>
                  <a:pt x="209550" y="409887"/>
                  <a:pt x="190334" y="408938"/>
                  <a:pt x="171450" y="405654"/>
                </a:cubicBezTo>
                <a:cubicBezTo>
                  <a:pt x="141592" y="400461"/>
                  <a:pt x="112529" y="391045"/>
                  <a:pt x="82550" y="386604"/>
                </a:cubicBezTo>
                <a:cubicBezTo>
                  <a:pt x="55250" y="382560"/>
                  <a:pt x="27517" y="382371"/>
                  <a:pt x="0" y="380254"/>
                </a:cubicBezTo>
                <a:cubicBezTo>
                  <a:pt x="8467" y="354854"/>
                  <a:pt x="6468" y="322986"/>
                  <a:pt x="25400" y="304054"/>
                </a:cubicBezTo>
                <a:cubicBezTo>
                  <a:pt x="38953" y="290501"/>
                  <a:pt x="63755" y="301463"/>
                  <a:pt x="82550" y="297704"/>
                </a:cubicBezTo>
                <a:cubicBezTo>
                  <a:pt x="95677" y="295079"/>
                  <a:pt x="107950" y="289237"/>
                  <a:pt x="120650" y="285004"/>
                </a:cubicBezTo>
                <a:cubicBezTo>
                  <a:pt x="107950" y="272304"/>
                  <a:pt x="97703" y="256547"/>
                  <a:pt x="82550" y="246904"/>
                </a:cubicBezTo>
                <a:cubicBezTo>
                  <a:pt x="37163" y="218022"/>
                  <a:pt x="58600" y="263953"/>
                  <a:pt x="44450" y="221504"/>
                </a:cubicBezTo>
                <a:cubicBezTo>
                  <a:pt x="55033" y="219387"/>
                  <a:pt x="65502" y="216580"/>
                  <a:pt x="76200" y="215154"/>
                </a:cubicBezTo>
                <a:cubicBezTo>
                  <a:pt x="97286" y="212343"/>
                  <a:pt x="124658" y="223846"/>
                  <a:pt x="139700" y="208804"/>
                </a:cubicBezTo>
                <a:cubicBezTo>
                  <a:pt x="149284" y="199220"/>
                  <a:pt x="119493" y="190507"/>
                  <a:pt x="107950" y="183404"/>
                </a:cubicBezTo>
                <a:cubicBezTo>
                  <a:pt x="91826" y="173482"/>
                  <a:pt x="73819" y="166980"/>
                  <a:pt x="57150" y="158004"/>
                </a:cubicBezTo>
                <a:cubicBezTo>
                  <a:pt x="46283" y="152153"/>
                  <a:pt x="35983" y="145304"/>
                  <a:pt x="25400" y="138954"/>
                </a:cubicBezTo>
                <a:cubicBezTo>
                  <a:pt x="42333" y="134721"/>
                  <a:pt x="59084" y="129677"/>
                  <a:pt x="76200" y="126254"/>
                </a:cubicBezTo>
                <a:cubicBezTo>
                  <a:pt x="90876" y="123319"/>
                  <a:pt x="106210" y="123842"/>
                  <a:pt x="120650" y="119904"/>
                </a:cubicBezTo>
                <a:cubicBezTo>
                  <a:pt x="129782" y="117413"/>
                  <a:pt x="137583" y="111437"/>
                  <a:pt x="146050" y="107204"/>
                </a:cubicBezTo>
                <a:cubicBezTo>
                  <a:pt x="137583" y="94504"/>
                  <a:pt x="132058" y="79245"/>
                  <a:pt x="120650" y="69104"/>
                </a:cubicBezTo>
                <a:cubicBezTo>
                  <a:pt x="111293" y="60787"/>
                  <a:pt x="76609" y="53331"/>
                  <a:pt x="63500" y="50054"/>
                </a:cubicBezTo>
                <a:cubicBezTo>
                  <a:pt x="57150" y="45821"/>
                  <a:pt x="51276" y="40767"/>
                  <a:pt x="44450" y="37354"/>
                </a:cubicBezTo>
                <a:cubicBezTo>
                  <a:pt x="38463" y="34361"/>
                  <a:pt x="30969" y="34717"/>
                  <a:pt x="25400" y="31004"/>
                </a:cubicBezTo>
                <a:cubicBezTo>
                  <a:pt x="17928" y="26023"/>
                  <a:pt x="12700" y="18304"/>
                  <a:pt x="6350" y="11954"/>
                </a:cubicBezTo>
                <a:cubicBezTo>
                  <a:pt x="33247" y="-14943"/>
                  <a:pt x="43392" y="11954"/>
                  <a:pt x="50800" y="11954"/>
                </a:cubicBezTo>
                <a:close/>
              </a:path>
            </a:pathLst>
          </a:cu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9C939D-1D90-9045-5EEE-37254A17EF4F}"/>
              </a:ext>
            </a:extLst>
          </p:cNvPr>
          <p:cNvGrpSpPr/>
          <p:nvPr/>
        </p:nvGrpSpPr>
        <p:grpSpPr>
          <a:xfrm>
            <a:off x="6393993" y="1988840"/>
            <a:ext cx="3300052" cy="3449671"/>
            <a:chOff x="455047" y="1988840"/>
            <a:chExt cx="3300052" cy="344967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B06F80-E37E-280E-C761-FE0D9FEEE3B0}"/>
                </a:ext>
              </a:extLst>
            </p:cNvPr>
            <p:cNvSpPr/>
            <p:nvPr/>
          </p:nvSpPr>
          <p:spPr>
            <a:xfrm rot="442873">
              <a:off x="2242931" y="4747586"/>
              <a:ext cx="1512168" cy="648072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99547DD-6644-EF6F-7848-C72AEB0DE2A9}"/>
                </a:ext>
              </a:extLst>
            </p:cNvPr>
            <p:cNvSpPr/>
            <p:nvPr/>
          </p:nvSpPr>
          <p:spPr>
            <a:xfrm rot="20945108">
              <a:off x="455047" y="4790439"/>
              <a:ext cx="1512168" cy="648072"/>
            </a:xfrm>
            <a:prstGeom prst="rect">
              <a:avLst/>
            </a:prstGeom>
            <a:solidFill>
              <a:schemeClr val="tx1">
                <a:alpha val="32000"/>
              </a:schemeClr>
            </a:solidFill>
            <a:ln>
              <a:noFill/>
            </a:ln>
            <a:effectLst>
              <a:softEdge rad="114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8389096-909C-C10C-55E2-075D8FBFB1C2}"/>
                </a:ext>
              </a:extLst>
            </p:cNvPr>
            <p:cNvSpPr/>
            <p:nvPr/>
          </p:nvSpPr>
          <p:spPr>
            <a:xfrm>
              <a:off x="479376" y="1988840"/>
              <a:ext cx="3240360" cy="3240360"/>
            </a:xfrm>
            <a:custGeom>
              <a:avLst/>
              <a:gdLst>
                <a:gd name="connsiteX0" fmla="*/ 0 w 3240360"/>
                <a:gd name="connsiteY0" fmla="*/ 0 h 3240360"/>
                <a:gd name="connsiteX1" fmla="*/ 205421 w 3240360"/>
                <a:gd name="connsiteY1" fmla="*/ 0 h 3240360"/>
                <a:gd name="connsiteX2" fmla="*/ 205421 w 3240360"/>
                <a:gd name="connsiteY2" fmla="*/ 151285 h 3240360"/>
                <a:gd name="connsiteX3" fmla="*/ 185367 w 3240360"/>
                <a:gd name="connsiteY3" fmla="*/ 155334 h 3240360"/>
                <a:gd name="connsiteX4" fmla="*/ 97408 w 3240360"/>
                <a:gd name="connsiteY4" fmla="*/ 288032 h 3240360"/>
                <a:gd name="connsiteX5" fmla="*/ 241425 w 3240360"/>
                <a:gd name="connsiteY5" fmla="*/ 432048 h 3240360"/>
                <a:gd name="connsiteX6" fmla="*/ 385440 w 3240360"/>
                <a:gd name="connsiteY6" fmla="*/ 288032 h 3240360"/>
                <a:gd name="connsiteX7" fmla="*/ 297482 w 3240360"/>
                <a:gd name="connsiteY7" fmla="*/ 155334 h 3240360"/>
                <a:gd name="connsiteX8" fmla="*/ 277428 w 3240360"/>
                <a:gd name="connsiteY8" fmla="*/ 151285 h 3240360"/>
                <a:gd name="connsiteX9" fmla="*/ 277428 w 3240360"/>
                <a:gd name="connsiteY9" fmla="*/ 0 h 3240360"/>
                <a:gd name="connsiteX10" fmla="*/ 596321 w 3240360"/>
                <a:gd name="connsiteY10" fmla="*/ 0 h 3240360"/>
                <a:gd name="connsiteX11" fmla="*/ 596321 w 3240360"/>
                <a:gd name="connsiteY11" fmla="*/ 151285 h 3240360"/>
                <a:gd name="connsiteX12" fmla="*/ 576267 w 3240360"/>
                <a:gd name="connsiteY12" fmla="*/ 155334 h 3240360"/>
                <a:gd name="connsiteX13" fmla="*/ 488309 w 3240360"/>
                <a:gd name="connsiteY13" fmla="*/ 288032 h 3240360"/>
                <a:gd name="connsiteX14" fmla="*/ 632325 w 3240360"/>
                <a:gd name="connsiteY14" fmla="*/ 432048 h 3240360"/>
                <a:gd name="connsiteX15" fmla="*/ 776341 w 3240360"/>
                <a:gd name="connsiteY15" fmla="*/ 288032 h 3240360"/>
                <a:gd name="connsiteX16" fmla="*/ 688384 w 3240360"/>
                <a:gd name="connsiteY16" fmla="*/ 155334 h 3240360"/>
                <a:gd name="connsiteX17" fmla="*/ 668329 w 3240360"/>
                <a:gd name="connsiteY17" fmla="*/ 151285 h 3240360"/>
                <a:gd name="connsiteX18" fmla="*/ 668329 w 3240360"/>
                <a:gd name="connsiteY18" fmla="*/ 0 h 3240360"/>
                <a:gd name="connsiteX19" fmla="*/ 987222 w 3240360"/>
                <a:gd name="connsiteY19" fmla="*/ 0 h 3240360"/>
                <a:gd name="connsiteX20" fmla="*/ 987222 w 3240360"/>
                <a:gd name="connsiteY20" fmla="*/ 151285 h 3240360"/>
                <a:gd name="connsiteX21" fmla="*/ 967168 w 3240360"/>
                <a:gd name="connsiteY21" fmla="*/ 155334 h 3240360"/>
                <a:gd name="connsiteX22" fmla="*/ 879210 w 3240360"/>
                <a:gd name="connsiteY22" fmla="*/ 288032 h 3240360"/>
                <a:gd name="connsiteX23" fmla="*/ 1023226 w 3240360"/>
                <a:gd name="connsiteY23" fmla="*/ 432048 h 3240360"/>
                <a:gd name="connsiteX24" fmla="*/ 1167242 w 3240360"/>
                <a:gd name="connsiteY24" fmla="*/ 288032 h 3240360"/>
                <a:gd name="connsiteX25" fmla="*/ 1079284 w 3240360"/>
                <a:gd name="connsiteY25" fmla="*/ 155334 h 3240360"/>
                <a:gd name="connsiteX26" fmla="*/ 1059230 w 3240360"/>
                <a:gd name="connsiteY26" fmla="*/ 151285 h 3240360"/>
                <a:gd name="connsiteX27" fmla="*/ 1059230 w 3240360"/>
                <a:gd name="connsiteY27" fmla="*/ 0 h 3240360"/>
                <a:gd name="connsiteX28" fmla="*/ 1378123 w 3240360"/>
                <a:gd name="connsiteY28" fmla="*/ 0 h 3240360"/>
                <a:gd name="connsiteX29" fmla="*/ 1378123 w 3240360"/>
                <a:gd name="connsiteY29" fmla="*/ 151285 h 3240360"/>
                <a:gd name="connsiteX30" fmla="*/ 1358069 w 3240360"/>
                <a:gd name="connsiteY30" fmla="*/ 155334 h 3240360"/>
                <a:gd name="connsiteX31" fmla="*/ 1270111 w 3240360"/>
                <a:gd name="connsiteY31" fmla="*/ 288032 h 3240360"/>
                <a:gd name="connsiteX32" fmla="*/ 1414127 w 3240360"/>
                <a:gd name="connsiteY32" fmla="*/ 432048 h 3240360"/>
                <a:gd name="connsiteX33" fmla="*/ 1558143 w 3240360"/>
                <a:gd name="connsiteY33" fmla="*/ 288032 h 3240360"/>
                <a:gd name="connsiteX34" fmla="*/ 1470185 w 3240360"/>
                <a:gd name="connsiteY34" fmla="*/ 155334 h 3240360"/>
                <a:gd name="connsiteX35" fmla="*/ 1450131 w 3240360"/>
                <a:gd name="connsiteY35" fmla="*/ 151285 h 3240360"/>
                <a:gd name="connsiteX36" fmla="*/ 1450131 w 3240360"/>
                <a:gd name="connsiteY36" fmla="*/ 0 h 3240360"/>
                <a:gd name="connsiteX37" fmla="*/ 1769024 w 3240360"/>
                <a:gd name="connsiteY37" fmla="*/ 0 h 3240360"/>
                <a:gd name="connsiteX38" fmla="*/ 1769024 w 3240360"/>
                <a:gd name="connsiteY38" fmla="*/ 151285 h 3240360"/>
                <a:gd name="connsiteX39" fmla="*/ 1748970 w 3240360"/>
                <a:gd name="connsiteY39" fmla="*/ 155334 h 3240360"/>
                <a:gd name="connsiteX40" fmla="*/ 1661012 w 3240360"/>
                <a:gd name="connsiteY40" fmla="*/ 288032 h 3240360"/>
                <a:gd name="connsiteX41" fmla="*/ 1805028 w 3240360"/>
                <a:gd name="connsiteY41" fmla="*/ 432048 h 3240360"/>
                <a:gd name="connsiteX42" fmla="*/ 1949044 w 3240360"/>
                <a:gd name="connsiteY42" fmla="*/ 288032 h 3240360"/>
                <a:gd name="connsiteX43" fmla="*/ 1861086 w 3240360"/>
                <a:gd name="connsiteY43" fmla="*/ 155334 h 3240360"/>
                <a:gd name="connsiteX44" fmla="*/ 1841032 w 3240360"/>
                <a:gd name="connsiteY44" fmla="*/ 151285 h 3240360"/>
                <a:gd name="connsiteX45" fmla="*/ 1841032 w 3240360"/>
                <a:gd name="connsiteY45" fmla="*/ 0 h 3240360"/>
                <a:gd name="connsiteX46" fmla="*/ 2159925 w 3240360"/>
                <a:gd name="connsiteY46" fmla="*/ 0 h 3240360"/>
                <a:gd name="connsiteX47" fmla="*/ 2159925 w 3240360"/>
                <a:gd name="connsiteY47" fmla="*/ 151285 h 3240360"/>
                <a:gd name="connsiteX48" fmla="*/ 2139871 w 3240360"/>
                <a:gd name="connsiteY48" fmla="*/ 155334 h 3240360"/>
                <a:gd name="connsiteX49" fmla="*/ 2051913 w 3240360"/>
                <a:gd name="connsiteY49" fmla="*/ 288032 h 3240360"/>
                <a:gd name="connsiteX50" fmla="*/ 2195929 w 3240360"/>
                <a:gd name="connsiteY50" fmla="*/ 432048 h 3240360"/>
                <a:gd name="connsiteX51" fmla="*/ 2339945 w 3240360"/>
                <a:gd name="connsiteY51" fmla="*/ 288032 h 3240360"/>
                <a:gd name="connsiteX52" fmla="*/ 2251987 w 3240360"/>
                <a:gd name="connsiteY52" fmla="*/ 155334 h 3240360"/>
                <a:gd name="connsiteX53" fmla="*/ 2231933 w 3240360"/>
                <a:gd name="connsiteY53" fmla="*/ 151285 h 3240360"/>
                <a:gd name="connsiteX54" fmla="*/ 2231933 w 3240360"/>
                <a:gd name="connsiteY54" fmla="*/ 0 h 3240360"/>
                <a:gd name="connsiteX55" fmla="*/ 2550826 w 3240360"/>
                <a:gd name="connsiteY55" fmla="*/ 0 h 3240360"/>
                <a:gd name="connsiteX56" fmla="*/ 2550826 w 3240360"/>
                <a:gd name="connsiteY56" fmla="*/ 151285 h 3240360"/>
                <a:gd name="connsiteX57" fmla="*/ 2530772 w 3240360"/>
                <a:gd name="connsiteY57" fmla="*/ 155334 h 3240360"/>
                <a:gd name="connsiteX58" fmla="*/ 2442814 w 3240360"/>
                <a:gd name="connsiteY58" fmla="*/ 288032 h 3240360"/>
                <a:gd name="connsiteX59" fmla="*/ 2586830 w 3240360"/>
                <a:gd name="connsiteY59" fmla="*/ 432048 h 3240360"/>
                <a:gd name="connsiteX60" fmla="*/ 2730846 w 3240360"/>
                <a:gd name="connsiteY60" fmla="*/ 288032 h 3240360"/>
                <a:gd name="connsiteX61" fmla="*/ 2642888 w 3240360"/>
                <a:gd name="connsiteY61" fmla="*/ 155334 h 3240360"/>
                <a:gd name="connsiteX62" fmla="*/ 2622834 w 3240360"/>
                <a:gd name="connsiteY62" fmla="*/ 151285 h 3240360"/>
                <a:gd name="connsiteX63" fmla="*/ 2622834 w 3240360"/>
                <a:gd name="connsiteY63" fmla="*/ 0 h 3240360"/>
                <a:gd name="connsiteX64" fmla="*/ 2941724 w 3240360"/>
                <a:gd name="connsiteY64" fmla="*/ 0 h 3240360"/>
                <a:gd name="connsiteX65" fmla="*/ 2941724 w 3240360"/>
                <a:gd name="connsiteY65" fmla="*/ 151285 h 3240360"/>
                <a:gd name="connsiteX66" fmla="*/ 2921670 w 3240360"/>
                <a:gd name="connsiteY66" fmla="*/ 155334 h 3240360"/>
                <a:gd name="connsiteX67" fmla="*/ 2833712 w 3240360"/>
                <a:gd name="connsiteY67" fmla="*/ 288032 h 3240360"/>
                <a:gd name="connsiteX68" fmla="*/ 2977728 w 3240360"/>
                <a:gd name="connsiteY68" fmla="*/ 432048 h 3240360"/>
                <a:gd name="connsiteX69" fmla="*/ 3121744 w 3240360"/>
                <a:gd name="connsiteY69" fmla="*/ 288032 h 3240360"/>
                <a:gd name="connsiteX70" fmla="*/ 3033786 w 3240360"/>
                <a:gd name="connsiteY70" fmla="*/ 155334 h 3240360"/>
                <a:gd name="connsiteX71" fmla="*/ 3013732 w 3240360"/>
                <a:gd name="connsiteY71" fmla="*/ 151285 h 3240360"/>
                <a:gd name="connsiteX72" fmla="*/ 3013732 w 3240360"/>
                <a:gd name="connsiteY72" fmla="*/ 0 h 3240360"/>
                <a:gd name="connsiteX73" fmla="*/ 3240360 w 3240360"/>
                <a:gd name="connsiteY73" fmla="*/ 0 h 3240360"/>
                <a:gd name="connsiteX74" fmla="*/ 3240360 w 3240360"/>
                <a:gd name="connsiteY74" fmla="*/ 3240360 h 3240360"/>
                <a:gd name="connsiteX75" fmla="*/ 0 w 3240360"/>
                <a:gd name="connsiteY75" fmla="*/ 3240360 h 3240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240360" h="3240360">
                  <a:moveTo>
                    <a:pt x="0" y="0"/>
                  </a:moveTo>
                  <a:lnTo>
                    <a:pt x="205421" y="0"/>
                  </a:lnTo>
                  <a:lnTo>
                    <a:pt x="205421" y="151285"/>
                  </a:lnTo>
                  <a:lnTo>
                    <a:pt x="185367" y="155334"/>
                  </a:lnTo>
                  <a:cubicBezTo>
                    <a:pt x="133677" y="177196"/>
                    <a:pt x="97408" y="228379"/>
                    <a:pt x="97408" y="288032"/>
                  </a:cubicBezTo>
                  <a:cubicBezTo>
                    <a:pt x="97408" y="367570"/>
                    <a:pt x="161886" y="432048"/>
                    <a:pt x="241425" y="432048"/>
                  </a:cubicBezTo>
                  <a:cubicBezTo>
                    <a:pt x="320962" y="432048"/>
                    <a:pt x="385440" y="367570"/>
                    <a:pt x="385440" y="288032"/>
                  </a:cubicBezTo>
                  <a:cubicBezTo>
                    <a:pt x="385440" y="228379"/>
                    <a:pt x="349172" y="177196"/>
                    <a:pt x="297482" y="155334"/>
                  </a:cubicBezTo>
                  <a:lnTo>
                    <a:pt x="277428" y="151285"/>
                  </a:lnTo>
                  <a:lnTo>
                    <a:pt x="277428" y="0"/>
                  </a:lnTo>
                  <a:lnTo>
                    <a:pt x="596321" y="0"/>
                  </a:lnTo>
                  <a:lnTo>
                    <a:pt x="596321" y="151285"/>
                  </a:lnTo>
                  <a:lnTo>
                    <a:pt x="576267" y="155334"/>
                  </a:lnTo>
                  <a:cubicBezTo>
                    <a:pt x="524578" y="177196"/>
                    <a:pt x="488309" y="228379"/>
                    <a:pt x="488309" y="288032"/>
                  </a:cubicBezTo>
                  <a:cubicBezTo>
                    <a:pt x="488309" y="367570"/>
                    <a:pt x="552787" y="432048"/>
                    <a:pt x="632325" y="432048"/>
                  </a:cubicBezTo>
                  <a:cubicBezTo>
                    <a:pt x="711863" y="432048"/>
                    <a:pt x="776341" y="367570"/>
                    <a:pt x="776341" y="288032"/>
                  </a:cubicBezTo>
                  <a:cubicBezTo>
                    <a:pt x="776341" y="228379"/>
                    <a:pt x="740072" y="177196"/>
                    <a:pt x="688384" y="155334"/>
                  </a:cubicBezTo>
                  <a:lnTo>
                    <a:pt x="668329" y="151285"/>
                  </a:lnTo>
                  <a:lnTo>
                    <a:pt x="668329" y="0"/>
                  </a:lnTo>
                  <a:lnTo>
                    <a:pt x="987222" y="0"/>
                  </a:lnTo>
                  <a:lnTo>
                    <a:pt x="987222" y="151285"/>
                  </a:lnTo>
                  <a:lnTo>
                    <a:pt x="967168" y="155334"/>
                  </a:lnTo>
                  <a:cubicBezTo>
                    <a:pt x="915479" y="177196"/>
                    <a:pt x="879210" y="228379"/>
                    <a:pt x="879210" y="288032"/>
                  </a:cubicBezTo>
                  <a:cubicBezTo>
                    <a:pt x="879210" y="367570"/>
                    <a:pt x="943688" y="432048"/>
                    <a:pt x="1023226" y="432048"/>
                  </a:cubicBezTo>
                  <a:cubicBezTo>
                    <a:pt x="1102764" y="432048"/>
                    <a:pt x="1167242" y="367570"/>
                    <a:pt x="1167242" y="288032"/>
                  </a:cubicBezTo>
                  <a:cubicBezTo>
                    <a:pt x="1167242" y="228379"/>
                    <a:pt x="1130973" y="177196"/>
                    <a:pt x="1079284" y="155334"/>
                  </a:cubicBezTo>
                  <a:lnTo>
                    <a:pt x="1059230" y="151285"/>
                  </a:lnTo>
                  <a:lnTo>
                    <a:pt x="1059230" y="0"/>
                  </a:lnTo>
                  <a:lnTo>
                    <a:pt x="1378123" y="0"/>
                  </a:lnTo>
                  <a:lnTo>
                    <a:pt x="1378123" y="151285"/>
                  </a:lnTo>
                  <a:lnTo>
                    <a:pt x="1358069" y="155334"/>
                  </a:lnTo>
                  <a:cubicBezTo>
                    <a:pt x="1306380" y="177196"/>
                    <a:pt x="1270111" y="228379"/>
                    <a:pt x="1270111" y="288032"/>
                  </a:cubicBezTo>
                  <a:cubicBezTo>
                    <a:pt x="1270111" y="367570"/>
                    <a:pt x="1334589" y="432048"/>
                    <a:pt x="1414127" y="432048"/>
                  </a:cubicBezTo>
                  <a:cubicBezTo>
                    <a:pt x="1493665" y="432048"/>
                    <a:pt x="1558143" y="367570"/>
                    <a:pt x="1558143" y="288032"/>
                  </a:cubicBezTo>
                  <a:cubicBezTo>
                    <a:pt x="1558143" y="228379"/>
                    <a:pt x="1521874" y="177196"/>
                    <a:pt x="1470185" y="155334"/>
                  </a:cubicBezTo>
                  <a:lnTo>
                    <a:pt x="1450131" y="151285"/>
                  </a:lnTo>
                  <a:lnTo>
                    <a:pt x="1450131" y="0"/>
                  </a:lnTo>
                  <a:lnTo>
                    <a:pt x="1769024" y="0"/>
                  </a:lnTo>
                  <a:lnTo>
                    <a:pt x="1769024" y="151285"/>
                  </a:lnTo>
                  <a:lnTo>
                    <a:pt x="1748970" y="155334"/>
                  </a:lnTo>
                  <a:cubicBezTo>
                    <a:pt x="1697281" y="177196"/>
                    <a:pt x="1661012" y="228379"/>
                    <a:pt x="1661012" y="288032"/>
                  </a:cubicBezTo>
                  <a:cubicBezTo>
                    <a:pt x="1661012" y="367570"/>
                    <a:pt x="1725490" y="432048"/>
                    <a:pt x="1805028" y="432048"/>
                  </a:cubicBezTo>
                  <a:cubicBezTo>
                    <a:pt x="1884566" y="432048"/>
                    <a:pt x="1949044" y="367570"/>
                    <a:pt x="1949044" y="288032"/>
                  </a:cubicBezTo>
                  <a:cubicBezTo>
                    <a:pt x="1949044" y="228379"/>
                    <a:pt x="1912775" y="177196"/>
                    <a:pt x="1861086" y="155334"/>
                  </a:cubicBezTo>
                  <a:lnTo>
                    <a:pt x="1841032" y="151285"/>
                  </a:lnTo>
                  <a:lnTo>
                    <a:pt x="1841032" y="0"/>
                  </a:lnTo>
                  <a:lnTo>
                    <a:pt x="2159925" y="0"/>
                  </a:lnTo>
                  <a:lnTo>
                    <a:pt x="2159925" y="151285"/>
                  </a:lnTo>
                  <a:lnTo>
                    <a:pt x="2139871" y="155334"/>
                  </a:lnTo>
                  <a:cubicBezTo>
                    <a:pt x="2088182" y="177196"/>
                    <a:pt x="2051913" y="228379"/>
                    <a:pt x="2051913" y="288032"/>
                  </a:cubicBezTo>
                  <a:cubicBezTo>
                    <a:pt x="2051913" y="367570"/>
                    <a:pt x="2116391" y="432048"/>
                    <a:pt x="2195929" y="432048"/>
                  </a:cubicBezTo>
                  <a:cubicBezTo>
                    <a:pt x="2275467" y="432048"/>
                    <a:pt x="2339945" y="367570"/>
                    <a:pt x="2339945" y="288032"/>
                  </a:cubicBezTo>
                  <a:cubicBezTo>
                    <a:pt x="2339945" y="228379"/>
                    <a:pt x="2303676" y="177196"/>
                    <a:pt x="2251987" y="155334"/>
                  </a:cubicBezTo>
                  <a:lnTo>
                    <a:pt x="2231933" y="151285"/>
                  </a:lnTo>
                  <a:lnTo>
                    <a:pt x="2231933" y="0"/>
                  </a:lnTo>
                  <a:lnTo>
                    <a:pt x="2550826" y="0"/>
                  </a:lnTo>
                  <a:lnTo>
                    <a:pt x="2550826" y="151285"/>
                  </a:lnTo>
                  <a:lnTo>
                    <a:pt x="2530772" y="155334"/>
                  </a:lnTo>
                  <a:cubicBezTo>
                    <a:pt x="2479083" y="177196"/>
                    <a:pt x="2442814" y="228379"/>
                    <a:pt x="2442814" y="288032"/>
                  </a:cubicBezTo>
                  <a:cubicBezTo>
                    <a:pt x="2442814" y="367570"/>
                    <a:pt x="2507292" y="432048"/>
                    <a:pt x="2586830" y="432048"/>
                  </a:cubicBezTo>
                  <a:cubicBezTo>
                    <a:pt x="2666368" y="432048"/>
                    <a:pt x="2730846" y="367570"/>
                    <a:pt x="2730846" y="288032"/>
                  </a:cubicBezTo>
                  <a:cubicBezTo>
                    <a:pt x="2730846" y="228379"/>
                    <a:pt x="2694577" y="177196"/>
                    <a:pt x="2642888" y="155334"/>
                  </a:cubicBezTo>
                  <a:lnTo>
                    <a:pt x="2622834" y="151285"/>
                  </a:lnTo>
                  <a:lnTo>
                    <a:pt x="2622834" y="0"/>
                  </a:lnTo>
                  <a:lnTo>
                    <a:pt x="2941724" y="0"/>
                  </a:lnTo>
                  <a:lnTo>
                    <a:pt x="2941724" y="151285"/>
                  </a:lnTo>
                  <a:lnTo>
                    <a:pt x="2921670" y="155334"/>
                  </a:lnTo>
                  <a:cubicBezTo>
                    <a:pt x="2869981" y="177196"/>
                    <a:pt x="2833712" y="228379"/>
                    <a:pt x="2833712" y="288032"/>
                  </a:cubicBezTo>
                  <a:cubicBezTo>
                    <a:pt x="2833712" y="367570"/>
                    <a:pt x="2898190" y="432048"/>
                    <a:pt x="2977728" y="432048"/>
                  </a:cubicBezTo>
                  <a:cubicBezTo>
                    <a:pt x="3057266" y="432048"/>
                    <a:pt x="3121744" y="367570"/>
                    <a:pt x="3121744" y="288032"/>
                  </a:cubicBezTo>
                  <a:cubicBezTo>
                    <a:pt x="3121744" y="228379"/>
                    <a:pt x="3085475" y="177196"/>
                    <a:pt x="3033786" y="155334"/>
                  </a:cubicBezTo>
                  <a:lnTo>
                    <a:pt x="3013732" y="151285"/>
                  </a:lnTo>
                  <a:lnTo>
                    <a:pt x="3013732" y="0"/>
                  </a:lnTo>
                  <a:lnTo>
                    <a:pt x="3240360" y="0"/>
                  </a:lnTo>
                  <a:lnTo>
                    <a:pt x="3240360" y="3240360"/>
                  </a:lnTo>
                  <a:lnTo>
                    <a:pt x="0" y="324036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SG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6F8B143-E29B-DA1E-261E-E79A00DE2F70}"/>
                </a:ext>
              </a:extLst>
            </p:cNvPr>
            <p:cNvGrpSpPr/>
            <p:nvPr/>
          </p:nvGrpSpPr>
          <p:grpSpPr>
            <a:xfrm>
              <a:off x="1165367" y="2607743"/>
              <a:ext cx="2084400" cy="2400657"/>
              <a:chOff x="1165367" y="2607743"/>
              <a:chExt cx="2084400" cy="2400657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9ACF656-5295-D059-88C2-C8118A283326}"/>
                  </a:ext>
                </a:extLst>
              </p:cNvPr>
              <p:cNvSpPr txBox="1"/>
              <p:nvPr/>
            </p:nvSpPr>
            <p:spPr>
              <a:xfrm>
                <a:off x="1433156" y="2607743"/>
                <a:ext cx="15488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SG" sz="24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Question 2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94ABCBD-0DA5-4375-4FAC-88AAEA410252}"/>
                  </a:ext>
                </a:extLst>
              </p:cNvPr>
              <p:cNvSpPr txBox="1"/>
              <p:nvPr/>
            </p:nvSpPr>
            <p:spPr>
              <a:xfrm>
                <a:off x="1165367" y="3069408"/>
                <a:ext cx="20844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How is diary writing unique to other forms, such as notice writing?</a:t>
                </a:r>
              </a:p>
            </p:txBody>
          </p:sp>
        </p:grpSp>
      </p:grp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94C01A22-22CF-10B0-4C87-CD9D5F1128FA}"/>
              </a:ext>
            </a:extLst>
          </p:cNvPr>
          <p:cNvSpPr/>
          <p:nvPr/>
        </p:nvSpPr>
        <p:spPr>
          <a:xfrm rot="19320482">
            <a:off x="5996520" y="1866740"/>
            <a:ext cx="1155452" cy="431054"/>
          </a:xfrm>
          <a:custGeom>
            <a:avLst/>
            <a:gdLst>
              <a:gd name="connsiteX0" fmla="*/ 50800 w 940102"/>
              <a:gd name="connsiteY0" fmla="*/ 11954 h 431054"/>
              <a:gd name="connsiteX1" fmla="*/ 50800 w 940102"/>
              <a:gd name="connsiteY1" fmla="*/ 11954 h 431054"/>
              <a:gd name="connsiteX2" fmla="*/ 800100 w 940102"/>
              <a:gd name="connsiteY2" fmla="*/ 31004 h 431054"/>
              <a:gd name="connsiteX3" fmla="*/ 869950 w 940102"/>
              <a:gd name="connsiteY3" fmla="*/ 37354 h 431054"/>
              <a:gd name="connsiteX4" fmla="*/ 882650 w 940102"/>
              <a:gd name="connsiteY4" fmla="*/ 37354 h 431054"/>
              <a:gd name="connsiteX5" fmla="*/ 838200 w 940102"/>
              <a:gd name="connsiteY5" fmla="*/ 145304 h 431054"/>
              <a:gd name="connsiteX6" fmla="*/ 857250 w 940102"/>
              <a:gd name="connsiteY6" fmla="*/ 177054 h 431054"/>
              <a:gd name="connsiteX7" fmla="*/ 895350 w 940102"/>
              <a:gd name="connsiteY7" fmla="*/ 183404 h 431054"/>
              <a:gd name="connsiteX8" fmla="*/ 901700 w 940102"/>
              <a:gd name="connsiteY8" fmla="*/ 215154 h 431054"/>
              <a:gd name="connsiteX9" fmla="*/ 920750 w 940102"/>
              <a:gd name="connsiteY9" fmla="*/ 259604 h 431054"/>
              <a:gd name="connsiteX10" fmla="*/ 895350 w 940102"/>
              <a:gd name="connsiteY10" fmla="*/ 304054 h 431054"/>
              <a:gd name="connsiteX11" fmla="*/ 939800 w 940102"/>
              <a:gd name="connsiteY11" fmla="*/ 392954 h 431054"/>
              <a:gd name="connsiteX12" fmla="*/ 933450 w 940102"/>
              <a:gd name="connsiteY12" fmla="*/ 431054 h 431054"/>
              <a:gd name="connsiteX13" fmla="*/ 330200 w 940102"/>
              <a:gd name="connsiteY13" fmla="*/ 424704 h 431054"/>
              <a:gd name="connsiteX14" fmla="*/ 228600 w 940102"/>
              <a:gd name="connsiteY14" fmla="*/ 412004 h 431054"/>
              <a:gd name="connsiteX15" fmla="*/ 171450 w 940102"/>
              <a:gd name="connsiteY15" fmla="*/ 405654 h 431054"/>
              <a:gd name="connsiteX16" fmla="*/ 82550 w 940102"/>
              <a:gd name="connsiteY16" fmla="*/ 386604 h 431054"/>
              <a:gd name="connsiteX17" fmla="*/ 0 w 940102"/>
              <a:gd name="connsiteY17" fmla="*/ 380254 h 431054"/>
              <a:gd name="connsiteX18" fmla="*/ 25400 w 940102"/>
              <a:gd name="connsiteY18" fmla="*/ 304054 h 431054"/>
              <a:gd name="connsiteX19" fmla="*/ 82550 w 940102"/>
              <a:gd name="connsiteY19" fmla="*/ 297704 h 431054"/>
              <a:gd name="connsiteX20" fmla="*/ 120650 w 940102"/>
              <a:gd name="connsiteY20" fmla="*/ 285004 h 431054"/>
              <a:gd name="connsiteX21" fmla="*/ 82550 w 940102"/>
              <a:gd name="connsiteY21" fmla="*/ 246904 h 431054"/>
              <a:gd name="connsiteX22" fmla="*/ 44450 w 940102"/>
              <a:gd name="connsiteY22" fmla="*/ 221504 h 431054"/>
              <a:gd name="connsiteX23" fmla="*/ 76200 w 940102"/>
              <a:gd name="connsiteY23" fmla="*/ 215154 h 431054"/>
              <a:gd name="connsiteX24" fmla="*/ 139700 w 940102"/>
              <a:gd name="connsiteY24" fmla="*/ 208804 h 431054"/>
              <a:gd name="connsiteX25" fmla="*/ 107950 w 940102"/>
              <a:gd name="connsiteY25" fmla="*/ 183404 h 431054"/>
              <a:gd name="connsiteX26" fmla="*/ 57150 w 940102"/>
              <a:gd name="connsiteY26" fmla="*/ 158004 h 431054"/>
              <a:gd name="connsiteX27" fmla="*/ 25400 w 940102"/>
              <a:gd name="connsiteY27" fmla="*/ 138954 h 431054"/>
              <a:gd name="connsiteX28" fmla="*/ 76200 w 940102"/>
              <a:gd name="connsiteY28" fmla="*/ 126254 h 431054"/>
              <a:gd name="connsiteX29" fmla="*/ 120650 w 940102"/>
              <a:gd name="connsiteY29" fmla="*/ 119904 h 431054"/>
              <a:gd name="connsiteX30" fmla="*/ 146050 w 940102"/>
              <a:gd name="connsiteY30" fmla="*/ 107204 h 431054"/>
              <a:gd name="connsiteX31" fmla="*/ 120650 w 940102"/>
              <a:gd name="connsiteY31" fmla="*/ 69104 h 431054"/>
              <a:gd name="connsiteX32" fmla="*/ 63500 w 940102"/>
              <a:gd name="connsiteY32" fmla="*/ 50054 h 431054"/>
              <a:gd name="connsiteX33" fmla="*/ 44450 w 940102"/>
              <a:gd name="connsiteY33" fmla="*/ 37354 h 431054"/>
              <a:gd name="connsiteX34" fmla="*/ 25400 w 940102"/>
              <a:gd name="connsiteY34" fmla="*/ 31004 h 431054"/>
              <a:gd name="connsiteX35" fmla="*/ 6350 w 940102"/>
              <a:gd name="connsiteY35" fmla="*/ 11954 h 431054"/>
              <a:gd name="connsiteX36" fmla="*/ 50800 w 940102"/>
              <a:gd name="connsiteY36" fmla="*/ 11954 h 43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40102" h="431054">
                <a:moveTo>
                  <a:pt x="50800" y="11954"/>
                </a:moveTo>
                <a:lnTo>
                  <a:pt x="50800" y="11954"/>
                </a:lnTo>
                <a:cubicBezTo>
                  <a:pt x="502648" y="39339"/>
                  <a:pt x="29165" y="14060"/>
                  <a:pt x="800100" y="31004"/>
                </a:cubicBezTo>
                <a:cubicBezTo>
                  <a:pt x="1168190" y="39094"/>
                  <a:pt x="562656" y="37354"/>
                  <a:pt x="869950" y="37354"/>
                </a:cubicBezTo>
                <a:lnTo>
                  <a:pt x="882650" y="37354"/>
                </a:lnTo>
                <a:cubicBezTo>
                  <a:pt x="872982" y="55079"/>
                  <a:pt x="832115" y="111835"/>
                  <a:pt x="838200" y="145304"/>
                </a:cubicBezTo>
                <a:cubicBezTo>
                  <a:pt x="840408" y="157447"/>
                  <a:pt x="846981" y="170208"/>
                  <a:pt x="857250" y="177054"/>
                </a:cubicBezTo>
                <a:cubicBezTo>
                  <a:pt x="867963" y="184196"/>
                  <a:pt x="882650" y="181287"/>
                  <a:pt x="895350" y="183404"/>
                </a:cubicBezTo>
                <a:cubicBezTo>
                  <a:pt x="897467" y="193987"/>
                  <a:pt x="898287" y="204915"/>
                  <a:pt x="901700" y="215154"/>
                </a:cubicBezTo>
                <a:cubicBezTo>
                  <a:pt x="906798" y="230447"/>
                  <a:pt x="919291" y="243550"/>
                  <a:pt x="920750" y="259604"/>
                </a:cubicBezTo>
                <a:cubicBezTo>
                  <a:pt x="921395" y="266694"/>
                  <a:pt x="899790" y="297393"/>
                  <a:pt x="895350" y="304054"/>
                </a:cubicBezTo>
                <a:cubicBezTo>
                  <a:pt x="921954" y="337309"/>
                  <a:pt x="933266" y="343949"/>
                  <a:pt x="939800" y="392954"/>
                </a:cubicBezTo>
                <a:cubicBezTo>
                  <a:pt x="941502" y="405716"/>
                  <a:pt x="935567" y="418354"/>
                  <a:pt x="933450" y="431054"/>
                </a:cubicBezTo>
                <a:lnTo>
                  <a:pt x="330200" y="424704"/>
                </a:lnTo>
                <a:cubicBezTo>
                  <a:pt x="296082" y="423782"/>
                  <a:pt x="262521" y="415773"/>
                  <a:pt x="228600" y="412004"/>
                </a:cubicBezTo>
                <a:cubicBezTo>
                  <a:pt x="209550" y="409887"/>
                  <a:pt x="190334" y="408938"/>
                  <a:pt x="171450" y="405654"/>
                </a:cubicBezTo>
                <a:cubicBezTo>
                  <a:pt x="141592" y="400461"/>
                  <a:pt x="112529" y="391045"/>
                  <a:pt x="82550" y="386604"/>
                </a:cubicBezTo>
                <a:cubicBezTo>
                  <a:pt x="55250" y="382560"/>
                  <a:pt x="27517" y="382371"/>
                  <a:pt x="0" y="380254"/>
                </a:cubicBezTo>
                <a:cubicBezTo>
                  <a:pt x="8467" y="354854"/>
                  <a:pt x="6468" y="322986"/>
                  <a:pt x="25400" y="304054"/>
                </a:cubicBezTo>
                <a:cubicBezTo>
                  <a:pt x="38953" y="290501"/>
                  <a:pt x="63755" y="301463"/>
                  <a:pt x="82550" y="297704"/>
                </a:cubicBezTo>
                <a:cubicBezTo>
                  <a:pt x="95677" y="295079"/>
                  <a:pt x="107950" y="289237"/>
                  <a:pt x="120650" y="285004"/>
                </a:cubicBezTo>
                <a:cubicBezTo>
                  <a:pt x="107950" y="272304"/>
                  <a:pt x="97703" y="256547"/>
                  <a:pt x="82550" y="246904"/>
                </a:cubicBezTo>
                <a:cubicBezTo>
                  <a:pt x="37163" y="218022"/>
                  <a:pt x="58600" y="263953"/>
                  <a:pt x="44450" y="221504"/>
                </a:cubicBezTo>
                <a:cubicBezTo>
                  <a:pt x="55033" y="219387"/>
                  <a:pt x="65502" y="216580"/>
                  <a:pt x="76200" y="215154"/>
                </a:cubicBezTo>
                <a:cubicBezTo>
                  <a:pt x="97286" y="212343"/>
                  <a:pt x="124658" y="223846"/>
                  <a:pt x="139700" y="208804"/>
                </a:cubicBezTo>
                <a:cubicBezTo>
                  <a:pt x="149284" y="199220"/>
                  <a:pt x="119493" y="190507"/>
                  <a:pt x="107950" y="183404"/>
                </a:cubicBezTo>
                <a:cubicBezTo>
                  <a:pt x="91826" y="173482"/>
                  <a:pt x="73819" y="166980"/>
                  <a:pt x="57150" y="158004"/>
                </a:cubicBezTo>
                <a:cubicBezTo>
                  <a:pt x="46283" y="152153"/>
                  <a:pt x="35983" y="145304"/>
                  <a:pt x="25400" y="138954"/>
                </a:cubicBezTo>
                <a:cubicBezTo>
                  <a:pt x="42333" y="134721"/>
                  <a:pt x="59084" y="129677"/>
                  <a:pt x="76200" y="126254"/>
                </a:cubicBezTo>
                <a:cubicBezTo>
                  <a:pt x="90876" y="123319"/>
                  <a:pt x="106210" y="123842"/>
                  <a:pt x="120650" y="119904"/>
                </a:cubicBezTo>
                <a:cubicBezTo>
                  <a:pt x="129782" y="117413"/>
                  <a:pt x="137583" y="111437"/>
                  <a:pt x="146050" y="107204"/>
                </a:cubicBezTo>
                <a:cubicBezTo>
                  <a:pt x="137583" y="94504"/>
                  <a:pt x="132058" y="79245"/>
                  <a:pt x="120650" y="69104"/>
                </a:cubicBezTo>
                <a:cubicBezTo>
                  <a:pt x="111293" y="60787"/>
                  <a:pt x="76609" y="53331"/>
                  <a:pt x="63500" y="50054"/>
                </a:cubicBezTo>
                <a:cubicBezTo>
                  <a:pt x="57150" y="45821"/>
                  <a:pt x="51276" y="40767"/>
                  <a:pt x="44450" y="37354"/>
                </a:cubicBezTo>
                <a:cubicBezTo>
                  <a:pt x="38463" y="34361"/>
                  <a:pt x="30969" y="34717"/>
                  <a:pt x="25400" y="31004"/>
                </a:cubicBezTo>
                <a:cubicBezTo>
                  <a:pt x="17928" y="26023"/>
                  <a:pt x="12700" y="18304"/>
                  <a:pt x="6350" y="11954"/>
                </a:cubicBezTo>
                <a:cubicBezTo>
                  <a:pt x="33247" y="-14943"/>
                  <a:pt x="43392" y="11954"/>
                  <a:pt x="50800" y="11954"/>
                </a:cubicBezTo>
                <a:close/>
              </a:path>
            </a:pathLst>
          </a:cu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B3EDD8-9011-A7A4-D48E-77E0824D4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9168" y="3032850"/>
            <a:ext cx="1440000" cy="144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53A96CB-2C65-B731-ECEC-643A8EC0F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832" y="3032850"/>
            <a:ext cx="1440000" cy="14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1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animBg="1"/>
          <p:bldP spid="128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Google Shape;189;p10"/>
          <p:cNvGraphicFramePr/>
          <p:nvPr>
            <p:extLst>
              <p:ext uri="{D42A27DB-BD31-4B8C-83A1-F6EECF244321}">
                <p14:modId xmlns:p14="http://schemas.microsoft.com/office/powerpoint/2010/main" val="3256586396"/>
              </p:ext>
            </p:extLst>
          </p:nvPr>
        </p:nvGraphicFramePr>
        <p:xfrm>
          <a:off x="1151222" y="953871"/>
          <a:ext cx="9913325" cy="5471230"/>
        </p:xfrm>
        <a:graphic>
          <a:graphicData uri="http://schemas.openxmlformats.org/drawingml/2006/table">
            <a:tbl>
              <a:tblPr firstRow="1" bandRow="1">
                <a:noFill/>
                <a:tableStyleId>{60358DAB-67FF-4BB9-81F3-4BEAAF8E90AC}</a:tableStyleId>
              </a:tblPr>
              <a:tblGrid>
                <a:gridCol w="100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1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35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strike="noStrike" cap="none"/>
                        <a:t>Slide #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strike="noStrike" cap="none"/>
                        <a:t>Thumbnail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strike="noStrike" cap="none"/>
                        <a:t>Source link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2000" u="none" strike="noStrike" cap="none"/>
                        <a:t>Author 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u="none" strike="noStrike" cap="none" dirty="0"/>
                        <a:t>1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IN" sz="900" u="none" strike="noStrike" cap="none" dirty="0"/>
                        <a:t>https://www.vecteezy.com/vector-art/2686702-diary-book-cartoon-hygge-style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u="none" strike="noStrike" cap="none" dirty="0" err="1"/>
                        <a:t>stockgiu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674906918"/>
                  </a:ext>
                </a:extLst>
              </a:tr>
              <a:tr h="38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u="none" strike="noStrike" cap="none" dirty="0"/>
                        <a:t>3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IN" sz="900" u="none" strike="noStrike" cap="none" dirty="0"/>
                        <a:t>https://www.flickr.com/photos/isabel_maree/1720807034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u="none" strike="noStrike" cap="none" dirty="0"/>
                        <a:t>Isabelle GM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u="none" strike="noStrike" cap="none" dirty="0"/>
                        <a:t>3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IN" sz="900" u="none" strike="noStrike" cap="none" dirty="0"/>
                        <a:t>https://www.flickr.com/photos/collection_annefrankhouse/31927397212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u="none" strike="noStrike" cap="none" dirty="0"/>
                        <a:t>Photo Collection Anne Frank House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u="none" strike="noStrike" cap="none" dirty="0"/>
                        <a:t>4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IN" sz="900" u="none" strike="noStrike" cap="none" dirty="0"/>
                        <a:t>https://www.freepik.com/free-photo/old-book-open-dark-wood-background_1273906.htm#fromView=search&amp;page=1&amp;position=3&amp;uuid=08548311-f275-4c15-af25-469a8086dd63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US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u="none" strike="noStrike" cap="none" dirty="0"/>
                        <a:t>Image by </a:t>
                      </a:r>
                      <a:r>
                        <a:rPr lang="en-US" sz="900" u="none" strike="noStrike" cap="none" dirty="0" err="1"/>
                        <a:t>aopsan</a:t>
                      </a:r>
                      <a:r>
                        <a:rPr lang="en-US" sz="900" u="none" strike="noStrike" cap="none" dirty="0"/>
                        <a:t> on </a:t>
                      </a:r>
                      <a:r>
                        <a:rPr lang="en-US" sz="900" u="none" strike="noStrike" cap="none" dirty="0" err="1"/>
                        <a:t>Freepik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u="none" strike="noStrike" cap="none" dirty="0"/>
                        <a:t>5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IN" sz="900" u="none" strike="noStrike" cap="none" dirty="0"/>
                        <a:t>https://www.freepik.com/icon/diary_3238016#fromView=search&amp;page=1&amp;position=0&amp;uuid=bff3fc64-e327-479c-8f3a-35480540dd2e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US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u="none" strike="noStrike" cap="none" dirty="0" err="1"/>
                        <a:t>Freepik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125244530"/>
                  </a:ext>
                </a:extLst>
              </a:tr>
              <a:tr h="386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u="none" strike="noStrike" cap="none" dirty="0"/>
                        <a:t>5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IN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IN" sz="900" u="none" strike="noStrike" cap="none" dirty="0"/>
                        <a:t>https://www.freepik.com/icon/write_9686299#fromView=search&amp;page=1&amp;position=57&amp;uuid=0bf2d830-c657-43ac-bca1-b2e7ff6eb314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lang="en-US" sz="900" u="none" strike="noStrike" cap="none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endParaRPr sz="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Calibri"/>
                        <a:buNone/>
                      </a:pPr>
                      <a:r>
                        <a:rPr lang="en-US" sz="900" u="none" strike="noStrike" cap="none" dirty="0" err="1"/>
                        <a:t>kliwir</a:t>
                      </a:r>
                      <a:r>
                        <a:rPr lang="en-US" sz="900" u="none" strike="noStrike" cap="none" dirty="0"/>
                        <a:t> art on </a:t>
                      </a:r>
                      <a:r>
                        <a:rPr lang="en-US" sz="900" u="none" strike="noStrike" cap="none" dirty="0" err="1"/>
                        <a:t>Freepik</a:t>
                      </a:r>
                      <a:endParaRPr sz="9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414870592"/>
                  </a:ext>
                </a:extLst>
              </a:tr>
            </a:tbl>
          </a:graphicData>
        </a:graphic>
      </p:graphicFrame>
      <p:sp>
        <p:nvSpPr>
          <p:cNvPr id="190" name="Google Shape;190;p10"/>
          <p:cNvSpPr txBox="1">
            <a:spLocks noGrp="1"/>
          </p:cNvSpPr>
          <p:nvPr>
            <p:ph type="title"/>
          </p:nvPr>
        </p:nvSpPr>
        <p:spPr>
          <a:xfrm>
            <a:off x="3549975" y="144016"/>
            <a:ext cx="5092048" cy="50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Attribution / Citation</a:t>
            </a:r>
            <a:endParaRPr/>
          </a:p>
        </p:txBody>
      </p:sp>
      <p:pic>
        <p:nvPicPr>
          <p:cNvPr id="2" name="Picture 1" descr="A close-up of a book&#10;&#10;Description automatically generated">
            <a:extLst>
              <a:ext uri="{FF2B5EF4-FFF2-40B4-BE49-F238E27FC236}">
                <a16:creationId xmlns:a16="http://schemas.microsoft.com/office/drawing/2014/main" id="{9913C81C-E49B-BCFE-E743-6C4787325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982" y="2180941"/>
            <a:ext cx="1116129" cy="622242"/>
          </a:xfrm>
          <a:prstGeom prst="rect">
            <a:avLst/>
          </a:prstGeom>
        </p:spPr>
      </p:pic>
      <p:pic>
        <p:nvPicPr>
          <p:cNvPr id="3" name="Picture 2" descr="A close-up of a young child&#10;&#10;Description automatically generated">
            <a:extLst>
              <a:ext uri="{FF2B5EF4-FFF2-40B4-BE49-F238E27FC236}">
                <a16:creationId xmlns:a16="http://schemas.microsoft.com/office/drawing/2014/main" id="{DAD3B268-76CA-E955-4590-F0F65794A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930" y="2948185"/>
            <a:ext cx="630345" cy="622242"/>
          </a:xfrm>
          <a:prstGeom prst="rect">
            <a:avLst/>
          </a:prstGeom>
        </p:spPr>
      </p:pic>
      <p:pic>
        <p:nvPicPr>
          <p:cNvPr id="4" name="Picture 3" descr="An open book with blank pages&#10;&#10;Description automatically generated">
            <a:extLst>
              <a:ext uri="{FF2B5EF4-FFF2-40B4-BE49-F238E27FC236}">
                <a16:creationId xmlns:a16="http://schemas.microsoft.com/office/drawing/2014/main" id="{1B843839-7341-44AA-3B0D-32493884B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1400" y="3806965"/>
            <a:ext cx="913271" cy="622242"/>
          </a:xfrm>
          <a:prstGeom prst="rect">
            <a:avLst/>
          </a:prstGeom>
        </p:spPr>
      </p:pic>
      <p:pic>
        <p:nvPicPr>
          <p:cNvPr id="5" name="Picture 4" descr="A pink diary with hearts and a yellow bookmark&#10;&#10;Description automatically generated">
            <a:extLst>
              <a:ext uri="{FF2B5EF4-FFF2-40B4-BE49-F238E27FC236}">
                <a16:creationId xmlns:a16="http://schemas.microsoft.com/office/drawing/2014/main" id="{12E979C9-35DE-9109-23C6-C0D3B3A9EB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930" y="1418326"/>
            <a:ext cx="644265" cy="6443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FC0213-ED0B-C1A6-49AC-BF23CB34C9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5046" y="4716206"/>
            <a:ext cx="720000" cy="72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E6FA10-3632-2E80-A4A6-FEEFA7DB80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3930" y="5599380"/>
            <a:ext cx="720000" cy="72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LP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Q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ttributio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573</Words>
  <Application>Microsoft Office PowerPoint</Application>
  <PresentationFormat>Widescreen</PresentationFormat>
  <Paragraphs>65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Bradley Hand ITC</vt:lpstr>
      <vt:lpstr>Calibri</vt:lpstr>
      <vt:lpstr>MLP</vt:lpstr>
      <vt:lpstr>IQ</vt:lpstr>
      <vt:lpstr>IA</vt:lpstr>
      <vt:lpstr>Attribution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Attribution / Citation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prabha acharya</dc:creator>
  <cp:lastModifiedBy>Ruby Huria</cp:lastModifiedBy>
  <cp:revision>58</cp:revision>
  <dcterms:created xsi:type="dcterms:W3CDTF">2023-08-23T08:06:50Z</dcterms:created>
  <dcterms:modified xsi:type="dcterms:W3CDTF">2024-08-26T15:42:04Z</dcterms:modified>
</cp:coreProperties>
</file>