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757" autoAdjust="0"/>
  </p:normalViewPr>
  <p:slideViewPr>
    <p:cSldViewPr>
      <p:cViewPr varScale="1">
        <p:scale>
          <a:sx n="53" d="100"/>
          <a:sy n="53" d="100"/>
        </p:scale>
        <p:origin x="16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02-03-2021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programming-computer-environment-1857236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AutoNum type="arabicPeriod"/>
            </a:pPr>
            <a:r>
              <a:rPr lang="en-IN" dirty="0"/>
              <a:t>Motherboard: https://pixabay.com/illustrations/motherboard-pc-computer-amd-683247/</a:t>
            </a:r>
          </a:p>
          <a:p>
            <a:pPr marL="228600" indent="-228600">
              <a:buAutoNum type="arabicPeriod"/>
            </a:pPr>
            <a:r>
              <a:rPr lang="en-IN" u="sng" dirty="0">
                <a:hlinkClick r:id="rId3"/>
              </a:rPr>
              <a:t>Programming:</a:t>
            </a:r>
            <a:r>
              <a:rPr lang="en-IN" dirty="0">
                <a:hlinkClick r:id="rId3"/>
              </a:rPr>
              <a:t> https://pixabay.com/photos/programming-computer-environment-1857236/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pixabay.com/photos/programming-computer-environment-1857236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A08DECE-4F44-4AA9-A61D-BF23BA1B4CBC}"/>
              </a:ext>
            </a:extLst>
          </p:cNvPr>
          <p:cNvSpPr/>
          <p:nvPr/>
        </p:nvSpPr>
        <p:spPr>
          <a:xfrm>
            <a:off x="990600" y="2133600"/>
            <a:ext cx="7162800" cy="25908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Exponents </a:t>
            </a:r>
          </a:p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and </a:t>
            </a:r>
          </a:p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Computers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rogramming, Computer, Environment, Syntax Highligh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2024" y="1144982"/>
            <a:ext cx="2924175" cy="1981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6" name="Picture 4" descr="Motherboard, Pc, Computer, Amd, Technolog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1144982"/>
            <a:ext cx="2924175" cy="1981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990600" y="3356764"/>
            <a:ext cx="78486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2438" indent="-365125">
              <a:spcBef>
                <a:spcPts val="600"/>
              </a:spcBef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IN" sz="24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In Computer science, file sizes are expressed as an  exponent</a:t>
            </a:r>
          </a:p>
          <a:p>
            <a:pPr marL="355600" indent="-268288">
              <a:spcBef>
                <a:spcPts val="600"/>
              </a:spcBef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IN" sz="24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A computer file size is measured using megabytes</a:t>
            </a:r>
          </a:p>
          <a:p>
            <a:pPr marL="355600" indent="-268288">
              <a:spcBef>
                <a:spcPts val="600"/>
              </a:spcBef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IN" sz="24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Megabytes are an expression of an exponent </a:t>
            </a:r>
          </a:p>
          <a:p>
            <a:pPr marL="355600" indent="-268288">
              <a:spcBef>
                <a:spcPts val="600"/>
              </a:spcBef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IN" sz="24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A megabyte is equivalent to 10 6 bytes</a:t>
            </a:r>
          </a:p>
          <a:p>
            <a:pPr marL="355600" indent="-268288">
              <a:spcBef>
                <a:spcPts val="600"/>
              </a:spcBef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IN" sz="24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Knowledge of exponents help in writing computer  programs efficiently</a:t>
            </a:r>
          </a:p>
        </p:txBody>
      </p:sp>
      <p:sp>
        <p:nvSpPr>
          <p:cNvPr id="9" name="Horizontal Scroll 8"/>
          <p:cNvSpPr/>
          <p:nvPr/>
        </p:nvSpPr>
        <p:spPr>
          <a:xfrm>
            <a:off x="1219200" y="152400"/>
            <a:ext cx="6553200" cy="762000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Exponents and Computers</a:t>
            </a:r>
            <a:endParaRPr lang="e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31872"/>
              </p:ext>
            </p:extLst>
          </p:nvPr>
        </p:nvGraphicFramePr>
        <p:xfrm>
          <a:off x="457200" y="1397001"/>
          <a:ext cx="8229600" cy="206102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77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00" dirty="0"/>
                        <a:t>https://pixabay.com/illustrations/motherboard-pc-computer-amd-683247/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00" dirty="0">
                          <a:hlinkClick r:id="rId2"/>
                        </a:rPr>
                        <a:t>https://pixabay.com/photos/programming-computer-environment-1857236/</a:t>
                      </a:r>
                      <a:endParaRPr lang="en-US" sz="800" kern="1200" dirty="0"/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4" descr="Motherboard, Pc, Computer, Amd, Technolog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133600"/>
            <a:ext cx="228600" cy="210476"/>
          </a:xfrm>
          <a:prstGeom prst="rect">
            <a:avLst/>
          </a:prstGeom>
          <a:noFill/>
        </p:spPr>
      </p:pic>
      <p:pic>
        <p:nvPicPr>
          <p:cNvPr id="9" name="Picture 2" descr="Programming, Computer, Environment, Syntax Highligh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2514600"/>
            <a:ext cx="342900" cy="22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200</Words>
  <Application>Microsoft Office PowerPoint</Application>
  <PresentationFormat>On-screen Show (4:3)</PresentationFormat>
  <Paragraphs>31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23</cp:revision>
  <dcterms:created xsi:type="dcterms:W3CDTF">2018-12-16T04:20:25Z</dcterms:created>
  <dcterms:modified xsi:type="dcterms:W3CDTF">2021-03-02T09:22:17Z</dcterms:modified>
</cp:coreProperties>
</file>