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8" r:id="rId2"/>
    <p:sldMasterId id="2147483674" r:id="rId3"/>
  </p:sldMasterIdLst>
  <p:notesMasterIdLst>
    <p:notesMasterId r:id="rId15"/>
  </p:notesMasterIdLst>
  <p:sldIdLst>
    <p:sldId id="256" r:id="rId4"/>
    <p:sldId id="257" r:id="rId5"/>
    <p:sldId id="273" r:id="rId6"/>
    <p:sldId id="263" r:id="rId7"/>
    <p:sldId id="266" r:id="rId8"/>
    <p:sldId id="268" r:id="rId9"/>
    <p:sldId id="267" r:id="rId10"/>
    <p:sldId id="274" r:id="rId11"/>
    <p:sldId id="275" r:id="rId12"/>
    <p:sldId id="276" r:id="rId13"/>
    <p:sldId id="265" r:id="rId1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16"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hvi3YNRJ0jNW+/EEZaxLVKbfMy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FF"/>
    <a:srgbClr val="945200"/>
    <a:srgbClr val="929000"/>
    <a:srgbClr val="9437FF"/>
    <a:srgbClr val="FF2F92"/>
    <a:srgbClr val="0432FF"/>
    <a:srgbClr val="942093"/>
    <a:srgbClr val="00FDFF"/>
    <a:srgbClr val="76D6FF"/>
    <a:srgbClr val="73FD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0358DAB-67FF-4BB9-81F3-4BEAAF8E90AC}">
  <a:tblStyle styleId="{60358DAB-67FF-4BB9-81F3-4BEAAF8E90A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67"/>
    <p:restoredTop sz="90884" autoAdjust="0"/>
  </p:normalViewPr>
  <p:slideViewPr>
    <p:cSldViewPr snapToGrid="0">
      <p:cViewPr varScale="1">
        <p:scale>
          <a:sx n="66" d="100"/>
          <a:sy n="66" d="100"/>
        </p:scale>
        <p:origin x="420" y="48"/>
      </p:cViewPr>
      <p:guideLst>
        <p:guide orient="horz" pos="2160"/>
        <p:guide pos="38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26" Type="http://customschemas.google.com/relationships/presentationmetadata" Target="metadata"/><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2" Type="http://schemas.openxmlformats.org/officeDocument/2006/relationships/slideMaster" Target="slideMasters/slideMaster2.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NA</a:t>
            </a:r>
            <a:endParaRPr dirty="0"/>
          </a:p>
        </p:txBody>
      </p:sp>
      <p:sp>
        <p:nvSpPr>
          <p:cNvPr id="125" name="Google Shape;12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903DCE02-62B6-6812-32D1-F007714F1466}"/>
            </a:ext>
          </a:extLst>
        </p:cNvPr>
        <p:cNvGrpSpPr/>
        <p:nvPr/>
      </p:nvGrpSpPr>
      <p:grpSpPr>
        <a:xfrm>
          <a:off x="0" y="0"/>
          <a:ext cx="0" cy="0"/>
          <a:chOff x="0" y="0"/>
          <a:chExt cx="0" cy="0"/>
        </a:xfrm>
      </p:grpSpPr>
      <p:sp>
        <p:nvSpPr>
          <p:cNvPr id="172" name="Google Shape;172;p8:notes">
            <a:extLst>
              <a:ext uri="{FF2B5EF4-FFF2-40B4-BE49-F238E27FC236}">
                <a16:creationId xmlns:a16="http://schemas.microsoft.com/office/drawing/2014/main" id="{26354FDA-E533-0EDA-B99D-F89185A2089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a:extLst>
              <a:ext uri="{FF2B5EF4-FFF2-40B4-BE49-F238E27FC236}">
                <a16:creationId xmlns:a16="http://schemas.microsoft.com/office/drawing/2014/main" id="{52555D4E-5E6C-18AF-27FB-DED0696709F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 NA</a:t>
            </a:r>
          </a:p>
          <a:p>
            <a:pPr marL="0" lvl="0" indent="0" algn="l" rtl="0">
              <a:spcBef>
                <a:spcPts val="0"/>
              </a:spcBef>
              <a:spcAft>
                <a:spcPts val="0"/>
              </a:spcAft>
              <a:buNone/>
            </a:pP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NA</a:t>
            </a:r>
            <a:endParaRPr dirty="0"/>
          </a:p>
        </p:txBody>
      </p:sp>
      <p:sp>
        <p:nvSpPr>
          <p:cNvPr id="174" name="Google Shape;174;p8:notes">
            <a:extLst>
              <a:ext uri="{FF2B5EF4-FFF2-40B4-BE49-F238E27FC236}">
                <a16:creationId xmlns:a16="http://schemas.microsoft.com/office/drawing/2014/main" id="{8839DD2E-014B-51F2-238F-8010877A530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extLst>
      <p:ext uri="{BB962C8B-B14F-4D97-AF65-F5344CB8AC3E}">
        <p14:creationId xmlns:p14="http://schemas.microsoft.com/office/powerpoint/2010/main" val="3706925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 NA</a:t>
            </a:r>
          </a:p>
          <a:p>
            <a:pPr marL="0" lvl="0" indent="0" algn="l" rtl="0">
              <a:spcBef>
                <a:spcPts val="0"/>
              </a:spcBef>
              <a:spcAft>
                <a:spcPts val="0"/>
              </a:spcAft>
              <a:buNone/>
            </a:pP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p>
          <a:p>
            <a:pPr marL="0" lvl="0" indent="0" algn="l" rtl="0">
              <a:spcBef>
                <a:spcPts val="0"/>
              </a:spcBef>
              <a:spcAft>
                <a:spcPts val="0"/>
              </a:spcAft>
              <a:buNone/>
            </a:pPr>
            <a:r>
              <a:rPr lang="en-US" sz="1200" b="0" i="0" u="none" strike="noStrike" dirty="0">
                <a:solidFill>
                  <a:srgbClr val="000000"/>
                </a:solidFill>
                <a:latin typeface="Calibri"/>
                <a:cs typeface="Calibri"/>
                <a:sym typeface="Calibri"/>
              </a:rPr>
              <a:t>Thermometer : https://</a:t>
            </a:r>
            <a:r>
              <a:rPr lang="en-US" sz="1200" b="0" i="0" u="none" strike="noStrike" dirty="0" err="1">
                <a:solidFill>
                  <a:srgbClr val="000000"/>
                </a:solidFill>
                <a:latin typeface="Calibri"/>
                <a:cs typeface="Calibri"/>
                <a:sym typeface="Calibri"/>
              </a:rPr>
              <a:t>pixabay.com</a:t>
            </a:r>
            <a:r>
              <a:rPr lang="en-US" sz="1200" b="0" i="0" u="none" strike="noStrike" dirty="0">
                <a:solidFill>
                  <a:srgbClr val="000000"/>
                </a:solidFill>
                <a:latin typeface="Calibri"/>
                <a:cs typeface="Calibri"/>
                <a:sym typeface="Calibri"/>
              </a:rPr>
              <a:t>/vectors/thermometer-degree-hot-summer-159652/      (</a:t>
            </a:r>
            <a:r>
              <a:rPr lang="en-US" sz="1200" b="0" i="0" u="none" strike="noStrike" dirty="0" err="1">
                <a:solidFill>
                  <a:srgbClr val="000000"/>
                </a:solidFill>
                <a:latin typeface="Calibri"/>
                <a:cs typeface="Calibri"/>
                <a:sym typeface="Calibri"/>
              </a:rPr>
              <a:t>OpenClipart</a:t>
            </a:r>
            <a:r>
              <a:rPr lang="en-US" sz="1200" b="0" i="0" u="none" strike="noStrike" dirty="0">
                <a:solidFill>
                  <a:srgbClr val="000000"/>
                </a:solidFill>
                <a:latin typeface="Calibri"/>
                <a:cs typeface="Calibri"/>
                <a:sym typeface="Calibri"/>
              </a:rPr>
              <a:t>-Vectors)</a:t>
            </a:r>
          </a:p>
          <a:p>
            <a:pPr marL="0" lvl="0" indent="0" algn="l" rtl="0">
              <a:spcBef>
                <a:spcPts val="0"/>
              </a:spcBef>
              <a:spcAft>
                <a:spcPts val="0"/>
              </a:spcAft>
              <a:buNone/>
            </a:pPr>
            <a:r>
              <a:rPr lang="en-US" sz="1200" b="0" i="0" u="none" strike="noStrike" dirty="0">
                <a:solidFill>
                  <a:srgbClr val="000000"/>
                </a:solidFill>
                <a:latin typeface="Calibri"/>
                <a:cs typeface="Calibri"/>
                <a:sym typeface="Calibri"/>
              </a:rPr>
              <a:t>Cloth : https://</a:t>
            </a:r>
            <a:r>
              <a:rPr lang="en-US" sz="1200" b="0" i="0" u="none" strike="noStrike" dirty="0" err="1">
                <a:solidFill>
                  <a:srgbClr val="000000"/>
                </a:solidFill>
                <a:latin typeface="Calibri"/>
                <a:cs typeface="Calibri"/>
                <a:sym typeface="Calibri"/>
              </a:rPr>
              <a:t>pixabay.com</a:t>
            </a:r>
            <a:r>
              <a:rPr lang="en-US" sz="1200" b="0" i="0" u="none" strike="noStrike" dirty="0">
                <a:solidFill>
                  <a:srgbClr val="000000"/>
                </a:solidFill>
                <a:latin typeface="Calibri"/>
                <a:cs typeface="Calibri"/>
                <a:sym typeface="Calibri"/>
              </a:rPr>
              <a:t>/photos/cloth-plaid-red-pattern-towel-2729146/      ( </a:t>
            </a:r>
            <a:r>
              <a:rPr lang="en-US" sz="1200" b="0" i="0" u="none" strike="noStrike" dirty="0" err="1">
                <a:solidFill>
                  <a:srgbClr val="000000"/>
                </a:solidFill>
                <a:latin typeface="Calibri"/>
                <a:cs typeface="Calibri"/>
                <a:sym typeface="Calibri"/>
              </a:rPr>
              <a:t>Engin_Akyurt</a:t>
            </a:r>
            <a:r>
              <a:rPr lang="en-US" sz="1200" b="0" i="0" u="none" strike="noStrike" dirty="0">
                <a:solidFill>
                  <a:srgbClr val="000000"/>
                </a:solidFill>
                <a:latin typeface="Calibri"/>
                <a:cs typeface="Calibri"/>
                <a:sym typeface="Calibri"/>
              </a:rPr>
              <a:t>)</a:t>
            </a:r>
          </a:p>
          <a:p>
            <a:pPr marL="0" lvl="0" indent="0" algn="l" rtl="0">
              <a:spcBef>
                <a:spcPts val="0"/>
              </a:spcBef>
              <a:spcAft>
                <a:spcPts val="0"/>
              </a:spcAft>
              <a:buNone/>
            </a:pPr>
            <a:r>
              <a:rPr lang="en-US" sz="1200" b="0" i="0" u="none" strike="noStrike" dirty="0">
                <a:solidFill>
                  <a:srgbClr val="000000"/>
                </a:solidFill>
                <a:latin typeface="Calibri"/>
                <a:cs typeface="Calibri"/>
                <a:sym typeface="Calibri"/>
              </a:rPr>
              <a:t>Water : https://</a:t>
            </a:r>
            <a:r>
              <a:rPr lang="en-US" sz="1200" b="0" i="0" u="none" strike="noStrike" dirty="0" err="1">
                <a:solidFill>
                  <a:srgbClr val="000000"/>
                </a:solidFill>
                <a:latin typeface="Calibri"/>
                <a:cs typeface="Calibri"/>
                <a:sym typeface="Calibri"/>
              </a:rPr>
              <a:t>pixabay.com</a:t>
            </a:r>
            <a:r>
              <a:rPr lang="en-US" sz="1200" b="0" i="0" u="none" strike="noStrike" dirty="0">
                <a:solidFill>
                  <a:srgbClr val="000000"/>
                </a:solidFill>
                <a:latin typeface="Calibri"/>
                <a:cs typeface="Calibri"/>
                <a:sym typeface="Calibri"/>
              </a:rPr>
              <a:t>/illustrations/water-cup-water-bottle-transparent-4998513/     (</a:t>
            </a:r>
            <a:r>
              <a:rPr lang="en-US" sz="1200" b="0" i="0" u="none" strike="noStrike" dirty="0" err="1">
                <a:solidFill>
                  <a:srgbClr val="000000"/>
                </a:solidFill>
                <a:latin typeface="Calibri"/>
                <a:cs typeface="Calibri"/>
                <a:sym typeface="Calibri"/>
              </a:rPr>
              <a:t>AlLes</a:t>
            </a:r>
            <a:r>
              <a:rPr lang="en-US" sz="1200" b="0" i="0" u="none" strike="noStrike" dirty="0">
                <a:solidFill>
                  <a:srgbClr val="000000"/>
                </a:solidFill>
                <a:latin typeface="Calibri"/>
                <a:cs typeface="Calibri"/>
                <a:sym typeface="Calibri"/>
              </a:rPr>
              <a:t>)</a:t>
            </a:r>
          </a:p>
          <a:p>
            <a:pPr marL="0" lvl="0" indent="0" algn="l" rtl="0">
              <a:spcBef>
                <a:spcPts val="0"/>
              </a:spcBef>
              <a:spcAft>
                <a:spcPts val="0"/>
              </a:spcAft>
              <a:buNone/>
            </a:pPr>
            <a:r>
              <a:rPr lang="en-US" sz="1200" b="0" i="0" u="none" strike="noStrike" dirty="0">
                <a:solidFill>
                  <a:srgbClr val="000000"/>
                </a:solidFill>
                <a:latin typeface="Calibri"/>
                <a:cs typeface="Calibri"/>
                <a:sym typeface="Calibri"/>
              </a:rPr>
              <a:t>Rubber bands : https://</a:t>
            </a:r>
            <a:r>
              <a:rPr lang="en-US" sz="1200" b="0" i="0" u="none" strike="noStrike" dirty="0" err="1">
                <a:solidFill>
                  <a:srgbClr val="000000"/>
                </a:solidFill>
                <a:latin typeface="Calibri"/>
                <a:cs typeface="Calibri"/>
                <a:sym typeface="Calibri"/>
              </a:rPr>
              <a:t>pixabay.com</a:t>
            </a:r>
            <a:r>
              <a:rPr lang="en-US" sz="1200" b="0" i="0" u="none" strike="noStrike" dirty="0">
                <a:solidFill>
                  <a:srgbClr val="000000"/>
                </a:solidFill>
                <a:latin typeface="Calibri"/>
                <a:cs typeface="Calibri"/>
                <a:sym typeface="Calibri"/>
              </a:rPr>
              <a:t>/photos/rubber-bands-elastic-bands-503028/      (</a:t>
            </a:r>
            <a:r>
              <a:rPr lang="en-US" sz="1200" b="0" i="0" u="none" strike="noStrike" dirty="0" err="1">
                <a:solidFill>
                  <a:srgbClr val="000000"/>
                </a:solidFill>
                <a:latin typeface="Calibri"/>
                <a:cs typeface="Calibri"/>
                <a:sym typeface="Calibri"/>
              </a:rPr>
              <a:t>stevepb</a:t>
            </a:r>
            <a:r>
              <a:rPr lang="en-US" sz="1200" b="0" i="0" u="none" strike="noStrike" dirty="0">
                <a:solidFill>
                  <a:srgbClr val="000000"/>
                </a:solidFill>
                <a:latin typeface="Calibri"/>
                <a:cs typeface="Calibri"/>
                <a:sym typeface="Calibri"/>
              </a:rPr>
              <a:t>)</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dirty="0">
                <a:solidFill>
                  <a:srgbClr val="000000"/>
                </a:solidFill>
                <a:latin typeface="Calibri"/>
                <a:cs typeface="Calibri"/>
                <a:sym typeface="Calibri"/>
              </a:rPr>
              <a:t>Fan : https://</a:t>
            </a:r>
            <a:r>
              <a:rPr lang="en-US" sz="1200" b="0" i="0" u="none" strike="noStrike" dirty="0" err="1">
                <a:solidFill>
                  <a:srgbClr val="000000"/>
                </a:solidFill>
                <a:latin typeface="Calibri"/>
                <a:cs typeface="Calibri"/>
                <a:sym typeface="Calibri"/>
              </a:rPr>
              <a:t>pixabay.com</a:t>
            </a:r>
            <a:r>
              <a:rPr lang="en-US" sz="1200" b="0" i="0" u="none" strike="noStrike" dirty="0">
                <a:solidFill>
                  <a:srgbClr val="000000"/>
                </a:solidFill>
                <a:latin typeface="Calibri"/>
                <a:cs typeface="Calibri"/>
                <a:sym typeface="Calibri"/>
              </a:rPr>
              <a:t>/illustrations/fan-summer-ventilation-breeze-ac-5389133/    (</a:t>
            </a:r>
            <a:r>
              <a:rPr lang="en-US" b="0" i="0" dirty="0" err="1">
                <a:solidFill>
                  <a:srgbClr val="191B26"/>
                </a:solidFill>
                <a:effectLst/>
                <a:latin typeface="Calibri" panose="020F0502020204030204" pitchFamily="34" charset="0"/>
                <a:cs typeface="Calibri" panose="020F0502020204030204" pitchFamily="34" charset="0"/>
              </a:rPr>
              <a:t>Katillustrationlondon</a:t>
            </a:r>
            <a:r>
              <a:rPr lang="en-US" b="0" i="0" dirty="0">
                <a:solidFill>
                  <a:srgbClr val="191B26"/>
                </a:solidFill>
                <a:effectLst/>
                <a:latin typeface="Calibri" panose="020F0502020204030204" pitchFamily="34" charset="0"/>
                <a:cs typeface="Calibri" panose="020F0502020204030204" pitchFamily="34" charset="0"/>
              </a:rPr>
              <a:t>)</a:t>
            </a:r>
          </a:p>
        </p:txBody>
      </p:sp>
      <p:sp>
        <p:nvSpPr>
          <p:cNvPr id="174" name="Google Shape;17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F59A0CFB-66F9-5C96-A75B-D47E4DFC2236}"/>
            </a:ext>
          </a:extLst>
        </p:cNvPr>
        <p:cNvGrpSpPr/>
        <p:nvPr/>
      </p:nvGrpSpPr>
      <p:grpSpPr>
        <a:xfrm>
          <a:off x="0" y="0"/>
          <a:ext cx="0" cy="0"/>
          <a:chOff x="0" y="0"/>
          <a:chExt cx="0" cy="0"/>
        </a:xfrm>
      </p:grpSpPr>
      <p:sp>
        <p:nvSpPr>
          <p:cNvPr id="172" name="Google Shape;172;p8:notes">
            <a:extLst>
              <a:ext uri="{FF2B5EF4-FFF2-40B4-BE49-F238E27FC236}">
                <a16:creationId xmlns:a16="http://schemas.microsoft.com/office/drawing/2014/main" id="{8B4E2391-73AD-E7F4-083D-CABA725C0D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a:extLst>
              <a:ext uri="{FF2B5EF4-FFF2-40B4-BE49-F238E27FC236}">
                <a16:creationId xmlns:a16="http://schemas.microsoft.com/office/drawing/2014/main" id="{0EA93C5C-390B-58C6-EDEE-DD5D8542021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 NA</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p>
          <a:p>
            <a:pPr marL="0" lvl="0" indent="0" algn="l" rtl="0">
              <a:spcBef>
                <a:spcPts val="0"/>
              </a:spcBef>
              <a:spcAft>
                <a:spcPts val="0"/>
              </a:spcAft>
              <a:buNone/>
            </a:pPr>
            <a:r>
              <a:rPr lang="en-US" sz="1200" b="0" i="0" u="none" strike="noStrike" dirty="0">
                <a:solidFill>
                  <a:srgbClr val="000000"/>
                </a:solidFill>
                <a:latin typeface="Calibri"/>
                <a:cs typeface="Calibri"/>
                <a:sym typeface="Calibri"/>
              </a:rPr>
              <a:t>Boy : https://</a:t>
            </a:r>
            <a:r>
              <a:rPr lang="en-US" sz="1200" b="0" i="0" u="none" strike="noStrike" dirty="0" err="1">
                <a:solidFill>
                  <a:srgbClr val="000000"/>
                </a:solidFill>
                <a:latin typeface="Calibri"/>
                <a:cs typeface="Calibri"/>
                <a:sym typeface="Calibri"/>
              </a:rPr>
              <a:t>pixabay.com</a:t>
            </a:r>
            <a:r>
              <a:rPr lang="en-US" sz="1200" b="0" i="0" u="none" strike="noStrike" dirty="0">
                <a:solidFill>
                  <a:srgbClr val="000000"/>
                </a:solidFill>
                <a:latin typeface="Calibri"/>
                <a:cs typeface="Calibri"/>
                <a:sym typeface="Calibri"/>
              </a:rPr>
              <a:t>/vectors/boy-business-cartoon-comic-1300226/      (</a:t>
            </a:r>
            <a:r>
              <a:rPr lang="en-US" sz="1200" b="0" i="0" u="none" strike="noStrike" dirty="0" err="1">
                <a:solidFill>
                  <a:srgbClr val="000000"/>
                </a:solidFill>
                <a:latin typeface="Calibri"/>
                <a:cs typeface="Calibri"/>
                <a:sym typeface="Calibri"/>
              </a:rPr>
              <a:t>OpenClipart</a:t>
            </a:r>
            <a:r>
              <a:rPr lang="en-US" sz="1200" b="0" i="0" u="none" strike="noStrike" dirty="0">
                <a:solidFill>
                  <a:srgbClr val="000000"/>
                </a:solidFill>
                <a:latin typeface="Calibri"/>
                <a:cs typeface="Calibri"/>
                <a:sym typeface="Calibri"/>
              </a:rPr>
              <a:t>-Vectors)</a:t>
            </a:r>
            <a:endParaRPr dirty="0"/>
          </a:p>
          <a:p>
            <a:pPr marL="0" lvl="0" indent="0" algn="l" rtl="0">
              <a:spcBef>
                <a:spcPts val="0"/>
              </a:spcBef>
              <a:spcAft>
                <a:spcPts val="0"/>
              </a:spcAft>
              <a:buNone/>
            </a:pPr>
            <a:endParaRPr dirty="0"/>
          </a:p>
        </p:txBody>
      </p:sp>
      <p:sp>
        <p:nvSpPr>
          <p:cNvPr id="174" name="Google Shape;174;p8:notes">
            <a:extLst>
              <a:ext uri="{FF2B5EF4-FFF2-40B4-BE49-F238E27FC236}">
                <a16:creationId xmlns:a16="http://schemas.microsoft.com/office/drawing/2014/main" id="{C592FEAD-FE93-D76E-BCF2-7875328006D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1528985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CDD8062A-241F-E4C1-3275-E4F3E15D406F}"/>
            </a:ext>
          </a:extLst>
        </p:cNvPr>
        <p:cNvGrpSpPr/>
        <p:nvPr/>
      </p:nvGrpSpPr>
      <p:grpSpPr>
        <a:xfrm>
          <a:off x="0" y="0"/>
          <a:ext cx="0" cy="0"/>
          <a:chOff x="0" y="0"/>
          <a:chExt cx="0" cy="0"/>
        </a:xfrm>
      </p:grpSpPr>
      <p:sp>
        <p:nvSpPr>
          <p:cNvPr id="172" name="Google Shape;172;p8:notes">
            <a:extLst>
              <a:ext uri="{FF2B5EF4-FFF2-40B4-BE49-F238E27FC236}">
                <a16:creationId xmlns:a16="http://schemas.microsoft.com/office/drawing/2014/main" id="{53414D51-6A0B-98C1-8477-E0139C0030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a:extLst>
              <a:ext uri="{FF2B5EF4-FFF2-40B4-BE49-F238E27FC236}">
                <a16:creationId xmlns:a16="http://schemas.microsoft.com/office/drawing/2014/main" id="{B9FA38AC-5976-CAC9-EF79-AD605B2AC6C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&lt;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 NA</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NA</a:t>
            </a:r>
            <a:endParaRPr dirty="0"/>
          </a:p>
        </p:txBody>
      </p:sp>
      <p:sp>
        <p:nvSpPr>
          <p:cNvPr id="174" name="Google Shape;174;p8:notes">
            <a:extLst>
              <a:ext uri="{FF2B5EF4-FFF2-40B4-BE49-F238E27FC236}">
                <a16:creationId xmlns:a16="http://schemas.microsoft.com/office/drawing/2014/main" id="{30212162-0269-8D2F-F59E-93EAAA5AB16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94032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38B80E40-E6D3-80C2-7A61-59E31FE5BF02}"/>
            </a:ext>
          </a:extLst>
        </p:cNvPr>
        <p:cNvGrpSpPr/>
        <p:nvPr/>
      </p:nvGrpSpPr>
      <p:grpSpPr>
        <a:xfrm>
          <a:off x="0" y="0"/>
          <a:ext cx="0" cy="0"/>
          <a:chOff x="0" y="0"/>
          <a:chExt cx="0" cy="0"/>
        </a:xfrm>
      </p:grpSpPr>
      <p:sp>
        <p:nvSpPr>
          <p:cNvPr id="172" name="Google Shape;172;p8:notes">
            <a:extLst>
              <a:ext uri="{FF2B5EF4-FFF2-40B4-BE49-F238E27FC236}">
                <a16:creationId xmlns:a16="http://schemas.microsoft.com/office/drawing/2014/main" id="{9F676ECE-A006-F3E3-1EAC-3E7A2B3246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a:extLst>
              <a:ext uri="{FF2B5EF4-FFF2-40B4-BE49-F238E27FC236}">
                <a16:creationId xmlns:a16="http://schemas.microsoft.com/office/drawing/2014/main" id="{1F8219CD-4A36-23AB-D5A8-54875425F93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p>
          <a:p>
            <a:pPr marL="0" lvl="0" indent="0" algn="l" rtl="0">
              <a:spcBef>
                <a:spcPts val="0"/>
              </a:spcBef>
              <a:spcAft>
                <a:spcPts val="0"/>
              </a:spcAft>
              <a:buNone/>
            </a:pPr>
            <a:r>
              <a:rPr lang="en-US" sz="1200" b="0" i="0" u="none" strike="noStrike" dirty="0">
                <a:solidFill>
                  <a:srgbClr val="000000"/>
                </a:solidFill>
                <a:latin typeface="Calibri"/>
                <a:cs typeface="Calibri"/>
                <a:sym typeface="Calibri"/>
              </a:rPr>
              <a:t>Thermometer : https://</a:t>
            </a:r>
            <a:r>
              <a:rPr lang="en-US" sz="1200" b="0" i="0" u="none" strike="noStrike" dirty="0" err="1">
                <a:solidFill>
                  <a:srgbClr val="000000"/>
                </a:solidFill>
                <a:latin typeface="Calibri"/>
                <a:cs typeface="Calibri"/>
                <a:sym typeface="Calibri"/>
              </a:rPr>
              <a:t>pixabay.com</a:t>
            </a:r>
            <a:r>
              <a:rPr lang="en-US" sz="1200" b="0" i="0" u="none" strike="noStrike" dirty="0">
                <a:solidFill>
                  <a:srgbClr val="000000"/>
                </a:solidFill>
                <a:latin typeface="Calibri"/>
                <a:cs typeface="Calibri"/>
                <a:sym typeface="Calibri"/>
              </a:rPr>
              <a:t>/vectors/hot-temperature-thermometer-weather-159386/        (</a:t>
            </a:r>
            <a:r>
              <a:rPr lang="en-US" sz="1200" b="0" i="0" u="none" strike="noStrike" dirty="0" err="1">
                <a:solidFill>
                  <a:srgbClr val="000000"/>
                </a:solidFill>
                <a:latin typeface="Calibri"/>
                <a:cs typeface="Calibri"/>
                <a:sym typeface="Calibri"/>
              </a:rPr>
              <a:t>OpenClipart</a:t>
            </a:r>
            <a:r>
              <a:rPr lang="en-US" sz="1200" b="0" i="0" u="none" strike="noStrike" dirty="0">
                <a:solidFill>
                  <a:srgbClr val="000000"/>
                </a:solidFill>
                <a:latin typeface="Calibri"/>
                <a:cs typeface="Calibri"/>
                <a:sym typeface="Calibri"/>
              </a:rPr>
              <a:t>-Vectors)</a:t>
            </a:r>
          </a:p>
          <a:p>
            <a:pPr marL="0" lvl="0" indent="0" algn="l" rtl="0">
              <a:spcBef>
                <a:spcPts val="0"/>
              </a:spcBef>
              <a:spcAft>
                <a:spcPts val="0"/>
              </a:spcAft>
              <a:buNone/>
            </a:pPr>
            <a:r>
              <a:rPr lang="en-US" sz="1200" b="0" i="0" u="none" strike="noStrike" dirty="0">
                <a:solidFill>
                  <a:srgbClr val="000000"/>
                </a:solidFill>
                <a:latin typeface="Calibri"/>
                <a:cs typeface="Calibri"/>
                <a:sym typeface="Calibri"/>
              </a:rPr>
              <a:t>Thermometer 2 : https://</a:t>
            </a:r>
            <a:r>
              <a:rPr lang="en-US" sz="1200" b="0" i="0" u="none" strike="noStrike" dirty="0" err="1">
                <a:solidFill>
                  <a:srgbClr val="000000"/>
                </a:solidFill>
                <a:latin typeface="Calibri"/>
                <a:cs typeface="Calibri"/>
                <a:sym typeface="Calibri"/>
              </a:rPr>
              <a:t>pixabay.com</a:t>
            </a:r>
            <a:r>
              <a:rPr lang="en-US" sz="1200" b="0" i="0" u="none" strike="noStrike" dirty="0">
                <a:solidFill>
                  <a:srgbClr val="000000"/>
                </a:solidFill>
                <a:latin typeface="Calibri"/>
                <a:cs typeface="Calibri"/>
                <a:sym typeface="Calibri"/>
              </a:rPr>
              <a:t>/vectors/icon-human-rights-2071969/     (</a:t>
            </a:r>
            <a:r>
              <a:rPr lang="en-US" sz="1200" b="0" i="0" u="none" strike="noStrike" dirty="0" err="1">
                <a:solidFill>
                  <a:srgbClr val="000000"/>
                </a:solidFill>
                <a:latin typeface="Calibri"/>
                <a:cs typeface="Calibri"/>
                <a:sym typeface="Calibri"/>
              </a:rPr>
              <a:t>craigclark</a:t>
            </a:r>
            <a:r>
              <a:rPr lang="en-US" sz="1200" b="0" i="0" u="none" strike="noStrike" dirty="0">
                <a:solidFill>
                  <a:srgbClr val="000000"/>
                </a:solidFill>
                <a:latin typeface="Calibri"/>
                <a:cs typeface="Calibri"/>
                <a:sym typeface="Calibri"/>
              </a:rPr>
              <a:t>)</a:t>
            </a:r>
            <a:endParaRPr dirty="0"/>
          </a:p>
          <a:p>
            <a:pPr marL="0" lvl="0" indent="0" algn="l" rtl="0">
              <a:spcBef>
                <a:spcPts val="0"/>
              </a:spcBef>
              <a:spcAft>
                <a:spcPts val="0"/>
              </a:spcAft>
              <a:buNone/>
            </a:pPr>
            <a:endParaRPr dirty="0"/>
          </a:p>
        </p:txBody>
      </p:sp>
      <p:sp>
        <p:nvSpPr>
          <p:cNvPr id="174" name="Google Shape;174;p8:notes">
            <a:extLst>
              <a:ext uri="{FF2B5EF4-FFF2-40B4-BE49-F238E27FC236}">
                <a16:creationId xmlns:a16="http://schemas.microsoft.com/office/drawing/2014/main" id="{D4082E77-3E1D-3DC7-A634-AF07D71A68C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1664080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FFAC5465-063A-BB36-25B6-F4B50F3F43DB}"/>
            </a:ext>
          </a:extLst>
        </p:cNvPr>
        <p:cNvGrpSpPr/>
        <p:nvPr/>
      </p:nvGrpSpPr>
      <p:grpSpPr>
        <a:xfrm>
          <a:off x="0" y="0"/>
          <a:ext cx="0" cy="0"/>
          <a:chOff x="0" y="0"/>
          <a:chExt cx="0" cy="0"/>
        </a:xfrm>
      </p:grpSpPr>
      <p:sp>
        <p:nvSpPr>
          <p:cNvPr id="172" name="Google Shape;172;p8:notes">
            <a:extLst>
              <a:ext uri="{FF2B5EF4-FFF2-40B4-BE49-F238E27FC236}">
                <a16:creationId xmlns:a16="http://schemas.microsoft.com/office/drawing/2014/main" id="{E7AA55C7-2144-29BD-97A9-972AE1513D1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a:extLst>
              <a:ext uri="{FF2B5EF4-FFF2-40B4-BE49-F238E27FC236}">
                <a16:creationId xmlns:a16="http://schemas.microsoft.com/office/drawing/2014/main" id="{A8B53F96-CD32-9444-399B-15A5C736CF1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lang="en-US" sz="1200" dirty="0">
                <a:effectLst/>
                <a:latin typeface="Calibri" panose="020F0502020204030204" pitchFamily="34" charset="0"/>
                <a:ea typeface="Aptos" panose="020B0004020202020204" pitchFamily="34" charset="0"/>
              </a:rPr>
              <a:t>The suggested images can be drawn on the Blackboard. The teacher can get students to participate to fill in the labeling and then extend the learning to exchange of heat energy during change of state.</a:t>
            </a:r>
            <a:br>
              <a:rPr lang="en-US" sz="1200" dirty="0">
                <a:effectLst/>
                <a:latin typeface="Calibri" panose="020F0502020204030204" pitchFamily="34" charset="0"/>
                <a:ea typeface="Aptos" panose="020B0004020202020204" pitchFamily="34" charset="0"/>
              </a:rPr>
            </a:b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 NA</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a:t>
            </a:r>
          </a:p>
          <a:p>
            <a:pPr marL="0" lvl="0" indent="0" algn="l" rtl="0">
              <a:spcBef>
                <a:spcPts val="0"/>
              </a:spcBef>
              <a:spcAft>
                <a:spcPts val="0"/>
              </a:spcAft>
              <a:buNone/>
            </a:pPr>
            <a:r>
              <a:rPr lang="en-US" sz="1200" b="0" i="0" u="none" strike="noStrike" dirty="0">
                <a:solidFill>
                  <a:srgbClr val="000000"/>
                </a:solidFill>
                <a:latin typeface="Calibri"/>
                <a:ea typeface="Calibri"/>
                <a:cs typeface="Calibri"/>
                <a:sym typeface="Calibri"/>
              </a:rPr>
              <a:t>PPT shapes </a:t>
            </a:r>
          </a:p>
          <a:p>
            <a:pPr marL="0" lvl="0" indent="0" algn="l" rtl="0">
              <a:spcBef>
                <a:spcPts val="0"/>
              </a:spcBef>
              <a:spcAft>
                <a:spcPts val="0"/>
              </a:spcAft>
              <a:buNone/>
            </a:pPr>
            <a:endParaRPr dirty="0"/>
          </a:p>
        </p:txBody>
      </p:sp>
      <p:sp>
        <p:nvSpPr>
          <p:cNvPr id="174" name="Google Shape;174;p8:notes">
            <a:extLst>
              <a:ext uri="{FF2B5EF4-FFF2-40B4-BE49-F238E27FC236}">
                <a16:creationId xmlns:a16="http://schemas.microsoft.com/office/drawing/2014/main" id="{4EF0F544-D4D6-1201-2041-F2A1D7896C9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1505363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44EE41E1-4812-6813-7AA6-5733A56BE261}"/>
            </a:ext>
          </a:extLst>
        </p:cNvPr>
        <p:cNvGrpSpPr/>
        <p:nvPr/>
      </p:nvGrpSpPr>
      <p:grpSpPr>
        <a:xfrm>
          <a:off x="0" y="0"/>
          <a:ext cx="0" cy="0"/>
          <a:chOff x="0" y="0"/>
          <a:chExt cx="0" cy="0"/>
        </a:xfrm>
      </p:grpSpPr>
      <p:sp>
        <p:nvSpPr>
          <p:cNvPr id="172" name="Google Shape;172;p8:notes">
            <a:extLst>
              <a:ext uri="{FF2B5EF4-FFF2-40B4-BE49-F238E27FC236}">
                <a16:creationId xmlns:a16="http://schemas.microsoft.com/office/drawing/2014/main" id="{1557CAA7-5FB1-C737-7DBE-4262E3932F5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a:extLst>
              <a:ext uri="{FF2B5EF4-FFF2-40B4-BE49-F238E27FC236}">
                <a16:creationId xmlns:a16="http://schemas.microsoft.com/office/drawing/2014/main" id="{BEF09649-F3F8-4352-CA11-05819E019A4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NA</a:t>
            </a:r>
            <a:endParaRPr dirty="0"/>
          </a:p>
        </p:txBody>
      </p:sp>
      <p:sp>
        <p:nvSpPr>
          <p:cNvPr id="174" name="Google Shape;174;p8:notes">
            <a:extLst>
              <a:ext uri="{FF2B5EF4-FFF2-40B4-BE49-F238E27FC236}">
                <a16:creationId xmlns:a16="http://schemas.microsoft.com/office/drawing/2014/main" id="{62EC16A5-E018-9002-0111-369D2F74076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926776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9422BEEB-E2D2-121F-86BC-8A8D35E5743C}"/>
            </a:ext>
          </a:extLst>
        </p:cNvPr>
        <p:cNvGrpSpPr/>
        <p:nvPr/>
      </p:nvGrpSpPr>
      <p:grpSpPr>
        <a:xfrm>
          <a:off x="0" y="0"/>
          <a:ext cx="0" cy="0"/>
          <a:chOff x="0" y="0"/>
          <a:chExt cx="0" cy="0"/>
        </a:xfrm>
      </p:grpSpPr>
      <p:sp>
        <p:nvSpPr>
          <p:cNvPr id="172" name="Google Shape;172;p8:notes">
            <a:extLst>
              <a:ext uri="{FF2B5EF4-FFF2-40B4-BE49-F238E27FC236}">
                <a16:creationId xmlns:a16="http://schemas.microsoft.com/office/drawing/2014/main" id="{E117E44E-EBFD-283A-55FB-8FF0947A2C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a:extLst>
              <a:ext uri="{FF2B5EF4-FFF2-40B4-BE49-F238E27FC236}">
                <a16:creationId xmlns:a16="http://schemas.microsoft.com/office/drawing/2014/main" id="{5184B40C-9C8B-E1AE-6E80-F5C0D43CB23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&lt; Discuss these Question in the class</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p>
          <a:p>
            <a:pPr marL="0" lvl="0" indent="0" algn="l" rtl="0">
              <a:spcBef>
                <a:spcPts val="0"/>
              </a:spcBef>
              <a:spcAft>
                <a:spcPts val="0"/>
              </a:spcAft>
              <a:buNone/>
            </a:pPr>
            <a:r>
              <a:rPr lang="en-US" sz="1200" b="0" i="0" u="none" strike="noStrike" dirty="0">
                <a:solidFill>
                  <a:srgbClr val="000000"/>
                </a:solidFill>
                <a:latin typeface="Calibri"/>
                <a:ea typeface="Calibri"/>
                <a:cs typeface="Calibri"/>
                <a:sym typeface="Calibri"/>
              </a:rPr>
              <a:t>Hot : https://</a:t>
            </a:r>
            <a:r>
              <a:rPr lang="en-US" sz="1200" b="0" i="0" u="none" strike="noStrike" dirty="0" err="1">
                <a:solidFill>
                  <a:srgbClr val="000000"/>
                </a:solidFill>
                <a:latin typeface="Calibri"/>
                <a:ea typeface="Calibri"/>
                <a:cs typeface="Calibri"/>
                <a:sym typeface="Calibri"/>
              </a:rPr>
              <a:t>pixabay.com</a:t>
            </a:r>
            <a:r>
              <a:rPr lang="en-US" sz="1200" b="0" i="0" u="none" strike="noStrike" dirty="0">
                <a:solidFill>
                  <a:srgbClr val="000000"/>
                </a:solidFill>
                <a:latin typeface="Calibri"/>
                <a:ea typeface="Calibri"/>
                <a:cs typeface="Calibri"/>
                <a:sym typeface="Calibri"/>
              </a:rPr>
              <a:t>/vectors/landscape-summer-tree-nature-297237/       (</a:t>
            </a:r>
            <a:r>
              <a:rPr lang="en-US" sz="1200" b="0" i="0" u="none" strike="noStrike" dirty="0" err="1">
                <a:solidFill>
                  <a:srgbClr val="000000"/>
                </a:solidFill>
                <a:latin typeface="Calibri"/>
                <a:ea typeface="Calibri"/>
                <a:cs typeface="Calibri"/>
                <a:sym typeface="Calibri"/>
              </a:rPr>
              <a:t>Clker</a:t>
            </a:r>
            <a:r>
              <a:rPr lang="en-US" sz="1200" b="0" i="0" u="none" strike="noStrike" dirty="0">
                <a:solidFill>
                  <a:srgbClr val="000000"/>
                </a:solidFill>
                <a:latin typeface="Calibri"/>
                <a:ea typeface="Calibri"/>
                <a:cs typeface="Calibri"/>
                <a:sym typeface="Calibri"/>
              </a:rPr>
              <a:t>-Free –Vector-Images)</a:t>
            </a:r>
          </a:p>
          <a:p>
            <a:pPr marL="0" lvl="0" indent="0" algn="l" rtl="0">
              <a:spcBef>
                <a:spcPts val="0"/>
              </a:spcBef>
              <a:spcAft>
                <a:spcPts val="0"/>
              </a:spcAft>
              <a:buNone/>
            </a:pPr>
            <a:r>
              <a:rPr lang="en-US" sz="1200" b="0" i="0" u="none" strike="noStrike" dirty="0">
                <a:solidFill>
                  <a:srgbClr val="000000"/>
                </a:solidFill>
                <a:latin typeface="Calibri"/>
                <a:ea typeface="Calibri"/>
                <a:cs typeface="Calibri"/>
                <a:sym typeface="Calibri"/>
              </a:rPr>
              <a:t>Boy : https://</a:t>
            </a:r>
            <a:r>
              <a:rPr lang="en-US" sz="1200" b="0" i="0" u="none" strike="noStrike" dirty="0" err="1">
                <a:solidFill>
                  <a:srgbClr val="000000"/>
                </a:solidFill>
                <a:latin typeface="Calibri"/>
                <a:ea typeface="Calibri"/>
                <a:cs typeface="Calibri"/>
                <a:sym typeface="Calibri"/>
              </a:rPr>
              <a:t>pixabay.com</a:t>
            </a:r>
            <a:r>
              <a:rPr lang="en-US" sz="1200" b="0" i="0" u="none" strike="noStrike" dirty="0">
                <a:solidFill>
                  <a:srgbClr val="000000"/>
                </a:solidFill>
                <a:latin typeface="Calibri"/>
                <a:ea typeface="Calibri"/>
                <a:cs typeface="Calibri"/>
                <a:sym typeface="Calibri"/>
              </a:rPr>
              <a:t>/illustrations/child-boy-cartoon-walking-cute-7482359/  (PNGFREE)</a:t>
            </a:r>
          </a:p>
          <a:p>
            <a:pPr marL="0" lvl="0" indent="0" algn="l" rtl="0">
              <a:spcBef>
                <a:spcPts val="0"/>
              </a:spcBef>
              <a:spcAft>
                <a:spcPts val="0"/>
              </a:spcAft>
              <a:buNone/>
            </a:pPr>
            <a:endParaRPr dirty="0"/>
          </a:p>
        </p:txBody>
      </p:sp>
      <p:sp>
        <p:nvSpPr>
          <p:cNvPr id="174" name="Google Shape;174;p8:notes">
            <a:extLst>
              <a:ext uri="{FF2B5EF4-FFF2-40B4-BE49-F238E27FC236}">
                <a16:creationId xmlns:a16="http://schemas.microsoft.com/office/drawing/2014/main" id="{B0A09A39-8F1D-7614-D203-5866614AAF5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1325903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cSld name="MLP_Title">
    <p:spTree>
      <p:nvGrpSpPr>
        <p:cNvPr id="1" name="Shape 14"/>
        <p:cNvGrpSpPr/>
        <p:nvPr/>
      </p:nvGrpSpPr>
      <p:grpSpPr>
        <a:xfrm>
          <a:off x="0" y="0"/>
          <a:ext cx="0" cy="0"/>
          <a:chOff x="0" y="0"/>
          <a:chExt cx="0" cy="0"/>
        </a:xfrm>
      </p:grpSpPr>
      <p:sp>
        <p:nvSpPr>
          <p:cNvPr id="15" name="Google Shape;15;p12"/>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6" name="Google Shape;16;p12"/>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 name="Google Shape;17;p12"/>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sp>
        <p:nvSpPr>
          <p:cNvPr id="3" name="Google Shape;18;p12">
            <a:extLst>
              <a:ext uri="{FF2B5EF4-FFF2-40B4-BE49-F238E27FC236}">
                <a16:creationId xmlns:a16="http://schemas.microsoft.com/office/drawing/2014/main" id="{489A70F8-3959-6DB4-C87C-03E98623AF56}"/>
              </a:ext>
            </a:extLst>
          </p:cNvPr>
          <p:cNvSpPr txBox="1"/>
          <p:nvPr userDrawn="1"/>
        </p:nvSpPr>
        <p:spPr>
          <a:xfrm>
            <a:off x="1105800" y="6199105"/>
            <a:ext cx="9980400" cy="246300"/>
          </a:xfrm>
          <a:prstGeom prst="rect">
            <a:avLst/>
          </a:prstGeom>
          <a:noFill/>
          <a:ln w="952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This digital material has been developed by the Sri Sathya Sai Vidya Vahini, a unit of Sri Sathya Sai Central Trust, Prasanthi Nilayam, as a collaborative offering in the service of our nation.</a:t>
            </a:r>
            <a:endParaRPr sz="1000">
              <a:solidFill>
                <a:srgbClr val="7F7F7F"/>
              </a:solidFill>
              <a:latin typeface="Calibri"/>
              <a:ea typeface="Calibri"/>
              <a:cs typeface="Calibri"/>
              <a:sym typeface="Calibri"/>
            </a:endParaRPr>
          </a:p>
        </p:txBody>
      </p:sp>
      <p:pic>
        <p:nvPicPr>
          <p:cNvPr id="2" name="Google Shape;11;p11" descr="A picture containing text, clock&#10;&#10;Description automatically generated">
            <a:extLst>
              <a:ext uri="{FF2B5EF4-FFF2-40B4-BE49-F238E27FC236}">
                <a16:creationId xmlns:a16="http://schemas.microsoft.com/office/drawing/2014/main" id="{3F50D4D0-6D28-DE9D-7200-A00A22E81961}"/>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cSld name="MLP_Body">
    <p:spTree>
      <p:nvGrpSpPr>
        <p:cNvPr id="1" name="Shape 19"/>
        <p:cNvGrpSpPr/>
        <p:nvPr/>
      </p:nvGrpSpPr>
      <p:grpSpPr>
        <a:xfrm>
          <a:off x="0" y="0"/>
          <a:ext cx="0" cy="0"/>
          <a:chOff x="0" y="0"/>
          <a:chExt cx="0" cy="0"/>
        </a:xfrm>
      </p:grpSpPr>
      <p:sp>
        <p:nvSpPr>
          <p:cNvPr id="20" name="Google Shape;20;p31"/>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21" name="Google Shape;21;p31"/>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6"/>
        <p:cNvGrpSpPr/>
        <p:nvPr/>
      </p:nvGrpSpPr>
      <p:grpSpPr>
        <a:xfrm>
          <a:off x="0" y="0"/>
          <a:ext cx="0" cy="0"/>
          <a:chOff x="0" y="0"/>
          <a:chExt cx="0" cy="0"/>
        </a:xfrm>
      </p:grpSpPr>
      <p:grpSp>
        <p:nvGrpSpPr>
          <p:cNvPr id="8" name="Group 7">
            <a:extLst>
              <a:ext uri="{FF2B5EF4-FFF2-40B4-BE49-F238E27FC236}">
                <a16:creationId xmlns:a16="http://schemas.microsoft.com/office/drawing/2014/main" id="{4D4F24C5-86B8-C437-69B3-A47EC8E46065}"/>
              </a:ext>
            </a:extLst>
          </p:cNvPr>
          <p:cNvGrpSpPr/>
          <p:nvPr userDrawn="1"/>
        </p:nvGrpSpPr>
        <p:grpSpPr>
          <a:xfrm>
            <a:off x="347438" y="874745"/>
            <a:ext cx="11497123" cy="1461812"/>
            <a:chOff x="0" y="0"/>
            <a:chExt cx="11497123" cy="1461812"/>
          </a:xfrm>
        </p:grpSpPr>
        <p:sp>
          <p:nvSpPr>
            <p:cNvPr id="18" name="Rounded Rectangle 17">
              <a:extLst>
                <a:ext uri="{FF2B5EF4-FFF2-40B4-BE49-F238E27FC236}">
                  <a16:creationId xmlns:a16="http://schemas.microsoft.com/office/drawing/2014/main" id="{645F20FC-B429-6584-A49C-DE96F676968A}"/>
                </a:ext>
              </a:extLst>
            </p:cNvPr>
            <p:cNvSpPr/>
            <p:nvPr userDrawn="1"/>
          </p:nvSpPr>
          <p:spPr>
            <a:xfrm>
              <a:off x="0" y="0"/>
              <a:ext cx="11497123" cy="1461812"/>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9" name="Rounded Rectangle 4">
              <a:extLst>
                <a:ext uri="{FF2B5EF4-FFF2-40B4-BE49-F238E27FC236}">
                  <a16:creationId xmlns:a16="http://schemas.microsoft.com/office/drawing/2014/main" id="{62CEFF98-560D-4CB5-857F-46ED606FD0C1}"/>
                </a:ext>
              </a:extLst>
            </p:cNvPr>
            <p:cNvSpPr txBox="1"/>
            <p:nvPr userDrawn="1"/>
          </p:nvSpPr>
          <p:spPr>
            <a:xfrm>
              <a:off x="2465183" y="0"/>
              <a:ext cx="9031939" cy="14618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12700" lvl="0" indent="0" algn="l" defTabSz="711200">
                <a:lnSpc>
                  <a:spcPct val="90000"/>
                </a:lnSpc>
                <a:spcBef>
                  <a:spcPct val="0"/>
                </a:spcBef>
                <a:spcAft>
                  <a:spcPct val="35000"/>
                </a:spcAft>
                <a:buNone/>
                <a:tabLst/>
              </a:pPr>
              <a:endParaRPr lang="en-GB" sz="1600" kern="1200" dirty="0"/>
            </a:p>
          </p:txBody>
        </p:sp>
      </p:grpSp>
      <p:sp>
        <p:nvSpPr>
          <p:cNvPr id="9" name="Rounded Rectangle 8">
            <a:extLst>
              <a:ext uri="{FF2B5EF4-FFF2-40B4-BE49-F238E27FC236}">
                <a16:creationId xmlns:a16="http://schemas.microsoft.com/office/drawing/2014/main" id="{A86604B5-5E3C-D7B6-57F9-EF302244A3C4}"/>
              </a:ext>
            </a:extLst>
          </p:cNvPr>
          <p:cNvSpPr/>
          <p:nvPr userDrawn="1"/>
        </p:nvSpPr>
        <p:spPr>
          <a:xfrm>
            <a:off x="764558" y="942615"/>
            <a:ext cx="1574944" cy="1326072"/>
          </a:xfrm>
          <a:prstGeom prst="roundRect">
            <a:avLst>
              <a:gd name="adj" fmla="val 10000"/>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grpSp>
        <p:nvGrpSpPr>
          <p:cNvPr id="10" name="Group 9">
            <a:extLst>
              <a:ext uri="{FF2B5EF4-FFF2-40B4-BE49-F238E27FC236}">
                <a16:creationId xmlns:a16="http://schemas.microsoft.com/office/drawing/2014/main" id="{EFC28633-CDE2-7DAA-9951-CB7EF91FEB9F}"/>
              </a:ext>
            </a:extLst>
          </p:cNvPr>
          <p:cNvGrpSpPr/>
          <p:nvPr userDrawn="1"/>
        </p:nvGrpSpPr>
        <p:grpSpPr>
          <a:xfrm>
            <a:off x="347438" y="2502316"/>
            <a:ext cx="11497123" cy="1657590"/>
            <a:chOff x="0" y="1627571"/>
            <a:chExt cx="11497123" cy="1657590"/>
          </a:xfrm>
        </p:grpSpPr>
        <p:sp>
          <p:nvSpPr>
            <p:cNvPr id="16" name="Rounded Rectangle 15">
              <a:extLst>
                <a:ext uri="{FF2B5EF4-FFF2-40B4-BE49-F238E27FC236}">
                  <a16:creationId xmlns:a16="http://schemas.microsoft.com/office/drawing/2014/main" id="{443D1CE3-D2B7-55FD-05D4-BC278A338803}"/>
                </a:ext>
              </a:extLst>
            </p:cNvPr>
            <p:cNvSpPr/>
            <p:nvPr userDrawn="1"/>
          </p:nvSpPr>
          <p:spPr>
            <a:xfrm>
              <a:off x="0" y="1627571"/>
              <a:ext cx="11497123" cy="1657590"/>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Rounded Rectangle 7">
              <a:extLst>
                <a:ext uri="{FF2B5EF4-FFF2-40B4-BE49-F238E27FC236}">
                  <a16:creationId xmlns:a16="http://schemas.microsoft.com/office/drawing/2014/main" id="{FF45431B-D827-9FA4-6DD7-CD22519E9CB7}"/>
                </a:ext>
              </a:extLst>
            </p:cNvPr>
            <p:cNvSpPr txBox="1"/>
            <p:nvPr userDrawn="1"/>
          </p:nvSpPr>
          <p:spPr>
            <a:xfrm>
              <a:off x="2465183" y="1627571"/>
              <a:ext cx="9031939" cy="16575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en-GB" sz="1600" kern="1200" dirty="0"/>
            </a:p>
          </p:txBody>
        </p:sp>
      </p:grpSp>
      <p:sp>
        <p:nvSpPr>
          <p:cNvPr id="11" name="Rounded Rectangle 10">
            <a:extLst>
              <a:ext uri="{FF2B5EF4-FFF2-40B4-BE49-F238E27FC236}">
                <a16:creationId xmlns:a16="http://schemas.microsoft.com/office/drawing/2014/main" id="{9F99679C-7BA4-3B4D-AB17-777C4C299A99}"/>
              </a:ext>
            </a:extLst>
          </p:cNvPr>
          <p:cNvSpPr/>
          <p:nvPr userDrawn="1"/>
        </p:nvSpPr>
        <p:spPr>
          <a:xfrm>
            <a:off x="764558" y="2668075"/>
            <a:ext cx="1574944" cy="1326072"/>
          </a:xfrm>
          <a:prstGeom prst="roundRect">
            <a:avLst>
              <a:gd name="adj" fmla="val 10000"/>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grpSp>
        <p:nvGrpSpPr>
          <p:cNvPr id="12" name="Group 11">
            <a:extLst>
              <a:ext uri="{FF2B5EF4-FFF2-40B4-BE49-F238E27FC236}">
                <a16:creationId xmlns:a16="http://schemas.microsoft.com/office/drawing/2014/main" id="{9EA0016B-63E2-8A20-5C8C-BB5DB3E866D6}"/>
              </a:ext>
            </a:extLst>
          </p:cNvPr>
          <p:cNvGrpSpPr/>
          <p:nvPr userDrawn="1"/>
        </p:nvGrpSpPr>
        <p:grpSpPr>
          <a:xfrm>
            <a:off x="347438" y="4325665"/>
            <a:ext cx="11497123" cy="1657590"/>
            <a:chOff x="0" y="3450920"/>
            <a:chExt cx="11497123" cy="1657590"/>
          </a:xfrm>
        </p:grpSpPr>
        <p:sp>
          <p:nvSpPr>
            <p:cNvPr id="14" name="Rounded Rectangle 13">
              <a:extLst>
                <a:ext uri="{FF2B5EF4-FFF2-40B4-BE49-F238E27FC236}">
                  <a16:creationId xmlns:a16="http://schemas.microsoft.com/office/drawing/2014/main" id="{2E263CB8-5A6D-D2E0-720F-A02B407005E6}"/>
                </a:ext>
              </a:extLst>
            </p:cNvPr>
            <p:cNvSpPr/>
            <p:nvPr userDrawn="1"/>
          </p:nvSpPr>
          <p:spPr>
            <a:xfrm>
              <a:off x="0" y="3450920"/>
              <a:ext cx="11497123" cy="1657590"/>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5" name="Rounded Rectangle 10">
              <a:extLst>
                <a:ext uri="{FF2B5EF4-FFF2-40B4-BE49-F238E27FC236}">
                  <a16:creationId xmlns:a16="http://schemas.microsoft.com/office/drawing/2014/main" id="{69362513-4272-21C0-00A8-7BD83079517D}"/>
                </a:ext>
              </a:extLst>
            </p:cNvPr>
            <p:cNvSpPr txBox="1"/>
            <p:nvPr userDrawn="1"/>
          </p:nvSpPr>
          <p:spPr>
            <a:xfrm>
              <a:off x="2465183" y="3450920"/>
              <a:ext cx="9031939" cy="16575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ts val="0"/>
                </a:spcAft>
                <a:buNone/>
              </a:pPr>
              <a:endParaRPr lang="en-GB" sz="1600" kern="1200" dirty="0">
                <a:latin typeface="+mn-lt"/>
              </a:endParaRPr>
            </a:p>
          </p:txBody>
        </p:sp>
      </p:grpSp>
      <p:sp>
        <p:nvSpPr>
          <p:cNvPr id="13" name="Rounded Rectangle 12">
            <a:extLst>
              <a:ext uri="{FF2B5EF4-FFF2-40B4-BE49-F238E27FC236}">
                <a16:creationId xmlns:a16="http://schemas.microsoft.com/office/drawing/2014/main" id="{9A31E863-E7E4-8418-3EEE-A5A104435AB2}"/>
              </a:ext>
            </a:extLst>
          </p:cNvPr>
          <p:cNvSpPr/>
          <p:nvPr userDrawn="1"/>
        </p:nvSpPr>
        <p:spPr>
          <a:xfrm>
            <a:off x="764558" y="4491424"/>
            <a:ext cx="1574944" cy="1326072"/>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
        <p:nvSpPr>
          <p:cNvPr id="28" name="Google Shape;28;p14"/>
          <p:cNvSpPr txBox="1">
            <a:spLocks noGrp="1"/>
          </p:cNvSpPr>
          <p:nvPr>
            <p:ph type="body" idx="1"/>
          </p:nvPr>
        </p:nvSpPr>
        <p:spPr>
          <a:xfrm>
            <a:off x="2649538" y="1028556"/>
            <a:ext cx="9050626" cy="1247053"/>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14"/>
          <p:cNvSpPr txBox="1">
            <a:spLocks noGrp="1"/>
          </p:cNvSpPr>
          <p:nvPr>
            <p:ph type="body" idx="2"/>
          </p:nvPr>
        </p:nvSpPr>
        <p:spPr>
          <a:xfrm>
            <a:off x="2640013" y="2660650"/>
            <a:ext cx="9080500" cy="138112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14"/>
          <p:cNvSpPr txBox="1">
            <a:spLocks noGrp="1"/>
          </p:cNvSpPr>
          <p:nvPr>
            <p:ph type="body" idx="3"/>
          </p:nvPr>
        </p:nvSpPr>
        <p:spPr>
          <a:xfrm>
            <a:off x="2649538" y="4478338"/>
            <a:ext cx="9070975" cy="138112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 name="Google Shape;24;p13">
            <a:extLst>
              <a:ext uri="{FF2B5EF4-FFF2-40B4-BE49-F238E27FC236}">
                <a16:creationId xmlns:a16="http://schemas.microsoft.com/office/drawing/2014/main" id="{8E33E46E-4AE8-291F-74E9-D94EC500319D}"/>
              </a:ext>
            </a:extLst>
          </p:cNvPr>
          <p:cNvSpPr txBox="1"/>
          <p:nvPr userDrawn="1"/>
        </p:nvSpPr>
        <p:spPr>
          <a:xfrm>
            <a:off x="1433945" y="6131919"/>
            <a:ext cx="9164782"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FF0000"/>
                </a:solidFill>
                <a:latin typeface="Calibri"/>
                <a:ea typeface="Calibri"/>
                <a:cs typeface="Calibri"/>
                <a:sym typeface="Calibri"/>
              </a:rPr>
              <a:t>Refer to the Notes Section below each slide for instructional details. </a:t>
            </a:r>
            <a:endParaRPr dirty="0"/>
          </a:p>
        </p:txBody>
      </p:sp>
    </p:spTree>
    <p:extLst>
      <p:ext uri="{BB962C8B-B14F-4D97-AF65-F5344CB8AC3E}">
        <p14:creationId xmlns:p14="http://schemas.microsoft.com/office/powerpoint/2010/main" val="3199131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_Body">
  <p:cSld name="SA_Body">
    <p:spTree>
      <p:nvGrpSpPr>
        <p:cNvPr id="1" name="Shape 95"/>
        <p:cNvGrpSpPr/>
        <p:nvPr/>
      </p:nvGrpSpPr>
      <p:grpSpPr>
        <a:xfrm>
          <a:off x="0" y="0"/>
          <a:ext cx="0" cy="0"/>
          <a:chOff x="0" y="0"/>
          <a:chExt cx="0" cy="0"/>
        </a:xfrm>
      </p:grpSpPr>
      <p:sp>
        <p:nvSpPr>
          <p:cNvPr id="96" name="Google Shape;96;p26"/>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97" name="Google Shape;97;p26"/>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_Title">
  <p:cSld name="SA_Title">
    <p:spTree>
      <p:nvGrpSpPr>
        <p:cNvPr id="1" name="Shape 98"/>
        <p:cNvGrpSpPr/>
        <p:nvPr/>
      </p:nvGrpSpPr>
      <p:grpSpPr>
        <a:xfrm>
          <a:off x="0" y="0"/>
          <a:ext cx="0" cy="0"/>
          <a:chOff x="0" y="0"/>
          <a:chExt cx="0" cy="0"/>
        </a:xfrm>
      </p:grpSpPr>
      <p:sp>
        <p:nvSpPr>
          <p:cNvPr id="99" name="Google Shape;99;p37"/>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00" name="Google Shape;100;p37"/>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1" name="Google Shape;101;p37"/>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102" name="Google Shape;102;p37"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ttribution_Body">
  <p:cSld name="Attribution_Body">
    <p:spTree>
      <p:nvGrpSpPr>
        <p:cNvPr id="1" name="Shape 120"/>
        <p:cNvGrpSpPr/>
        <p:nvPr/>
      </p:nvGrpSpPr>
      <p:grpSpPr>
        <a:xfrm>
          <a:off x="0" y="0"/>
          <a:ext cx="0" cy="0"/>
          <a:chOff x="0" y="0"/>
          <a:chExt cx="0" cy="0"/>
        </a:xfrm>
      </p:grpSpPr>
      <p:sp>
        <p:nvSpPr>
          <p:cNvPr id="121" name="Google Shape;121;p30"/>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22" name="Google Shape;122;p30"/>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1" descr="Calendar&#10;&#10;Description automatically generated with low confidence"/>
          <p:cNvPicPr preferRelativeResize="0"/>
          <p:nvPr/>
        </p:nvPicPr>
        <p:blipFill rotWithShape="1">
          <a:blip r:embed="rId5">
            <a:alphaModFix/>
          </a:blip>
          <a:srcRect/>
          <a:stretch/>
        </p:blipFill>
        <p:spPr>
          <a:xfrm>
            <a:off x="11305651" y="96174"/>
            <a:ext cx="738701" cy="720000"/>
          </a:xfrm>
          <a:prstGeom prst="rect">
            <a:avLst/>
          </a:prstGeom>
          <a:noFill/>
          <a:ln>
            <a:noFill/>
          </a:ln>
        </p:spPr>
      </p:pic>
      <p:sp>
        <p:nvSpPr>
          <p:cNvPr id="13" name="Google Shape;13;p11"/>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u="none" strike="noStrike" cap="none">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76"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pic>
        <p:nvPicPr>
          <p:cNvPr id="92" name="Google Shape;92;p25"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93" name="Google Shape;93;p25" descr="A picture containing text, lamp&#10;&#10;Description automatically generated"/>
          <p:cNvPicPr preferRelativeResize="0"/>
          <p:nvPr/>
        </p:nvPicPr>
        <p:blipFill rotWithShape="1">
          <a:blip r:embed="rId5">
            <a:alphaModFix/>
          </a:blip>
          <a:srcRect/>
          <a:stretch/>
        </p:blipFill>
        <p:spPr>
          <a:xfrm>
            <a:off x="11382943" y="6042792"/>
            <a:ext cx="720000" cy="720000"/>
          </a:xfrm>
          <a:prstGeom prst="rect">
            <a:avLst/>
          </a:prstGeom>
          <a:noFill/>
          <a:ln>
            <a:noFill/>
          </a:ln>
        </p:spPr>
      </p:pic>
      <p:sp>
        <p:nvSpPr>
          <p:cNvPr id="94" name="Google Shape;94;p25"/>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9" r:id="rId1"/>
    <p:sldLayoutId id="214748367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pic>
        <p:nvPicPr>
          <p:cNvPr id="116" name="Google Shape;116;p29" descr="Calendar&#10;&#10;Description automatically generated with low confidence"/>
          <p:cNvPicPr preferRelativeResize="0"/>
          <p:nvPr/>
        </p:nvPicPr>
        <p:blipFill rotWithShape="1">
          <a:blip r:embed="rId3">
            <a:alphaModFix/>
          </a:blip>
          <a:srcRect/>
          <a:stretch/>
        </p:blipFill>
        <p:spPr>
          <a:xfrm>
            <a:off x="11305651" y="96174"/>
            <a:ext cx="738701" cy="720000"/>
          </a:xfrm>
          <a:prstGeom prst="rect">
            <a:avLst/>
          </a:prstGeom>
          <a:noFill/>
          <a:ln>
            <a:noFill/>
          </a:ln>
        </p:spPr>
      </p:pic>
      <p:pic>
        <p:nvPicPr>
          <p:cNvPr id="117" name="Google Shape;117;p29" descr="A picture containing text, clock&#10;&#10;Description automatically generated"/>
          <p:cNvPicPr preferRelativeResize="0"/>
          <p:nvPr/>
        </p:nvPicPr>
        <p:blipFill rotWithShape="1">
          <a:blip r:embed="rId4">
            <a:alphaModFix/>
          </a:blip>
          <a:srcRect/>
          <a:stretch/>
        </p:blipFill>
        <p:spPr>
          <a:xfrm>
            <a:off x="205167" y="96174"/>
            <a:ext cx="678726" cy="720000"/>
          </a:xfrm>
          <a:prstGeom prst="rect">
            <a:avLst/>
          </a:prstGeom>
          <a:noFill/>
          <a:ln>
            <a:noFill/>
          </a:ln>
        </p:spPr>
      </p:pic>
      <p:sp>
        <p:nvSpPr>
          <p:cNvPr id="118" name="Google Shape;118;p29"/>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sp>
        <p:nvSpPr>
          <p:cNvPr id="119" name="Google Shape;119;p29"/>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0.jpe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jpeg"/><Relationship Id="rId9"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
          <p:cNvSpPr txBox="1">
            <a:spLocks noGrp="1"/>
          </p:cNvSpPr>
          <p:nvPr>
            <p:ph type="ctrTitle"/>
          </p:nvPr>
        </p:nvSpPr>
        <p:spPr>
          <a:xfrm>
            <a:off x="283029" y="2456525"/>
            <a:ext cx="11702142" cy="1752601"/>
          </a:xfrm>
          <a:prstGeom prst="rect">
            <a:avLst/>
          </a:prstGeom>
          <a:gradFill flip="none" rotWithShape="1">
            <a:gsLst>
              <a:gs pos="0">
                <a:schemeClr val="accent1">
                  <a:lumMod val="20000"/>
                  <a:lumOff val="80000"/>
                </a:schemeClr>
              </a:gs>
              <a:gs pos="36000">
                <a:srgbClr val="00B0F0"/>
              </a:gs>
              <a:gs pos="85000">
                <a:schemeClr val="accent5">
                  <a:lumMod val="60000"/>
                  <a:lumOff val="40000"/>
                </a:schemeClr>
              </a:gs>
              <a:gs pos="100000">
                <a:schemeClr val="accent5">
                  <a:lumMod val="75000"/>
                </a:schemeClr>
              </a:gs>
            </a:gsLst>
            <a:path path="circle">
              <a:fillToRect t="100000" r="100000"/>
            </a:path>
            <a:tileRect l="-100000" b="-100000"/>
          </a:gradFill>
          <a:ln>
            <a:solidFill>
              <a:srgbClr val="0070C0"/>
            </a:solid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5400"/>
              <a:buFont typeface="Calibri"/>
              <a:buNone/>
            </a:pPr>
            <a:r>
              <a:rPr 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Cooling Effect Of Evaporation</a:t>
            </a:r>
            <a:endParaRPr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
          <p:cNvSpPr txBox="1">
            <a:spLocks noGrp="1"/>
          </p:cNvSpPr>
          <p:nvPr>
            <p:ph type="body" idx="1"/>
          </p:nvPr>
        </p:nvSpPr>
        <p:spPr>
          <a:prstGeom prst="rect">
            <a:avLst/>
          </a:prstGeom>
          <a:noFill/>
          <a:ln>
            <a:noFill/>
          </a:ln>
        </p:spPr>
        <p:txBody>
          <a:bodyPr spcFirstLastPara="1" wrap="square" lIns="91425" tIns="45700" rIns="91425" bIns="45700" anchor="ctr" anchorCtr="0">
            <a:noAutofit/>
          </a:bodyPr>
          <a:lstStyle/>
          <a:p>
            <a:pPr marL="228600" lvl="0" indent="-114300">
              <a:spcBef>
                <a:spcPts val="0"/>
              </a:spcBef>
              <a:buNone/>
            </a:pPr>
            <a:r>
              <a:rPr lang="en-US" dirty="0"/>
              <a:t>CG :1  Explores the world of matter and its constituents, properties and </a:t>
            </a:r>
            <a:r>
              <a:rPr lang="en-US" dirty="0" err="1"/>
              <a:t>behaviour</a:t>
            </a:r>
            <a:endParaRPr dirty="0"/>
          </a:p>
        </p:txBody>
      </p:sp>
      <p:sp>
        <p:nvSpPr>
          <p:cNvPr id="134" name="Google Shape;134;p2"/>
          <p:cNvSpPr txBox="1">
            <a:spLocks noGrp="1"/>
          </p:cNvSpPr>
          <p:nvPr>
            <p:ph type="body" idx="2"/>
          </p:nvPr>
        </p:nvSpPr>
        <p:spPr>
          <a:prstGeom prst="rect">
            <a:avLst/>
          </a:prstGeom>
          <a:noFill/>
          <a:ln>
            <a:noFill/>
          </a:ln>
        </p:spPr>
        <p:txBody>
          <a:bodyPr spcFirstLastPara="1" wrap="square" lIns="91425" tIns="45700" rIns="91425" bIns="45700" anchor="ctr" anchorCtr="0">
            <a:noAutofit/>
          </a:bodyPr>
          <a:lstStyle/>
          <a:p>
            <a:pPr marL="228600" lvl="0" indent="-114300">
              <a:spcBef>
                <a:spcPts val="0"/>
              </a:spcBef>
              <a:buNone/>
            </a:pPr>
            <a:r>
              <a:rPr lang="en-US" dirty="0"/>
              <a:t>C-1.4 Observes and explains the phenomena caused due to differences in temperature</a:t>
            </a:r>
            <a:endParaRPr dirty="0"/>
          </a:p>
        </p:txBody>
      </p:sp>
      <p:sp>
        <p:nvSpPr>
          <p:cNvPr id="135" name="Google Shape;135;p2"/>
          <p:cNvSpPr txBox="1">
            <a:spLocks noGrp="1"/>
          </p:cNvSpPr>
          <p:nvPr>
            <p:ph type="body" idx="3"/>
          </p:nvPr>
        </p:nvSpPr>
        <p:spPr>
          <a:prstGeom prst="rect">
            <a:avLst/>
          </a:prstGeom>
          <a:noFill/>
          <a:ln>
            <a:noFill/>
          </a:ln>
        </p:spPr>
        <p:txBody>
          <a:bodyPr spcFirstLastPara="1" wrap="square" lIns="91425" tIns="45700" rIns="91425" bIns="45700" anchor="ctr" anchorCtr="0">
            <a:noAutofit/>
          </a:bodyPr>
          <a:lstStyle/>
          <a:p>
            <a:pPr marL="228600" lvl="0" indent="-114300">
              <a:spcBef>
                <a:spcPts val="0"/>
              </a:spcBef>
              <a:buNone/>
            </a:pPr>
            <a:r>
              <a:rPr lang="en-US" dirty="0"/>
              <a:t>1. The students will be able to record the change of temperature due to Evaporation</a:t>
            </a:r>
          </a:p>
          <a:p>
            <a:pPr marL="228600" lvl="0" indent="-114300">
              <a:spcBef>
                <a:spcPts val="0"/>
              </a:spcBef>
              <a:buNone/>
            </a:pPr>
            <a:r>
              <a:rPr lang="en-US" dirty="0"/>
              <a:t>2. The students will be able to analyse the readings of the observation.</a:t>
            </a:r>
          </a:p>
          <a:p>
            <a:pPr marL="228600" lvl="0" indent="-114300">
              <a:spcBef>
                <a:spcPts val="0"/>
              </a:spcBef>
              <a:buNone/>
            </a:pPr>
            <a:r>
              <a:rPr lang="en-US" dirty="0"/>
              <a:t>3. The students will be able to explain the phenomenon of cooling during evaporation</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6413DEF7-DED1-FFCB-D6A1-D4B75C116D93}"/>
            </a:ext>
          </a:extLst>
        </p:cNvPr>
        <p:cNvGrpSpPr/>
        <p:nvPr/>
      </p:nvGrpSpPr>
      <p:grpSpPr>
        <a:xfrm>
          <a:off x="0" y="0"/>
          <a:ext cx="0" cy="0"/>
          <a:chOff x="0" y="0"/>
          <a:chExt cx="0" cy="0"/>
        </a:xfrm>
      </p:grpSpPr>
      <p:sp>
        <p:nvSpPr>
          <p:cNvPr id="4" name="Google Shape;162;p6">
            <a:extLst>
              <a:ext uri="{FF2B5EF4-FFF2-40B4-BE49-F238E27FC236}">
                <a16:creationId xmlns:a16="http://schemas.microsoft.com/office/drawing/2014/main" id="{4123B388-8BBC-0FDB-BCBD-193CF92F566B}"/>
              </a:ext>
            </a:extLst>
          </p:cNvPr>
          <p:cNvSpPr txBox="1">
            <a:spLocks noGrp="1"/>
          </p:cNvSpPr>
          <p:nvPr>
            <p:ph type="title"/>
          </p:nvPr>
        </p:nvSpPr>
        <p:spPr>
          <a:xfrm>
            <a:off x="1338929" y="154422"/>
            <a:ext cx="9296427" cy="654032"/>
          </a:xfrm>
          <a:prstGeom prst="rect">
            <a:avLst/>
          </a:prstGeom>
          <a:gradFill>
            <a:gsLst>
              <a:gs pos="0">
                <a:srgbClr val="00FDFF">
                  <a:alpha val="67059"/>
                </a:srgbClr>
              </a:gs>
              <a:gs pos="36000">
                <a:srgbClr val="73FDD6">
                  <a:alpha val="58039"/>
                </a:srgbClr>
              </a:gs>
              <a:gs pos="100000">
                <a:srgbClr val="76D6FF">
                  <a:alpha val="72941"/>
                </a:srgbClr>
              </a:gs>
            </a:gsLst>
            <a:lin ang="16200000" scaled="1"/>
          </a:gradFill>
          <a:ln>
            <a:solidFill>
              <a:srgbClr val="00FDFF"/>
            </a:solidFill>
          </a:ln>
        </p:spPr>
        <p:txBody>
          <a:bodyPr spcFirstLastPara="1" wrap="square" lIns="91425" tIns="45700" rIns="91425" bIns="45700" anchor="t" anchorCtr="0">
            <a:normAutofit/>
          </a:bodyPr>
          <a:lstStyle/>
          <a:p>
            <a:r>
              <a:rPr lang="en-US">
                <a:ln w="0">
                  <a:noFill/>
                </a:ln>
                <a:solidFill>
                  <a:schemeClr val="tx1"/>
                </a:solidFill>
                <a:effectLst>
                  <a:outerShdw blurRad="38100" dist="19050" dir="2700000" algn="tl" rotWithShape="0">
                    <a:schemeClr val="dk1">
                      <a:alpha val="40000"/>
                    </a:schemeClr>
                  </a:outerShdw>
                </a:effectLst>
                <a:sym typeface="Arial"/>
              </a:rPr>
              <a:t>KWL </a:t>
            </a:r>
            <a:r>
              <a:rPr lang="en-US" dirty="0">
                <a:ln w="0">
                  <a:noFill/>
                </a:ln>
                <a:solidFill>
                  <a:schemeClr val="tx1"/>
                </a:solidFill>
                <a:effectLst>
                  <a:outerShdw blurRad="38100" dist="19050" dir="2700000" algn="tl" rotWithShape="0">
                    <a:schemeClr val="dk1">
                      <a:alpha val="40000"/>
                    </a:schemeClr>
                  </a:outerShdw>
                </a:effectLst>
                <a:sym typeface="Arial"/>
              </a:rPr>
              <a:t>Chart (Evaporation)</a:t>
            </a:r>
            <a:endParaRPr dirty="0">
              <a:ln w="0">
                <a:noFill/>
              </a:ln>
              <a:solidFill>
                <a:schemeClr val="tx1"/>
              </a:solidFill>
              <a:effectLst>
                <a:outerShdw blurRad="38100" dist="19050" dir="2700000" algn="tl" rotWithShape="0">
                  <a:schemeClr val="dk1">
                    <a:alpha val="40000"/>
                  </a:schemeClr>
                </a:outerShdw>
              </a:effectLst>
              <a:sym typeface="Arial"/>
            </a:endParaRPr>
          </a:p>
        </p:txBody>
      </p:sp>
      <p:graphicFrame>
        <p:nvGraphicFramePr>
          <p:cNvPr id="6" name="Google Shape;710;p27">
            <a:extLst>
              <a:ext uri="{FF2B5EF4-FFF2-40B4-BE49-F238E27FC236}">
                <a16:creationId xmlns:a16="http://schemas.microsoft.com/office/drawing/2014/main" id="{9AF0319E-A058-2B1A-B33D-9606A0782D8F}"/>
              </a:ext>
            </a:extLst>
          </p:cNvPr>
          <p:cNvGraphicFramePr/>
          <p:nvPr>
            <p:extLst>
              <p:ext uri="{D42A27DB-BD31-4B8C-83A1-F6EECF244321}">
                <p14:modId xmlns:p14="http://schemas.microsoft.com/office/powerpoint/2010/main" val="2363948391"/>
              </p:ext>
            </p:extLst>
          </p:nvPr>
        </p:nvGraphicFramePr>
        <p:xfrm>
          <a:off x="359229" y="1609039"/>
          <a:ext cx="11462657" cy="3905642"/>
        </p:xfrm>
        <a:graphic>
          <a:graphicData uri="http://schemas.openxmlformats.org/drawingml/2006/table">
            <a:tbl>
              <a:tblPr firstRow="1" bandRow="1">
                <a:noFill/>
              </a:tblPr>
              <a:tblGrid>
                <a:gridCol w="2679232">
                  <a:extLst>
                    <a:ext uri="{9D8B030D-6E8A-4147-A177-3AD203B41FA5}">
                      <a16:colId xmlns:a16="http://schemas.microsoft.com/office/drawing/2014/main" val="20000"/>
                    </a:ext>
                  </a:extLst>
                </a:gridCol>
                <a:gridCol w="348045">
                  <a:extLst>
                    <a:ext uri="{9D8B030D-6E8A-4147-A177-3AD203B41FA5}">
                      <a16:colId xmlns:a16="http://schemas.microsoft.com/office/drawing/2014/main" val="20001"/>
                    </a:ext>
                  </a:extLst>
                </a:gridCol>
                <a:gridCol w="4988650">
                  <a:extLst>
                    <a:ext uri="{9D8B030D-6E8A-4147-A177-3AD203B41FA5}">
                      <a16:colId xmlns:a16="http://schemas.microsoft.com/office/drawing/2014/main" val="20002"/>
                    </a:ext>
                  </a:extLst>
                </a:gridCol>
                <a:gridCol w="348045">
                  <a:extLst>
                    <a:ext uri="{9D8B030D-6E8A-4147-A177-3AD203B41FA5}">
                      <a16:colId xmlns:a16="http://schemas.microsoft.com/office/drawing/2014/main" val="20003"/>
                    </a:ext>
                  </a:extLst>
                </a:gridCol>
                <a:gridCol w="3098685">
                  <a:extLst>
                    <a:ext uri="{9D8B030D-6E8A-4147-A177-3AD203B41FA5}">
                      <a16:colId xmlns:a16="http://schemas.microsoft.com/office/drawing/2014/main" val="20004"/>
                    </a:ext>
                  </a:extLst>
                </a:gridCol>
              </a:tblGrid>
              <a:tr h="1054481">
                <a:tc gridSpan="5">
                  <a:txBody>
                    <a:bodyPr/>
                    <a:lstStyle/>
                    <a:p>
                      <a:pPr marL="0" marR="0" lvl="0" indent="0" algn="l" rtl="0">
                        <a:spcBef>
                          <a:spcPts val="0"/>
                        </a:spcBef>
                        <a:spcAft>
                          <a:spcPts val="0"/>
                        </a:spcAft>
                        <a:buNone/>
                      </a:pPr>
                      <a:r>
                        <a:rPr lang="en-US" sz="2400" dirty="0">
                          <a:latin typeface="Calibri" panose="020F0502020204030204" pitchFamily="34" charset="0"/>
                          <a:cs typeface="Calibri" panose="020F0502020204030204" pitchFamily="34" charset="0"/>
                        </a:rPr>
                        <a:t>Name of Student:</a:t>
                      </a:r>
                      <a:endParaRPr sz="24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2400" dirty="0">
                          <a:latin typeface="Calibri" panose="020F0502020204030204" pitchFamily="34" charset="0"/>
                          <a:cs typeface="Calibri" panose="020F0502020204030204" pitchFamily="34" charset="0"/>
                        </a:rPr>
                        <a:t>Topic:</a:t>
                      </a:r>
                      <a:r>
                        <a:rPr lang="en-US" sz="2400" baseline="0" dirty="0">
                          <a:latin typeface="Calibri" panose="020F0502020204030204" pitchFamily="34" charset="0"/>
                          <a:cs typeface="Calibri" panose="020F0502020204030204" pitchFamily="34" charset="0"/>
                        </a:rPr>
                        <a:t> About e</a:t>
                      </a:r>
                      <a:r>
                        <a:rPr lang="en-US" sz="2400" dirty="0">
                          <a:latin typeface="Calibri" panose="020F0502020204030204" pitchFamily="34" charset="0"/>
                          <a:cs typeface="Calibri" panose="020F0502020204030204" pitchFamily="34" charset="0"/>
                        </a:rPr>
                        <a:t>vaporation.</a:t>
                      </a:r>
                      <a:endParaRPr sz="24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2400" dirty="0">
                          <a:latin typeface="Calibri" panose="020F0502020204030204" pitchFamily="34" charset="0"/>
                          <a:cs typeface="Calibri" panose="020F0502020204030204" pitchFamily="34" charset="0"/>
                        </a:rPr>
                        <a:t>Date:</a:t>
                      </a:r>
                      <a:endParaRPr sz="2400" dirty="0">
                        <a:latin typeface="Calibri" panose="020F0502020204030204" pitchFamily="34" charset="0"/>
                        <a:cs typeface="Calibri" panose="020F0502020204030204" pitchFamily="34" charset="0"/>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AE"/>
                    </a:p>
                  </a:txBody>
                  <a:tcPr/>
                </a:tc>
                <a:tc hMerge="1">
                  <a:txBody>
                    <a:bodyPr/>
                    <a:lstStyle/>
                    <a:p>
                      <a:endParaRPr lang="en-AE"/>
                    </a:p>
                  </a:txBody>
                  <a:tcPr/>
                </a:tc>
                <a:tc hMerge="1">
                  <a:txBody>
                    <a:bodyPr/>
                    <a:lstStyle/>
                    <a:p>
                      <a:endParaRPr lang="en-AE"/>
                    </a:p>
                  </a:txBody>
                  <a:tcPr/>
                </a:tc>
                <a:tc hMerge="1">
                  <a:txBody>
                    <a:bodyPr/>
                    <a:lstStyle/>
                    <a:p>
                      <a:endParaRPr lang="en-AE"/>
                    </a:p>
                  </a:txBody>
                  <a:tcPr/>
                </a:tc>
                <a:extLst>
                  <a:ext uri="{0D108BD9-81ED-4DB2-BD59-A6C34878D82A}">
                    <a16:rowId xmlns:a16="http://schemas.microsoft.com/office/drawing/2014/main" val="10000"/>
                  </a:ext>
                </a:extLst>
              </a:tr>
              <a:tr h="500602">
                <a:tc>
                  <a:txBody>
                    <a:bodyPr/>
                    <a:lstStyle/>
                    <a:p>
                      <a:pPr marL="0" marR="0" lvl="0" indent="0" algn="ctr" rtl="0">
                        <a:spcBef>
                          <a:spcPts val="0"/>
                        </a:spcBef>
                        <a:spcAft>
                          <a:spcPts val="0"/>
                        </a:spcAft>
                        <a:buNone/>
                      </a:pPr>
                      <a:r>
                        <a:rPr lang="en-US" sz="2400" b="1" dirty="0">
                          <a:solidFill>
                            <a:schemeClr val="lt1"/>
                          </a:solidFill>
                          <a:latin typeface="Calibri" panose="020F0502020204030204" pitchFamily="34" charset="0"/>
                          <a:cs typeface="Calibri" panose="020F0502020204030204" pitchFamily="34" charset="0"/>
                        </a:rPr>
                        <a:t>What I Know</a:t>
                      </a:r>
                      <a:endParaRPr sz="2400" b="1" dirty="0">
                        <a:solidFill>
                          <a:schemeClr val="lt1"/>
                        </a:solidFill>
                        <a:latin typeface="Calibri" panose="020F0502020204030204" pitchFamily="34" charset="0"/>
                        <a:cs typeface="Calibri" panose="020F0502020204030204" pitchFamily="34" charset="0"/>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marL="0" marR="0" lvl="0" indent="0" algn="ctr" rtl="0">
                        <a:spcBef>
                          <a:spcPts val="0"/>
                        </a:spcBef>
                        <a:spcAft>
                          <a:spcPts val="0"/>
                        </a:spcAft>
                        <a:buNone/>
                      </a:pPr>
                      <a:endParaRPr sz="2400" b="1">
                        <a:solidFill>
                          <a:schemeClr val="lt1"/>
                        </a:solidFill>
                        <a:latin typeface="Calibri" panose="020F0502020204030204" pitchFamily="34" charset="0"/>
                        <a:cs typeface="Calibri" panose="020F0502020204030204" pitchFamily="34" charset="0"/>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marL="0" marR="0" lvl="0" indent="0" algn="ctr" rtl="0">
                        <a:spcBef>
                          <a:spcPts val="0"/>
                        </a:spcBef>
                        <a:spcAft>
                          <a:spcPts val="0"/>
                        </a:spcAft>
                        <a:buNone/>
                      </a:pPr>
                      <a:r>
                        <a:rPr lang="en-US" sz="2400" b="1" dirty="0">
                          <a:solidFill>
                            <a:schemeClr val="lt1"/>
                          </a:solidFill>
                          <a:latin typeface="Calibri" panose="020F0502020204030204" pitchFamily="34" charset="0"/>
                          <a:cs typeface="Calibri" panose="020F0502020204030204" pitchFamily="34" charset="0"/>
                        </a:rPr>
                        <a:t>What I Want</a:t>
                      </a:r>
                      <a:r>
                        <a:rPr lang="en-US" sz="2400" b="0" dirty="0">
                          <a:solidFill>
                            <a:schemeClr val="tx1"/>
                          </a:solidFill>
                          <a:latin typeface="Calibri" panose="020F0502020204030204" pitchFamily="34" charset="0"/>
                          <a:cs typeface="Calibri" panose="020F0502020204030204" pitchFamily="34" charset="0"/>
                        </a:rPr>
                        <a:t> </a:t>
                      </a:r>
                      <a:r>
                        <a:rPr lang="en-US" sz="2400" b="1" dirty="0">
                          <a:solidFill>
                            <a:schemeClr val="lt1"/>
                          </a:solidFill>
                          <a:latin typeface="Calibri" panose="020F0502020204030204" pitchFamily="34" charset="0"/>
                          <a:cs typeface="Calibri" panose="020F0502020204030204" pitchFamily="34" charset="0"/>
                        </a:rPr>
                        <a:t>To Know/Learn</a:t>
                      </a:r>
                      <a:endParaRPr sz="2400" b="1" dirty="0">
                        <a:solidFill>
                          <a:schemeClr val="lt1"/>
                        </a:solidFill>
                        <a:latin typeface="Calibri" panose="020F0502020204030204" pitchFamily="34" charset="0"/>
                        <a:cs typeface="Calibri" panose="020F0502020204030204" pitchFamily="34" charset="0"/>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marL="0" marR="0" lvl="0" indent="0" algn="ctr" rtl="0">
                        <a:spcBef>
                          <a:spcPts val="0"/>
                        </a:spcBef>
                        <a:spcAft>
                          <a:spcPts val="0"/>
                        </a:spcAft>
                        <a:buNone/>
                      </a:pPr>
                      <a:endParaRPr sz="2400" b="1" dirty="0">
                        <a:solidFill>
                          <a:schemeClr val="lt1"/>
                        </a:solidFill>
                        <a:latin typeface="Calibri" panose="020F0502020204030204" pitchFamily="34" charset="0"/>
                        <a:cs typeface="Calibri" panose="020F0502020204030204" pitchFamily="34" charset="0"/>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marL="0" marR="0" lvl="0" indent="0" algn="ctr" rtl="0">
                        <a:spcBef>
                          <a:spcPts val="0"/>
                        </a:spcBef>
                        <a:spcAft>
                          <a:spcPts val="0"/>
                        </a:spcAft>
                        <a:buNone/>
                      </a:pPr>
                      <a:r>
                        <a:rPr lang="en-US" sz="2400" b="1" dirty="0">
                          <a:solidFill>
                            <a:schemeClr val="lt1"/>
                          </a:solidFill>
                          <a:latin typeface="Calibri" panose="020F0502020204030204" pitchFamily="34" charset="0"/>
                          <a:cs typeface="Calibri" panose="020F0502020204030204" pitchFamily="34" charset="0"/>
                        </a:rPr>
                        <a:t>What I Learned</a:t>
                      </a:r>
                      <a:endParaRPr sz="2400" b="1" dirty="0">
                        <a:solidFill>
                          <a:schemeClr val="lt1"/>
                        </a:solidFill>
                        <a:latin typeface="Calibri" panose="020F0502020204030204" pitchFamily="34" charset="0"/>
                        <a:cs typeface="Calibri" panose="020F0502020204030204" pitchFamily="34" charset="0"/>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10001"/>
                  </a:ext>
                </a:extLst>
              </a:tr>
              <a:tr h="2216310">
                <a:tc>
                  <a:txBody>
                    <a:bodyPr/>
                    <a:lstStyle/>
                    <a:p>
                      <a:pPr marL="0" marR="0" lvl="0" indent="0" algn="ctr" rtl="0">
                        <a:spcBef>
                          <a:spcPts val="0"/>
                        </a:spcBef>
                        <a:spcAft>
                          <a:spcPts val="0"/>
                        </a:spcAft>
                        <a:buNone/>
                      </a:pPr>
                      <a:endParaRPr sz="2400" dirty="0"/>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endParaRPr sz="2400"/>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endParaRPr sz="2400" dirty="0"/>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endParaRPr sz="2400"/>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endParaRPr sz="2400" dirty="0"/>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5084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2" name="Google Shape;162;p6">
            <a:extLst>
              <a:ext uri="{FF2B5EF4-FFF2-40B4-BE49-F238E27FC236}">
                <a16:creationId xmlns:a16="http://schemas.microsoft.com/office/drawing/2014/main" id="{67D4E8FF-84CD-41A5-C577-C52B58A44889}"/>
              </a:ext>
            </a:extLst>
          </p:cNvPr>
          <p:cNvSpPr txBox="1">
            <a:spLocks noGrp="1"/>
          </p:cNvSpPr>
          <p:nvPr>
            <p:ph type="title"/>
          </p:nvPr>
        </p:nvSpPr>
        <p:spPr>
          <a:xfrm>
            <a:off x="1447786" y="102948"/>
            <a:ext cx="9296427" cy="654032"/>
          </a:xfrm>
          <a:prstGeom prst="rect">
            <a:avLst/>
          </a:prstGeom>
          <a:gradFill>
            <a:gsLst>
              <a:gs pos="0">
                <a:srgbClr val="00FDFF">
                  <a:alpha val="67059"/>
                </a:srgbClr>
              </a:gs>
              <a:gs pos="36000">
                <a:srgbClr val="73FDD6">
                  <a:alpha val="58039"/>
                </a:srgbClr>
              </a:gs>
              <a:gs pos="100000">
                <a:srgbClr val="76D6FF">
                  <a:alpha val="72941"/>
                </a:srgbClr>
              </a:gs>
            </a:gsLst>
            <a:lin ang="16200000" scaled="1"/>
          </a:gradFill>
          <a:ln>
            <a:solidFill>
              <a:srgbClr val="00FDFF"/>
            </a:solid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3600"/>
              <a:buFont typeface="Calibri"/>
              <a:buNone/>
            </a:pPr>
            <a:r>
              <a:rPr lang="en-US" dirty="0">
                <a:ln w="0">
                  <a:noFill/>
                </a:ln>
                <a:solidFill>
                  <a:schemeClr val="tx1"/>
                </a:solidFill>
                <a:effectLst>
                  <a:outerShdw blurRad="38100" dist="19050" dir="2700000" algn="tl" rotWithShape="0">
                    <a:schemeClr val="dk1">
                      <a:alpha val="40000"/>
                    </a:schemeClr>
                  </a:outerShdw>
                </a:effectLst>
              </a:rPr>
              <a:t>Cooling Effect Of Evaporation</a:t>
            </a:r>
            <a:endParaRPr dirty="0">
              <a:ln w="0">
                <a:noFill/>
              </a:ln>
              <a:solidFill>
                <a:schemeClr val="tx1"/>
              </a:solidFill>
              <a:effectLst>
                <a:outerShdw blurRad="38100" dist="19050" dir="2700000" algn="tl" rotWithShape="0">
                  <a:schemeClr val="dk1">
                    <a:alpha val="40000"/>
                  </a:schemeClr>
                </a:outerShdw>
              </a:effectLst>
            </a:endParaRPr>
          </a:p>
        </p:txBody>
      </p:sp>
      <p:sp>
        <p:nvSpPr>
          <p:cNvPr id="4" name="Oval 3">
            <a:extLst>
              <a:ext uri="{FF2B5EF4-FFF2-40B4-BE49-F238E27FC236}">
                <a16:creationId xmlns:a16="http://schemas.microsoft.com/office/drawing/2014/main" id="{CEDE0303-1504-B04D-718C-4B8CBF38D2A3}"/>
              </a:ext>
            </a:extLst>
          </p:cNvPr>
          <p:cNvSpPr/>
          <p:nvPr/>
        </p:nvSpPr>
        <p:spPr>
          <a:xfrm>
            <a:off x="304786" y="1405736"/>
            <a:ext cx="1295414" cy="1251856"/>
          </a:xfrm>
          <a:prstGeom prst="ellipse">
            <a:avLst/>
          </a:prstGeom>
          <a:solidFill>
            <a:srgbClr val="FFFF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E" sz="2400" b="1" dirty="0">
                <a:solidFill>
                  <a:schemeClr val="tx1"/>
                </a:solidFill>
                <a:latin typeface="Calibri" panose="020F0502020204030204" pitchFamily="34" charset="0"/>
                <a:cs typeface="Calibri" panose="020F0502020204030204" pitchFamily="34" charset="0"/>
              </a:rPr>
              <a:t>Aim</a:t>
            </a:r>
          </a:p>
        </p:txBody>
      </p:sp>
      <p:grpSp>
        <p:nvGrpSpPr>
          <p:cNvPr id="8" name="Group 7">
            <a:extLst>
              <a:ext uri="{FF2B5EF4-FFF2-40B4-BE49-F238E27FC236}">
                <a16:creationId xmlns:a16="http://schemas.microsoft.com/office/drawing/2014/main" id="{7F22A8D2-AE62-2408-FB54-255E3C452D0A}"/>
              </a:ext>
            </a:extLst>
          </p:cNvPr>
          <p:cNvGrpSpPr/>
          <p:nvPr/>
        </p:nvGrpSpPr>
        <p:grpSpPr>
          <a:xfrm>
            <a:off x="304786" y="4065647"/>
            <a:ext cx="1568881" cy="1284514"/>
            <a:chOff x="2579901" y="3918857"/>
            <a:chExt cx="1568881" cy="1284514"/>
          </a:xfrm>
        </p:grpSpPr>
        <p:sp>
          <p:nvSpPr>
            <p:cNvPr id="7" name="Oval 6">
              <a:extLst>
                <a:ext uri="{FF2B5EF4-FFF2-40B4-BE49-F238E27FC236}">
                  <a16:creationId xmlns:a16="http://schemas.microsoft.com/office/drawing/2014/main" id="{8A977392-3AC9-ACDB-3184-AB0E6EA19169}"/>
                </a:ext>
              </a:extLst>
            </p:cNvPr>
            <p:cNvSpPr/>
            <p:nvPr/>
          </p:nvSpPr>
          <p:spPr>
            <a:xfrm>
              <a:off x="2579901" y="3918857"/>
              <a:ext cx="1523999" cy="1284514"/>
            </a:xfrm>
            <a:prstGeom prst="ellipse">
              <a:avLst/>
            </a:prstGeom>
            <a:solidFill>
              <a:srgbClr val="FFFF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solidFill>
                  <a:schemeClr val="tx1"/>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AF303073-D52E-A74B-81F0-D03AC46406C6}"/>
                </a:ext>
              </a:extLst>
            </p:cNvPr>
            <p:cNvSpPr txBox="1"/>
            <p:nvPr/>
          </p:nvSpPr>
          <p:spPr>
            <a:xfrm>
              <a:off x="2624783" y="4141743"/>
              <a:ext cx="1523999" cy="830997"/>
            </a:xfrm>
            <a:prstGeom prst="rect">
              <a:avLst/>
            </a:prstGeom>
            <a:noFill/>
          </p:spPr>
          <p:txBody>
            <a:bodyPr wrap="square" rtlCol="0">
              <a:spAutoFit/>
            </a:bodyPr>
            <a:lstStyle/>
            <a:p>
              <a:pPr algn="ctr"/>
              <a:r>
                <a:rPr lang="en-AE" sz="2400" b="1" dirty="0">
                  <a:solidFill>
                    <a:schemeClr val="tx1"/>
                  </a:solidFill>
                  <a:latin typeface="Calibri" panose="020F0502020204030204" pitchFamily="34" charset="0"/>
                  <a:cs typeface="Calibri" panose="020F0502020204030204" pitchFamily="34" charset="0"/>
                </a:rPr>
                <a:t>Materials</a:t>
              </a:r>
            </a:p>
            <a:p>
              <a:pPr algn="ctr"/>
              <a:r>
                <a:rPr lang="en-AE" sz="2400" b="1" dirty="0">
                  <a:solidFill>
                    <a:schemeClr val="tx1"/>
                  </a:solidFill>
                  <a:latin typeface="Calibri" panose="020F0502020204030204" pitchFamily="34" charset="0"/>
                  <a:cs typeface="Calibri" panose="020F0502020204030204" pitchFamily="34" charset="0"/>
                </a:rPr>
                <a:t>Needed</a:t>
              </a:r>
            </a:p>
          </p:txBody>
        </p:sp>
      </p:grpSp>
      <p:grpSp>
        <p:nvGrpSpPr>
          <p:cNvPr id="5" name="Group 4">
            <a:extLst>
              <a:ext uri="{FF2B5EF4-FFF2-40B4-BE49-F238E27FC236}">
                <a16:creationId xmlns:a16="http://schemas.microsoft.com/office/drawing/2014/main" id="{BF53443F-195E-121B-73DF-218C6EDA90D7}"/>
              </a:ext>
            </a:extLst>
          </p:cNvPr>
          <p:cNvGrpSpPr/>
          <p:nvPr/>
        </p:nvGrpSpPr>
        <p:grpSpPr>
          <a:xfrm>
            <a:off x="1828785" y="1251134"/>
            <a:ext cx="9633872" cy="1251856"/>
            <a:chOff x="1828785" y="1251134"/>
            <a:chExt cx="9633872" cy="1251856"/>
          </a:xfrm>
        </p:grpSpPr>
        <p:sp>
          <p:nvSpPr>
            <p:cNvPr id="12" name="Display 11">
              <a:extLst>
                <a:ext uri="{FF2B5EF4-FFF2-40B4-BE49-F238E27FC236}">
                  <a16:creationId xmlns:a16="http://schemas.microsoft.com/office/drawing/2014/main" id="{BE7CC567-ADF6-F77F-B6EB-A737FC498D24}"/>
                </a:ext>
              </a:extLst>
            </p:cNvPr>
            <p:cNvSpPr/>
            <p:nvPr/>
          </p:nvSpPr>
          <p:spPr>
            <a:xfrm>
              <a:off x="1828785" y="1251134"/>
              <a:ext cx="9633872" cy="1251856"/>
            </a:xfrm>
            <a:prstGeom prst="flowChartDisplay">
              <a:avLst/>
            </a:prstGeom>
            <a:ln>
              <a:solidFill>
                <a:schemeClr val="tx2">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AE"/>
            </a:p>
          </p:txBody>
        </p:sp>
        <p:sp>
          <p:nvSpPr>
            <p:cNvPr id="9" name="TextBox 8">
              <a:extLst>
                <a:ext uri="{FF2B5EF4-FFF2-40B4-BE49-F238E27FC236}">
                  <a16:creationId xmlns:a16="http://schemas.microsoft.com/office/drawing/2014/main" id="{961288B9-9EA8-5FD3-F136-9F9637642242}"/>
                </a:ext>
              </a:extLst>
            </p:cNvPr>
            <p:cNvSpPr txBox="1"/>
            <p:nvPr/>
          </p:nvSpPr>
          <p:spPr>
            <a:xfrm>
              <a:off x="3004441" y="1437183"/>
              <a:ext cx="7892160" cy="830997"/>
            </a:xfrm>
            <a:prstGeom prst="rect">
              <a:avLst/>
            </a:prstGeom>
            <a:noFill/>
          </p:spPr>
          <p:txBody>
            <a:bodyPr wrap="square" rtlCol="0">
              <a:spAutoFit/>
            </a:bodyPr>
            <a:lstStyle/>
            <a:p>
              <a:r>
                <a:rPr lang="en-US" sz="2400" dirty="0">
                  <a:latin typeface="Calibri" panose="020F0502020204030204" pitchFamily="34" charset="0"/>
                  <a:ea typeface="Aptos" panose="020B0004020202020204" pitchFamily="34" charset="0"/>
                  <a:cs typeface="Calibri" panose="020F0502020204030204" pitchFamily="34" charset="0"/>
                </a:rPr>
                <a:t>S</a:t>
              </a:r>
              <a:r>
                <a:rPr lang="en-US" sz="2400" dirty="0">
                  <a:effectLst/>
                  <a:latin typeface="Calibri" panose="020F0502020204030204" pitchFamily="34" charset="0"/>
                  <a:ea typeface="Aptos" panose="020B0004020202020204" pitchFamily="34" charset="0"/>
                  <a:cs typeface="Calibri" panose="020F0502020204030204" pitchFamily="34" charset="0"/>
                </a:rPr>
                <a:t>imple experiment to demonstrate that </a:t>
              </a:r>
              <a:r>
                <a:rPr lang="en-US" sz="2400" b="1" dirty="0">
                  <a:effectLst/>
                  <a:latin typeface="Calibri" panose="020F0502020204030204" pitchFamily="34" charset="0"/>
                  <a:ea typeface="Aptos" panose="020B0004020202020204" pitchFamily="34" charset="0"/>
                  <a:cs typeface="Calibri" panose="020F0502020204030204" pitchFamily="34" charset="0"/>
                </a:rPr>
                <a:t>evaporation causes</a:t>
              </a:r>
            </a:p>
            <a:p>
              <a:r>
                <a:rPr lang="en-US" sz="2400" b="1" dirty="0">
                  <a:effectLst/>
                  <a:latin typeface="Calibri" panose="020F0502020204030204" pitchFamily="34" charset="0"/>
                  <a:ea typeface="Aptos" panose="020B0004020202020204" pitchFamily="34" charset="0"/>
                  <a:cs typeface="Calibri" panose="020F0502020204030204" pitchFamily="34" charset="0"/>
                </a:rPr>
                <a:t> cooling </a:t>
              </a:r>
              <a:r>
                <a:rPr lang="en-US" sz="2400" dirty="0">
                  <a:effectLst/>
                  <a:latin typeface="Calibri" panose="020F0502020204030204" pitchFamily="34" charset="0"/>
                  <a:ea typeface="Aptos" panose="020B0004020202020204" pitchFamily="34" charset="0"/>
                  <a:cs typeface="Calibri" panose="020F0502020204030204" pitchFamily="34" charset="0"/>
                </a:rPr>
                <a:t>using a laboratory thermometer and a wet cloth.</a:t>
              </a:r>
              <a:r>
                <a:rPr lang="en-AE" sz="2400" dirty="0">
                  <a:effectLst/>
                  <a:latin typeface="Calibri" panose="020F0502020204030204" pitchFamily="34" charset="0"/>
                  <a:cs typeface="Calibri" panose="020F0502020204030204" pitchFamily="34" charset="0"/>
                </a:rPr>
                <a:t> </a:t>
              </a:r>
              <a:endParaRPr lang="en-AE" sz="2400" dirty="0">
                <a:latin typeface="Calibri" panose="020F0502020204030204" pitchFamily="34" charset="0"/>
                <a:cs typeface="Calibri" panose="020F0502020204030204" pitchFamily="34" charset="0"/>
              </a:endParaRPr>
            </a:p>
          </p:txBody>
        </p:sp>
      </p:grpSp>
      <p:sp>
        <p:nvSpPr>
          <p:cNvPr id="13" name="TextBox 12">
            <a:extLst>
              <a:ext uri="{FF2B5EF4-FFF2-40B4-BE49-F238E27FC236}">
                <a16:creationId xmlns:a16="http://schemas.microsoft.com/office/drawing/2014/main" id="{38DE9AF2-C62E-8166-6DB6-ABC63C3D04FF}"/>
              </a:ext>
            </a:extLst>
          </p:cNvPr>
          <p:cNvSpPr txBox="1"/>
          <p:nvPr/>
        </p:nvSpPr>
        <p:spPr>
          <a:xfrm>
            <a:off x="2416629" y="3609592"/>
            <a:ext cx="4089431" cy="461665"/>
          </a:xfrm>
          <a:prstGeom prst="rect">
            <a:avLst/>
          </a:prstGeom>
          <a:noFill/>
        </p:spPr>
        <p:txBody>
          <a:bodyPr wrap="square" rtlCol="0">
            <a:spAutoFit/>
          </a:bodyPr>
          <a:lstStyle/>
          <a:p>
            <a:pPr marL="457200" indent="-457200">
              <a:buFont typeface="+mj-lt"/>
              <a:buAutoNum type="arabicPeriod"/>
            </a:pPr>
            <a:r>
              <a:rPr lang="en-US" sz="2400" dirty="0">
                <a:effectLst/>
                <a:latin typeface="Calibri" panose="020F0502020204030204" pitchFamily="34" charset="0"/>
                <a:ea typeface="Aptos" panose="020B0004020202020204" pitchFamily="34" charset="0"/>
                <a:cs typeface="Calibri" panose="020F0502020204030204" pitchFamily="34" charset="0"/>
              </a:rPr>
              <a:t>A laboratory thermometer</a:t>
            </a:r>
            <a:endParaRPr lang="en-AE" sz="2400" dirty="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5A24E910-D21A-1FF8-8484-25B5E25FDBA1}"/>
              </a:ext>
            </a:extLst>
          </p:cNvPr>
          <p:cNvSpPr txBox="1"/>
          <p:nvPr/>
        </p:nvSpPr>
        <p:spPr>
          <a:xfrm>
            <a:off x="2416629" y="4065647"/>
            <a:ext cx="4637314" cy="461665"/>
          </a:xfrm>
          <a:prstGeom prst="rect">
            <a:avLst/>
          </a:prstGeom>
          <a:noFill/>
        </p:spPr>
        <p:txBody>
          <a:bodyPr wrap="square" rtlCol="0">
            <a:spAutoFit/>
          </a:bodyPr>
          <a:lstStyle/>
          <a:p>
            <a:pPr marL="457200" indent="-457200">
              <a:buFont typeface="+mj-lt"/>
              <a:buAutoNum type="arabicPeriod" startAt="2"/>
            </a:pPr>
            <a:r>
              <a:rPr lang="en-US" sz="2400" dirty="0">
                <a:effectLst/>
                <a:latin typeface="Calibri" panose="020F0502020204030204" pitchFamily="34" charset="0"/>
                <a:ea typeface="Aptos" panose="020B0004020202020204" pitchFamily="34" charset="0"/>
                <a:cs typeface="Calibri" panose="020F0502020204030204" pitchFamily="34" charset="0"/>
              </a:rPr>
              <a:t>A small piece of cloth or cotton </a:t>
            </a:r>
            <a:endParaRPr lang="en-AE" sz="2400" dirty="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49D5C1FD-4126-FF2C-85A5-BC570A17892D}"/>
              </a:ext>
            </a:extLst>
          </p:cNvPr>
          <p:cNvSpPr txBox="1"/>
          <p:nvPr/>
        </p:nvSpPr>
        <p:spPr>
          <a:xfrm>
            <a:off x="2416629" y="4521702"/>
            <a:ext cx="2403067" cy="461665"/>
          </a:xfrm>
          <a:prstGeom prst="rect">
            <a:avLst/>
          </a:prstGeom>
          <a:noFill/>
        </p:spPr>
        <p:txBody>
          <a:bodyPr wrap="square" rtlCol="0">
            <a:spAutoFit/>
          </a:bodyPr>
          <a:lstStyle/>
          <a:p>
            <a:pPr marL="457200" indent="-457200">
              <a:buFont typeface="+mj-lt"/>
              <a:buAutoNum type="arabicPeriod" startAt="3"/>
            </a:pPr>
            <a:r>
              <a:rPr lang="en-AE" sz="2400" dirty="0">
                <a:latin typeface="Calibri" panose="020F0502020204030204" pitchFamily="34" charset="0"/>
                <a:cs typeface="Calibri" panose="020F0502020204030204" pitchFamily="34" charset="0"/>
              </a:rPr>
              <a:t>Water</a:t>
            </a:r>
          </a:p>
        </p:txBody>
      </p:sp>
      <p:sp>
        <p:nvSpPr>
          <p:cNvPr id="16" name="TextBox 15">
            <a:extLst>
              <a:ext uri="{FF2B5EF4-FFF2-40B4-BE49-F238E27FC236}">
                <a16:creationId xmlns:a16="http://schemas.microsoft.com/office/drawing/2014/main" id="{9D8D3E06-32D0-BD67-440B-9C3A67ADEE56}"/>
              </a:ext>
            </a:extLst>
          </p:cNvPr>
          <p:cNvSpPr txBox="1"/>
          <p:nvPr/>
        </p:nvSpPr>
        <p:spPr>
          <a:xfrm>
            <a:off x="2416629" y="4977758"/>
            <a:ext cx="3400832" cy="461665"/>
          </a:xfrm>
          <a:prstGeom prst="rect">
            <a:avLst/>
          </a:prstGeom>
          <a:noFill/>
        </p:spPr>
        <p:txBody>
          <a:bodyPr wrap="square" rtlCol="0">
            <a:spAutoFit/>
          </a:bodyPr>
          <a:lstStyle/>
          <a:p>
            <a:pPr marL="457200" indent="-457200">
              <a:buFont typeface="+mj-lt"/>
              <a:buAutoNum type="arabicPeriod" startAt="4"/>
            </a:pPr>
            <a:r>
              <a:rPr lang="en-US" sz="2400" dirty="0">
                <a:effectLst/>
                <a:latin typeface="Calibri" panose="020F0502020204030204" pitchFamily="34" charset="0"/>
                <a:ea typeface="Aptos" panose="020B0004020202020204" pitchFamily="34" charset="0"/>
                <a:cs typeface="Calibri" panose="020F0502020204030204" pitchFamily="34" charset="0"/>
              </a:rPr>
              <a:t>String or rubber band </a:t>
            </a:r>
            <a:endParaRPr lang="en-AE" sz="2400"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B69965CC-4DBE-FA1F-52F0-E3FB45B3D0B8}"/>
              </a:ext>
            </a:extLst>
          </p:cNvPr>
          <p:cNvSpPr txBox="1"/>
          <p:nvPr/>
        </p:nvSpPr>
        <p:spPr>
          <a:xfrm>
            <a:off x="2416629" y="5433814"/>
            <a:ext cx="5014713" cy="461665"/>
          </a:xfrm>
          <a:prstGeom prst="rect">
            <a:avLst/>
          </a:prstGeom>
          <a:noFill/>
        </p:spPr>
        <p:txBody>
          <a:bodyPr wrap="square" rtlCol="0">
            <a:spAutoFit/>
          </a:bodyPr>
          <a:lstStyle/>
          <a:p>
            <a:pPr marL="457200" indent="-457200">
              <a:buFont typeface="+mj-lt"/>
              <a:buAutoNum type="arabicPeriod" startAt="5"/>
            </a:pPr>
            <a:r>
              <a:rPr lang="en-US" sz="2400" dirty="0">
                <a:effectLst/>
                <a:latin typeface="Calibri" panose="020F0502020204030204" pitchFamily="34" charset="0"/>
                <a:ea typeface="Aptos" panose="020B0004020202020204" pitchFamily="34" charset="0"/>
                <a:cs typeface="Calibri" panose="020F0502020204030204" pitchFamily="34" charset="0"/>
              </a:rPr>
              <a:t>Fan or open-air environment</a:t>
            </a:r>
            <a:r>
              <a:rPr lang="en-AE" sz="2400" dirty="0">
                <a:effectLst/>
                <a:latin typeface="Calibri" panose="020F0502020204030204" pitchFamily="34" charset="0"/>
                <a:cs typeface="Calibri" panose="020F0502020204030204" pitchFamily="34" charset="0"/>
              </a:rPr>
              <a:t> </a:t>
            </a:r>
            <a:endParaRPr lang="en-AE" sz="2400" dirty="0">
              <a:latin typeface="Calibri" panose="020F0502020204030204" pitchFamily="34" charset="0"/>
              <a:cs typeface="Calibri" panose="020F0502020204030204" pitchFamily="34" charset="0"/>
            </a:endParaRPr>
          </a:p>
        </p:txBody>
      </p:sp>
      <p:pic>
        <p:nvPicPr>
          <p:cNvPr id="1026" name="Picture 2" descr="Free thermometer degree hot vector">
            <a:extLst>
              <a:ext uri="{FF2B5EF4-FFF2-40B4-BE49-F238E27FC236}">
                <a16:creationId xmlns:a16="http://schemas.microsoft.com/office/drawing/2014/main" id="{3D8902C6-6AD2-98A2-844B-42BE1FB499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589" y="3181340"/>
            <a:ext cx="730081" cy="1090232"/>
          </a:xfrm>
          <a:prstGeom prst="ellipse">
            <a:avLst/>
          </a:prstGeom>
          <a:noFill/>
          <a:extLst>
            <a:ext uri="{909E8E84-426E-40DD-AFC4-6F175D3DCCD1}">
              <a14:hiddenFill xmlns:a14="http://schemas.microsoft.com/office/drawing/2010/main">
                <a:solidFill>
                  <a:srgbClr val="FFFFFF"/>
                </a:solidFill>
              </a14:hiddenFill>
            </a:ext>
          </a:extLst>
        </p:spPr>
      </p:pic>
      <p:pic>
        <p:nvPicPr>
          <p:cNvPr id="1030" name="Picture 6" descr="Free Cloth Plaid photo and picture">
            <a:extLst>
              <a:ext uri="{FF2B5EF4-FFF2-40B4-BE49-F238E27FC236}">
                <a16:creationId xmlns:a16="http://schemas.microsoft.com/office/drawing/2014/main" id="{7F86D179-4D42-0055-FE5F-1C9B5DB612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75371" y="3114355"/>
            <a:ext cx="951593" cy="990473"/>
          </a:xfrm>
          <a:prstGeom prst="ellipse">
            <a:avLst/>
          </a:prstGeom>
          <a:noFill/>
          <a:extLst>
            <a:ext uri="{909E8E84-426E-40DD-AFC4-6F175D3DCCD1}">
              <a14:hiddenFill xmlns:a14="http://schemas.microsoft.com/office/drawing/2010/main">
                <a:solidFill>
                  <a:srgbClr val="FFFFFF"/>
                </a:solidFill>
              </a14:hiddenFill>
            </a:ext>
          </a:extLst>
        </p:spPr>
      </p:pic>
      <p:pic>
        <p:nvPicPr>
          <p:cNvPr id="1032" name="Picture 8" descr="Free water cup water bottle illustration">
            <a:extLst>
              <a:ext uri="{FF2B5EF4-FFF2-40B4-BE49-F238E27FC236}">
                <a16:creationId xmlns:a16="http://schemas.microsoft.com/office/drawing/2014/main" id="{C8A309FF-8A9E-FC7A-55BD-201932E901B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538"/>
          <a:stretch/>
        </p:blipFill>
        <p:spPr bwMode="auto">
          <a:xfrm>
            <a:off x="8962440" y="3429000"/>
            <a:ext cx="399106" cy="10641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Free Rubber Bands Elastic Bands photo and picture">
            <a:extLst>
              <a:ext uri="{FF2B5EF4-FFF2-40B4-BE49-F238E27FC236}">
                <a16:creationId xmlns:a16="http://schemas.microsoft.com/office/drawing/2014/main" id="{9F9888B2-0B50-7AF5-B060-6EB583DE11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98849" y="4667374"/>
            <a:ext cx="1055914" cy="1082431"/>
          </a:xfrm>
          <a:prstGeom prst="ellipse">
            <a:avLst/>
          </a:prstGeom>
          <a:noFill/>
          <a:extLst>
            <a:ext uri="{909E8E84-426E-40DD-AFC4-6F175D3DCCD1}">
              <a14:hiddenFill xmlns:a14="http://schemas.microsoft.com/office/drawing/2010/main">
                <a:solidFill>
                  <a:srgbClr val="FFFFFF"/>
                </a:solidFill>
              </a14:hiddenFill>
            </a:ext>
          </a:extLst>
        </p:spPr>
      </p:pic>
      <p:pic>
        <p:nvPicPr>
          <p:cNvPr id="3074" name="Picture 2" descr="Free fan summer ventilation illustration">
            <a:extLst>
              <a:ext uri="{FF2B5EF4-FFF2-40B4-BE49-F238E27FC236}">
                <a16:creationId xmlns:a16="http://schemas.microsoft.com/office/drawing/2014/main" id="{796DA6A1-5C39-E4F0-36BF-C4E0808878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30457" y="4601711"/>
            <a:ext cx="1213756" cy="12137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1000"/>
                                        <p:tgtEl>
                                          <p:spTgt spid="8"/>
                                        </p:tgtEl>
                                      </p:cBhvr>
                                    </p:animEffect>
                                  </p:childTnLst>
                                </p:cTn>
                              </p:par>
                            </p:childTnLst>
                          </p:cTn>
                        </p:par>
                        <p:par>
                          <p:cTn id="17" fill="hold">
                            <p:stCondLst>
                              <p:cond delay="1000"/>
                            </p:stCondLst>
                            <p:childTnLst>
                              <p:par>
                                <p:cTn id="18" presetID="22" presetClass="entr" presetSubtype="8" fill="hold" grpId="0" nodeType="afterEffect">
                                  <p:stCondLst>
                                    <p:cond delay="50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par>
                          <p:cTn id="21" fill="hold">
                            <p:stCondLst>
                              <p:cond delay="2500"/>
                            </p:stCondLst>
                            <p:childTnLst>
                              <p:par>
                                <p:cTn id="22" presetID="22" presetClass="entr" presetSubtype="8" fill="hold" nodeType="afterEffect">
                                  <p:stCondLst>
                                    <p:cond delay="500"/>
                                  </p:stCondLst>
                                  <p:childTnLst>
                                    <p:set>
                                      <p:cBhvr>
                                        <p:cTn id="23" dur="1" fill="hold">
                                          <p:stCondLst>
                                            <p:cond delay="0"/>
                                          </p:stCondLst>
                                        </p:cTn>
                                        <p:tgtEl>
                                          <p:spTgt spid="1026"/>
                                        </p:tgtEl>
                                        <p:attrNameLst>
                                          <p:attrName>style.visibility</p:attrName>
                                        </p:attrNameLst>
                                      </p:cBhvr>
                                      <p:to>
                                        <p:strVal val="visible"/>
                                      </p:to>
                                    </p:set>
                                    <p:animEffect transition="in" filter="wipe(left)">
                                      <p:cBhvr>
                                        <p:cTn id="24" dur="1000"/>
                                        <p:tgtEl>
                                          <p:spTgt spid="1026"/>
                                        </p:tgtEl>
                                      </p:cBhvr>
                                    </p:animEffect>
                                  </p:childTnLst>
                                </p:cTn>
                              </p:par>
                            </p:childTnLst>
                          </p:cTn>
                        </p:par>
                        <p:par>
                          <p:cTn id="25" fill="hold">
                            <p:stCondLst>
                              <p:cond delay="4000"/>
                            </p:stCondLst>
                            <p:childTnLst>
                              <p:par>
                                <p:cTn id="26" presetID="22" presetClass="entr" presetSubtype="8" fill="hold" grpId="0" nodeType="afterEffect">
                                  <p:stCondLst>
                                    <p:cond delay="50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1000"/>
                                        <p:tgtEl>
                                          <p:spTgt spid="14"/>
                                        </p:tgtEl>
                                      </p:cBhvr>
                                    </p:animEffect>
                                  </p:childTnLst>
                                </p:cTn>
                              </p:par>
                            </p:childTnLst>
                          </p:cTn>
                        </p:par>
                        <p:par>
                          <p:cTn id="29" fill="hold">
                            <p:stCondLst>
                              <p:cond delay="5500"/>
                            </p:stCondLst>
                            <p:childTnLst>
                              <p:par>
                                <p:cTn id="30" presetID="22" presetClass="entr" presetSubtype="8" fill="hold" nodeType="afterEffect">
                                  <p:stCondLst>
                                    <p:cond delay="500"/>
                                  </p:stCondLst>
                                  <p:childTnLst>
                                    <p:set>
                                      <p:cBhvr>
                                        <p:cTn id="31" dur="1" fill="hold">
                                          <p:stCondLst>
                                            <p:cond delay="0"/>
                                          </p:stCondLst>
                                        </p:cTn>
                                        <p:tgtEl>
                                          <p:spTgt spid="1030"/>
                                        </p:tgtEl>
                                        <p:attrNameLst>
                                          <p:attrName>style.visibility</p:attrName>
                                        </p:attrNameLst>
                                      </p:cBhvr>
                                      <p:to>
                                        <p:strVal val="visible"/>
                                      </p:to>
                                    </p:set>
                                    <p:animEffect transition="in" filter="wipe(left)">
                                      <p:cBhvr>
                                        <p:cTn id="32" dur="1000"/>
                                        <p:tgtEl>
                                          <p:spTgt spid="1030"/>
                                        </p:tgtEl>
                                      </p:cBhvr>
                                    </p:animEffect>
                                  </p:childTnLst>
                                </p:cTn>
                              </p:par>
                            </p:childTnLst>
                          </p:cTn>
                        </p:par>
                        <p:par>
                          <p:cTn id="33" fill="hold">
                            <p:stCondLst>
                              <p:cond delay="7000"/>
                            </p:stCondLst>
                            <p:childTnLst>
                              <p:par>
                                <p:cTn id="34" presetID="22" presetClass="entr" presetSubtype="8" fill="hold" grpId="0" nodeType="afterEffect">
                                  <p:stCondLst>
                                    <p:cond delay="50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1000"/>
                                        <p:tgtEl>
                                          <p:spTgt spid="15"/>
                                        </p:tgtEl>
                                      </p:cBhvr>
                                    </p:animEffect>
                                  </p:childTnLst>
                                </p:cTn>
                              </p:par>
                            </p:childTnLst>
                          </p:cTn>
                        </p:par>
                        <p:par>
                          <p:cTn id="37" fill="hold">
                            <p:stCondLst>
                              <p:cond delay="8500"/>
                            </p:stCondLst>
                            <p:childTnLst>
                              <p:par>
                                <p:cTn id="38" presetID="22" presetClass="entr" presetSubtype="8" fill="hold" nodeType="afterEffect">
                                  <p:stCondLst>
                                    <p:cond delay="500"/>
                                  </p:stCondLst>
                                  <p:childTnLst>
                                    <p:set>
                                      <p:cBhvr>
                                        <p:cTn id="39" dur="1" fill="hold">
                                          <p:stCondLst>
                                            <p:cond delay="0"/>
                                          </p:stCondLst>
                                        </p:cTn>
                                        <p:tgtEl>
                                          <p:spTgt spid="1032"/>
                                        </p:tgtEl>
                                        <p:attrNameLst>
                                          <p:attrName>style.visibility</p:attrName>
                                        </p:attrNameLst>
                                      </p:cBhvr>
                                      <p:to>
                                        <p:strVal val="visible"/>
                                      </p:to>
                                    </p:set>
                                    <p:animEffect transition="in" filter="wipe(left)">
                                      <p:cBhvr>
                                        <p:cTn id="40" dur="1000"/>
                                        <p:tgtEl>
                                          <p:spTgt spid="1032"/>
                                        </p:tgtEl>
                                      </p:cBhvr>
                                    </p:animEffect>
                                  </p:childTnLst>
                                </p:cTn>
                              </p:par>
                            </p:childTnLst>
                          </p:cTn>
                        </p:par>
                        <p:par>
                          <p:cTn id="41" fill="hold">
                            <p:stCondLst>
                              <p:cond delay="10000"/>
                            </p:stCondLst>
                            <p:childTnLst>
                              <p:par>
                                <p:cTn id="42" presetID="22" presetClass="entr" presetSubtype="8" fill="hold" grpId="0" nodeType="afterEffect">
                                  <p:stCondLst>
                                    <p:cond delay="50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1000"/>
                                        <p:tgtEl>
                                          <p:spTgt spid="16"/>
                                        </p:tgtEl>
                                      </p:cBhvr>
                                    </p:animEffect>
                                  </p:childTnLst>
                                </p:cTn>
                              </p:par>
                            </p:childTnLst>
                          </p:cTn>
                        </p:par>
                        <p:par>
                          <p:cTn id="45" fill="hold">
                            <p:stCondLst>
                              <p:cond delay="11500"/>
                            </p:stCondLst>
                            <p:childTnLst>
                              <p:par>
                                <p:cTn id="46" presetID="22" presetClass="entr" presetSubtype="8" fill="hold" nodeType="afterEffect">
                                  <p:stCondLst>
                                    <p:cond delay="500"/>
                                  </p:stCondLst>
                                  <p:childTnLst>
                                    <p:set>
                                      <p:cBhvr>
                                        <p:cTn id="47" dur="1" fill="hold">
                                          <p:stCondLst>
                                            <p:cond delay="0"/>
                                          </p:stCondLst>
                                        </p:cTn>
                                        <p:tgtEl>
                                          <p:spTgt spid="3"/>
                                        </p:tgtEl>
                                        <p:attrNameLst>
                                          <p:attrName>style.visibility</p:attrName>
                                        </p:attrNameLst>
                                      </p:cBhvr>
                                      <p:to>
                                        <p:strVal val="visible"/>
                                      </p:to>
                                    </p:set>
                                    <p:animEffect transition="in" filter="wipe(left)">
                                      <p:cBhvr>
                                        <p:cTn id="48" dur="1000"/>
                                        <p:tgtEl>
                                          <p:spTgt spid="3"/>
                                        </p:tgtEl>
                                      </p:cBhvr>
                                    </p:animEffect>
                                  </p:childTnLst>
                                </p:cTn>
                              </p:par>
                            </p:childTnLst>
                          </p:cTn>
                        </p:par>
                        <p:par>
                          <p:cTn id="49" fill="hold">
                            <p:stCondLst>
                              <p:cond delay="13000"/>
                            </p:stCondLst>
                            <p:childTnLst>
                              <p:par>
                                <p:cTn id="50" presetID="22" presetClass="entr" presetSubtype="8" fill="hold" grpId="0" nodeType="afterEffect">
                                  <p:stCondLst>
                                    <p:cond delay="50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1000"/>
                                        <p:tgtEl>
                                          <p:spTgt spid="17"/>
                                        </p:tgtEl>
                                      </p:cBhvr>
                                    </p:animEffect>
                                  </p:childTnLst>
                                </p:cTn>
                              </p:par>
                            </p:childTnLst>
                          </p:cTn>
                        </p:par>
                        <p:par>
                          <p:cTn id="53" fill="hold">
                            <p:stCondLst>
                              <p:cond delay="14500"/>
                            </p:stCondLst>
                            <p:childTnLst>
                              <p:par>
                                <p:cTn id="54" presetID="22" presetClass="entr" presetSubtype="8" fill="hold" nodeType="afterEffect">
                                  <p:stCondLst>
                                    <p:cond delay="500"/>
                                  </p:stCondLst>
                                  <p:childTnLst>
                                    <p:set>
                                      <p:cBhvr>
                                        <p:cTn id="55" dur="1" fill="hold">
                                          <p:stCondLst>
                                            <p:cond delay="0"/>
                                          </p:stCondLst>
                                        </p:cTn>
                                        <p:tgtEl>
                                          <p:spTgt spid="3074"/>
                                        </p:tgtEl>
                                        <p:attrNameLst>
                                          <p:attrName>style.visibility</p:attrName>
                                        </p:attrNameLst>
                                      </p:cBhvr>
                                      <p:to>
                                        <p:strVal val="visible"/>
                                      </p:to>
                                    </p:set>
                                    <p:animEffect transition="in" filter="wipe(left)">
                                      <p:cBhvr>
                                        <p:cTn id="56"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ADD1171A-348A-04A6-0419-E037E6E66347}"/>
            </a:ext>
          </a:extLst>
        </p:cNvPr>
        <p:cNvGrpSpPr/>
        <p:nvPr/>
      </p:nvGrpSpPr>
      <p:grpSpPr>
        <a:xfrm>
          <a:off x="0" y="0"/>
          <a:ext cx="0" cy="0"/>
          <a:chOff x="0" y="0"/>
          <a:chExt cx="0" cy="0"/>
        </a:xfrm>
      </p:grpSpPr>
      <p:sp>
        <p:nvSpPr>
          <p:cNvPr id="176" name="Google Shape;176;p8">
            <a:extLst>
              <a:ext uri="{FF2B5EF4-FFF2-40B4-BE49-F238E27FC236}">
                <a16:creationId xmlns:a16="http://schemas.microsoft.com/office/drawing/2014/main" id="{FD5A1390-20B3-B929-DD2A-C3704F30BE7F}"/>
              </a:ext>
            </a:extLst>
          </p:cNvPr>
          <p:cNvSpPr txBox="1">
            <a:spLocks noGrp="1"/>
          </p:cNvSpPr>
          <p:nvPr>
            <p:ph type="title"/>
          </p:nvPr>
        </p:nvSpPr>
        <p:spPr>
          <a:xfrm>
            <a:off x="1447786" y="171824"/>
            <a:ext cx="9296427" cy="654032"/>
          </a:xfrm>
          <a:prstGeom prst="rect">
            <a:avLst/>
          </a:prstGeom>
          <a:gradFill>
            <a:gsLst>
              <a:gs pos="0">
                <a:srgbClr val="00FDFF">
                  <a:alpha val="67059"/>
                </a:srgbClr>
              </a:gs>
              <a:gs pos="36000">
                <a:srgbClr val="73FDD6">
                  <a:alpha val="58039"/>
                </a:srgbClr>
              </a:gs>
              <a:gs pos="100000">
                <a:srgbClr val="76D6FF">
                  <a:alpha val="72941"/>
                </a:srgbClr>
              </a:gs>
            </a:gsLst>
            <a:lin ang="16200000" scaled="1"/>
          </a:gradFill>
          <a:ln>
            <a:solidFill>
              <a:srgbClr val="00FDFF"/>
            </a:solidFill>
          </a:ln>
        </p:spPr>
        <p:txBody>
          <a:bodyPr spcFirstLastPara="1" wrap="square" lIns="91425" tIns="45700" rIns="91425" bIns="45700" anchor="t" anchorCtr="0">
            <a:normAutofit/>
          </a:bodyPr>
          <a:lstStyle/>
          <a:p>
            <a:r>
              <a:rPr lang="en-US" dirty="0">
                <a:ln w="0">
                  <a:noFill/>
                </a:ln>
                <a:solidFill>
                  <a:schemeClr val="tx1"/>
                </a:solidFill>
                <a:effectLst>
                  <a:outerShdw blurRad="38100" dist="19050" dir="2700000" algn="tl" rotWithShape="0">
                    <a:schemeClr val="dk1">
                      <a:alpha val="40000"/>
                    </a:schemeClr>
                  </a:outerShdw>
                </a:effectLst>
              </a:rPr>
              <a:t>Cooling Effect Of Evaporation</a:t>
            </a:r>
            <a:endParaRPr dirty="0">
              <a:ln w="0">
                <a:noFill/>
              </a:ln>
              <a:solidFill>
                <a:schemeClr val="tx1"/>
              </a:solidFill>
              <a:effectLst>
                <a:outerShdw blurRad="38100" dist="19050" dir="2700000" algn="tl" rotWithShape="0">
                  <a:schemeClr val="dk1">
                    <a:alpha val="40000"/>
                  </a:schemeClr>
                </a:outerShdw>
              </a:effectLst>
            </a:endParaRPr>
          </a:p>
        </p:txBody>
      </p:sp>
      <p:grpSp>
        <p:nvGrpSpPr>
          <p:cNvPr id="7" name="Group 6">
            <a:extLst>
              <a:ext uri="{FF2B5EF4-FFF2-40B4-BE49-F238E27FC236}">
                <a16:creationId xmlns:a16="http://schemas.microsoft.com/office/drawing/2014/main" id="{C7481B03-8E76-2E9C-122C-3699EC106D9C}"/>
              </a:ext>
            </a:extLst>
          </p:cNvPr>
          <p:cNvGrpSpPr/>
          <p:nvPr/>
        </p:nvGrpSpPr>
        <p:grpSpPr>
          <a:xfrm>
            <a:off x="539337" y="2755349"/>
            <a:ext cx="2138066" cy="2004233"/>
            <a:chOff x="2579901" y="3918857"/>
            <a:chExt cx="1523999" cy="1284514"/>
          </a:xfrm>
        </p:grpSpPr>
        <p:sp>
          <p:nvSpPr>
            <p:cNvPr id="8" name="Oval 7">
              <a:extLst>
                <a:ext uri="{FF2B5EF4-FFF2-40B4-BE49-F238E27FC236}">
                  <a16:creationId xmlns:a16="http://schemas.microsoft.com/office/drawing/2014/main" id="{073CA46E-F3A1-3B16-2D8D-B9427D18514D}"/>
                </a:ext>
              </a:extLst>
            </p:cNvPr>
            <p:cNvSpPr/>
            <p:nvPr/>
          </p:nvSpPr>
          <p:spPr>
            <a:xfrm>
              <a:off x="2579901" y="3918857"/>
              <a:ext cx="1523999" cy="1284514"/>
            </a:xfrm>
            <a:prstGeom prst="ellipse">
              <a:avLst/>
            </a:prstGeom>
            <a:solidFill>
              <a:srgbClr val="FFFF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2400" b="1" dirty="0">
                <a:solidFill>
                  <a:schemeClr val="tx1"/>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06359A9-8990-7321-B33F-FBD299EA005F}"/>
                </a:ext>
              </a:extLst>
            </p:cNvPr>
            <p:cNvSpPr txBox="1"/>
            <p:nvPr/>
          </p:nvSpPr>
          <p:spPr>
            <a:xfrm>
              <a:off x="2579901" y="4463846"/>
              <a:ext cx="1523999" cy="295881"/>
            </a:xfrm>
            <a:prstGeom prst="rect">
              <a:avLst/>
            </a:prstGeom>
            <a:noFill/>
          </p:spPr>
          <p:txBody>
            <a:bodyPr wrap="square" rtlCol="0">
              <a:spAutoFit/>
            </a:bodyPr>
            <a:lstStyle/>
            <a:p>
              <a:pPr algn="ctr"/>
              <a:r>
                <a:rPr lang="en-AE" sz="2400" b="1" dirty="0">
                  <a:solidFill>
                    <a:schemeClr val="tx1"/>
                  </a:solidFill>
                  <a:latin typeface="Calibri" panose="020F0502020204030204" pitchFamily="34" charset="0"/>
                  <a:cs typeface="Calibri" panose="020F0502020204030204" pitchFamily="34" charset="0"/>
                </a:rPr>
                <a:t>Procedure</a:t>
              </a:r>
            </a:p>
          </p:txBody>
        </p:sp>
      </p:grpSp>
      <p:sp>
        <p:nvSpPr>
          <p:cNvPr id="11" name="Left Arrow 10">
            <a:extLst>
              <a:ext uri="{FF2B5EF4-FFF2-40B4-BE49-F238E27FC236}">
                <a16:creationId xmlns:a16="http://schemas.microsoft.com/office/drawing/2014/main" id="{658DA403-48F2-394C-961B-EA43E10D8B1E}"/>
              </a:ext>
            </a:extLst>
          </p:cNvPr>
          <p:cNvSpPr/>
          <p:nvPr/>
        </p:nvSpPr>
        <p:spPr>
          <a:xfrm>
            <a:off x="3167743" y="1251030"/>
            <a:ext cx="5704114" cy="786004"/>
          </a:xfrm>
          <a:prstGeom prst="leftArrow">
            <a:avLst/>
          </a:prstGeom>
          <a:solidFill>
            <a:srgbClr val="94520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solidFill>
                  <a:schemeClr val="bg1"/>
                </a:solidFill>
                <a:effectLst/>
                <a:latin typeface="Calibri" panose="020F0502020204030204" pitchFamily="34" charset="0"/>
                <a:ea typeface="Aptos" panose="020B0004020202020204" pitchFamily="34" charset="0"/>
                <a:cs typeface="Calibri" panose="020F0502020204030204" pitchFamily="34" charset="0"/>
              </a:rPr>
              <a:t>Measure the Initial Temperature:</a:t>
            </a:r>
            <a:endParaRPr lang="en-AE" sz="2400" dirty="0">
              <a:solidFill>
                <a:schemeClr val="bg1"/>
              </a:solidFill>
              <a:latin typeface="Calibri" panose="020F0502020204030204" pitchFamily="34" charset="0"/>
              <a:cs typeface="Calibri" panose="020F0502020204030204" pitchFamily="34" charset="0"/>
            </a:endParaRPr>
          </a:p>
        </p:txBody>
      </p:sp>
      <p:sp>
        <p:nvSpPr>
          <p:cNvPr id="12" name="Left Arrow 11">
            <a:extLst>
              <a:ext uri="{FF2B5EF4-FFF2-40B4-BE49-F238E27FC236}">
                <a16:creationId xmlns:a16="http://schemas.microsoft.com/office/drawing/2014/main" id="{63B03DA5-D811-157B-C1D2-D623EFDD3581}"/>
              </a:ext>
            </a:extLst>
          </p:cNvPr>
          <p:cNvSpPr/>
          <p:nvPr/>
        </p:nvSpPr>
        <p:spPr>
          <a:xfrm>
            <a:off x="3167743" y="2362347"/>
            <a:ext cx="5704114" cy="786004"/>
          </a:xfrm>
          <a:prstGeom prst="leftArrow">
            <a:avLst/>
          </a:prstGeom>
          <a:solidFill>
            <a:srgbClr val="7030A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solidFill>
                  <a:schemeClr val="bg1"/>
                </a:solidFill>
                <a:effectLst/>
                <a:latin typeface="Calibri" panose="020F0502020204030204" pitchFamily="34" charset="0"/>
                <a:ea typeface="Aptos" panose="020B0004020202020204" pitchFamily="34" charset="0"/>
                <a:cs typeface="Calibri" panose="020F0502020204030204" pitchFamily="34" charset="0"/>
              </a:rPr>
              <a:t>Wrap the Bulb with Wet Cloth</a:t>
            </a:r>
            <a:r>
              <a:rPr lang="en-AE" sz="2400" dirty="0">
                <a:solidFill>
                  <a:schemeClr val="bg1"/>
                </a:solidFill>
                <a:effectLst/>
                <a:latin typeface="Calibri" panose="020F0502020204030204" pitchFamily="34" charset="0"/>
                <a:cs typeface="Calibri" panose="020F0502020204030204" pitchFamily="34" charset="0"/>
              </a:rPr>
              <a:t> </a:t>
            </a:r>
            <a:endParaRPr lang="en-AE" sz="2400" dirty="0">
              <a:solidFill>
                <a:schemeClr val="bg1"/>
              </a:solidFill>
              <a:latin typeface="Calibri" panose="020F0502020204030204" pitchFamily="34" charset="0"/>
              <a:cs typeface="Calibri" panose="020F0502020204030204" pitchFamily="34" charset="0"/>
            </a:endParaRPr>
          </a:p>
        </p:txBody>
      </p:sp>
      <p:sp>
        <p:nvSpPr>
          <p:cNvPr id="13" name="Left Arrow 12">
            <a:extLst>
              <a:ext uri="{FF2B5EF4-FFF2-40B4-BE49-F238E27FC236}">
                <a16:creationId xmlns:a16="http://schemas.microsoft.com/office/drawing/2014/main" id="{E86BEDCE-A575-CA99-746F-1CF6E33F4478}"/>
              </a:ext>
            </a:extLst>
          </p:cNvPr>
          <p:cNvSpPr/>
          <p:nvPr/>
        </p:nvSpPr>
        <p:spPr>
          <a:xfrm>
            <a:off x="3167743" y="3473664"/>
            <a:ext cx="5704114" cy="786004"/>
          </a:xfrm>
          <a:prstGeom prst="leftArrow">
            <a:avLst/>
          </a:prstGeom>
          <a:solidFill>
            <a:srgbClr val="00206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solidFill>
                  <a:schemeClr val="bg1"/>
                </a:solidFill>
                <a:effectLst/>
                <a:latin typeface="Calibri" panose="020F0502020204030204" pitchFamily="34" charset="0"/>
                <a:ea typeface="Aptos" panose="020B0004020202020204" pitchFamily="34" charset="0"/>
                <a:cs typeface="Calibri" panose="020F0502020204030204" pitchFamily="34" charset="0"/>
              </a:rPr>
              <a:t>Record the temperature </a:t>
            </a:r>
            <a:endParaRPr lang="en-AE" sz="2400" dirty="0">
              <a:solidFill>
                <a:schemeClr val="bg1"/>
              </a:solidFill>
              <a:latin typeface="Calibri" panose="020F0502020204030204" pitchFamily="34" charset="0"/>
              <a:cs typeface="Calibri" panose="020F0502020204030204" pitchFamily="34" charset="0"/>
            </a:endParaRPr>
          </a:p>
        </p:txBody>
      </p:sp>
      <p:sp>
        <p:nvSpPr>
          <p:cNvPr id="14" name="Left Arrow 13">
            <a:extLst>
              <a:ext uri="{FF2B5EF4-FFF2-40B4-BE49-F238E27FC236}">
                <a16:creationId xmlns:a16="http://schemas.microsoft.com/office/drawing/2014/main" id="{07E5CC6C-CF67-8661-A27A-B26F4D63743D}"/>
              </a:ext>
            </a:extLst>
          </p:cNvPr>
          <p:cNvSpPr/>
          <p:nvPr/>
        </p:nvSpPr>
        <p:spPr>
          <a:xfrm>
            <a:off x="3167743" y="4584981"/>
            <a:ext cx="5704114" cy="786004"/>
          </a:xfrm>
          <a:prstGeom prst="leftArrow">
            <a:avLst/>
          </a:prstGeom>
          <a:solidFill>
            <a:srgbClr val="94520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solidFill>
                  <a:schemeClr val="bg1"/>
                </a:solidFill>
                <a:latin typeface="Calibri" panose="020F0502020204030204" pitchFamily="34" charset="0"/>
                <a:cs typeface="Calibri" panose="020F0502020204030204" pitchFamily="34" charset="0"/>
              </a:rPr>
              <a:t>To enhance Evaporation</a:t>
            </a:r>
            <a:endParaRPr lang="en-AE" sz="2400" dirty="0">
              <a:solidFill>
                <a:schemeClr val="bg1"/>
              </a:solidFill>
              <a:latin typeface="Calibri" panose="020F0502020204030204" pitchFamily="34" charset="0"/>
              <a:cs typeface="Calibri" panose="020F0502020204030204" pitchFamily="34" charset="0"/>
            </a:endParaRPr>
          </a:p>
        </p:txBody>
      </p:sp>
      <p:sp>
        <p:nvSpPr>
          <p:cNvPr id="15" name="Left Arrow 14">
            <a:extLst>
              <a:ext uri="{FF2B5EF4-FFF2-40B4-BE49-F238E27FC236}">
                <a16:creationId xmlns:a16="http://schemas.microsoft.com/office/drawing/2014/main" id="{E124D1CC-7CE3-F314-E233-8AFB0F1F0B8C}"/>
              </a:ext>
            </a:extLst>
          </p:cNvPr>
          <p:cNvSpPr/>
          <p:nvPr/>
        </p:nvSpPr>
        <p:spPr>
          <a:xfrm>
            <a:off x="3167743" y="5696299"/>
            <a:ext cx="5704114" cy="786004"/>
          </a:xfrm>
          <a:prstGeom prst="leftArrow">
            <a:avLst/>
          </a:prstGeom>
          <a:solidFill>
            <a:srgbClr val="7030A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solidFill>
                  <a:schemeClr val="bg1"/>
                </a:solidFill>
                <a:latin typeface="Calibri" panose="020F0502020204030204" pitchFamily="34" charset="0"/>
                <a:cs typeface="Calibri" panose="020F0502020204030204" pitchFamily="34" charset="0"/>
              </a:rPr>
              <a:t>Note the temperature again</a:t>
            </a:r>
            <a:r>
              <a:rPr lang="en-AE" sz="2400" dirty="0">
                <a:solidFill>
                  <a:schemeClr val="bg1"/>
                </a:solidFill>
                <a:latin typeface="Calibri" panose="020F0502020204030204" pitchFamily="34" charset="0"/>
                <a:cs typeface="Calibri" panose="020F0502020204030204" pitchFamily="34" charset="0"/>
              </a:rPr>
              <a:t> </a:t>
            </a:r>
          </a:p>
        </p:txBody>
      </p:sp>
      <p:grpSp>
        <p:nvGrpSpPr>
          <p:cNvPr id="3" name="Group 2">
            <a:extLst>
              <a:ext uri="{FF2B5EF4-FFF2-40B4-BE49-F238E27FC236}">
                <a16:creationId xmlns:a16="http://schemas.microsoft.com/office/drawing/2014/main" id="{8649572D-1E63-3F85-5B13-088F58351315}"/>
              </a:ext>
            </a:extLst>
          </p:cNvPr>
          <p:cNvGrpSpPr/>
          <p:nvPr/>
        </p:nvGrpSpPr>
        <p:grpSpPr>
          <a:xfrm>
            <a:off x="9170535" y="1602584"/>
            <a:ext cx="2243856" cy="2540793"/>
            <a:chOff x="9170535" y="1602584"/>
            <a:chExt cx="2243856" cy="2540793"/>
          </a:xfrm>
        </p:grpSpPr>
        <p:pic>
          <p:nvPicPr>
            <p:cNvPr id="4098" name="Picture 2" descr="Free boy business cartoon vector">
              <a:extLst>
                <a:ext uri="{FF2B5EF4-FFF2-40B4-BE49-F238E27FC236}">
                  <a16:creationId xmlns:a16="http://schemas.microsoft.com/office/drawing/2014/main" id="{C505D5B2-0F62-38D2-F92D-0AC59AEC09B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843" b="96723" l="3281" r="90000">
                          <a14:foregroundMark x1="40781" y1="7865" x2="21641" y2="61985"/>
                          <a14:foregroundMark x1="21641" y1="61985" x2="18984" y2="78371"/>
                          <a14:foregroundMark x1="52031" y1="14419" x2="33906" y2="49157"/>
                          <a14:foregroundMark x1="33906" y1="49157" x2="28672" y2="93820"/>
                          <a14:foregroundMark x1="4609" y1="96723" x2="5547" y2="75281"/>
                          <a14:foregroundMark x1="30703" y1="24438" x2="36875" y2="16386"/>
                          <a14:foregroundMark x1="36875" y1="16386" x2="48438" y2="12921"/>
                          <a14:foregroundMark x1="48438" y1="12921" x2="52734" y2="13670"/>
                          <a14:foregroundMark x1="28828" y1="50375" x2="28828" y2="62734"/>
                          <a14:foregroundMark x1="31484" y1="10768" x2="41641" y2="9551"/>
                          <a14:foregroundMark x1="41641" y1="9551" x2="56328" y2="11704"/>
                          <a14:foregroundMark x1="32813" y1="6273" x2="45391" y2="5618"/>
                          <a14:foregroundMark x1="45391" y1="5618" x2="56406" y2="7678"/>
                          <a14:foregroundMark x1="56406" y1="7678" x2="58516" y2="19476"/>
                          <a14:foregroundMark x1="58516" y1="19476" x2="50625" y2="29775"/>
                          <a14:foregroundMark x1="50625" y1="29775" x2="59688" y2="34551"/>
                          <a14:foregroundMark x1="59688" y1="34551" x2="61563" y2="33801"/>
                          <a14:foregroundMark x1="61875" y1="18820" x2="54453" y2="8427"/>
                          <a14:foregroundMark x1="54453" y1="8427" x2="45391" y2="5431"/>
                          <a14:foregroundMark x1="45391" y1="5431" x2="34688" y2="8614"/>
                          <a14:foregroundMark x1="34688" y1="8614" x2="28516" y2="19288"/>
                          <a14:foregroundMark x1="73125" y1="21067" x2="86016" y2="21723"/>
                          <a14:foregroundMark x1="39141" y1="936" x2="51484" y2="1592"/>
                          <a14:foregroundMark x1="71406" y1="30056" x2="79844" y2="30712"/>
                          <a14:foregroundMark x1="79844" y1="30712" x2="81719" y2="24251"/>
                          <a14:foregroundMark x1="3281" y1="94288" x2="3438" y2="84644"/>
                          <a14:foregroundMark x1="30000" y1="65169" x2="30391" y2="52622"/>
                        </a14:backgroundRemoval>
                      </a14:imgEffect>
                    </a14:imgLayer>
                  </a14:imgProps>
                </a:ext>
                <a:ext uri="{28A0092B-C50C-407E-A947-70E740481C1C}">
                  <a14:useLocalDpi xmlns:a14="http://schemas.microsoft.com/office/drawing/2010/main" val="0"/>
                </a:ext>
              </a:extLst>
            </a:blip>
            <a:srcRect r="29926"/>
            <a:stretch/>
          </p:blipFill>
          <p:spPr bwMode="auto">
            <a:xfrm>
              <a:off x="9170535" y="2049423"/>
              <a:ext cx="1758735" cy="209395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Free icon nature human rights vector">
              <a:extLst>
                <a:ext uri="{FF2B5EF4-FFF2-40B4-BE49-F238E27FC236}">
                  <a16:creationId xmlns:a16="http://schemas.microsoft.com/office/drawing/2014/main" id="{6EA63E19-0708-19D3-2967-E6CF49D0600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80651"/>
            <a:stretch/>
          </p:blipFill>
          <p:spPr bwMode="auto">
            <a:xfrm>
              <a:off x="10744213" y="1602584"/>
              <a:ext cx="670178" cy="254079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8689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500"/>
                                        <p:tgtEl>
                                          <p:spTgt spid="7"/>
                                        </p:tgtEl>
                                      </p:cBhvr>
                                    </p:animEffect>
                                  </p:childTnLst>
                                </p:cTn>
                              </p:par>
                            </p:childTnLst>
                          </p:cTn>
                        </p:par>
                        <p:par>
                          <p:cTn id="8" fill="hold">
                            <p:stCondLst>
                              <p:cond delay="500"/>
                            </p:stCondLst>
                            <p:childTnLst>
                              <p:par>
                                <p:cTn id="9" presetID="55" presetClass="entr" presetSubtype="0" fill="hold" grpId="0" nodeType="afterEffect">
                                  <p:stCondLst>
                                    <p:cond delay="500"/>
                                  </p:stCondLst>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strVal val="#ppt_w*0.70"/>
                                          </p:val>
                                        </p:tav>
                                        <p:tav tm="100000">
                                          <p:val>
                                            <p:strVal val="#ppt_w"/>
                                          </p:val>
                                        </p:tav>
                                      </p:tavLst>
                                    </p:anim>
                                    <p:anim calcmode="lin" valueType="num">
                                      <p:cBhvr>
                                        <p:cTn id="12" dur="1000" fill="hold"/>
                                        <p:tgtEl>
                                          <p:spTgt spid="11"/>
                                        </p:tgtEl>
                                        <p:attrNameLst>
                                          <p:attrName>ppt_h</p:attrName>
                                        </p:attrNameLst>
                                      </p:cBhvr>
                                      <p:tavLst>
                                        <p:tav tm="0">
                                          <p:val>
                                            <p:strVal val="#ppt_h"/>
                                          </p:val>
                                        </p:tav>
                                        <p:tav tm="100000">
                                          <p:val>
                                            <p:strVal val="#ppt_h"/>
                                          </p:val>
                                        </p:tav>
                                      </p:tavLst>
                                    </p:anim>
                                    <p:animEffect transition="in" filter="fade">
                                      <p:cBhvr>
                                        <p:cTn id="13" dur="1000"/>
                                        <p:tgtEl>
                                          <p:spTgt spid="11"/>
                                        </p:tgtEl>
                                      </p:cBhvr>
                                    </p:animEffect>
                                  </p:childTnLst>
                                </p:cTn>
                              </p:par>
                            </p:childTnLst>
                          </p:cTn>
                        </p:par>
                        <p:par>
                          <p:cTn id="14" fill="hold">
                            <p:stCondLst>
                              <p:cond delay="2000"/>
                            </p:stCondLst>
                            <p:childTnLst>
                              <p:par>
                                <p:cTn id="15" presetID="55" presetClass="entr" presetSubtype="0" fill="hold" grpId="0" nodeType="afterEffect">
                                  <p:stCondLst>
                                    <p:cond delay="5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strVal val="#ppt_w*0.70"/>
                                          </p:val>
                                        </p:tav>
                                        <p:tav tm="100000">
                                          <p:val>
                                            <p:strVal val="#ppt_w"/>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animEffect transition="in" filter="fade">
                                      <p:cBhvr>
                                        <p:cTn id="19" dur="1000"/>
                                        <p:tgtEl>
                                          <p:spTgt spid="12"/>
                                        </p:tgtEl>
                                      </p:cBhvr>
                                    </p:animEffect>
                                  </p:childTnLst>
                                </p:cTn>
                              </p:par>
                            </p:childTnLst>
                          </p:cTn>
                        </p:par>
                        <p:par>
                          <p:cTn id="20" fill="hold">
                            <p:stCondLst>
                              <p:cond delay="3500"/>
                            </p:stCondLst>
                            <p:childTnLst>
                              <p:par>
                                <p:cTn id="21" presetID="55" presetClass="entr" presetSubtype="0" fill="hold" grpId="0" nodeType="afterEffect">
                                  <p:stCondLst>
                                    <p:cond delay="5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strVal val="#ppt_w*0.70"/>
                                          </p:val>
                                        </p:tav>
                                        <p:tav tm="100000">
                                          <p:val>
                                            <p:strVal val="#ppt_w"/>
                                          </p:val>
                                        </p:tav>
                                      </p:tavLst>
                                    </p:anim>
                                    <p:anim calcmode="lin" valueType="num">
                                      <p:cBhvr>
                                        <p:cTn id="24" dur="1000" fill="hold"/>
                                        <p:tgtEl>
                                          <p:spTgt spid="13"/>
                                        </p:tgtEl>
                                        <p:attrNameLst>
                                          <p:attrName>ppt_h</p:attrName>
                                        </p:attrNameLst>
                                      </p:cBhvr>
                                      <p:tavLst>
                                        <p:tav tm="0">
                                          <p:val>
                                            <p:strVal val="#ppt_h"/>
                                          </p:val>
                                        </p:tav>
                                        <p:tav tm="100000">
                                          <p:val>
                                            <p:strVal val="#ppt_h"/>
                                          </p:val>
                                        </p:tav>
                                      </p:tavLst>
                                    </p:anim>
                                    <p:animEffect transition="in" filter="fade">
                                      <p:cBhvr>
                                        <p:cTn id="25" dur="1000"/>
                                        <p:tgtEl>
                                          <p:spTgt spid="13"/>
                                        </p:tgtEl>
                                      </p:cBhvr>
                                    </p:animEffect>
                                  </p:childTnLst>
                                </p:cTn>
                              </p:par>
                            </p:childTnLst>
                          </p:cTn>
                        </p:par>
                        <p:par>
                          <p:cTn id="26" fill="hold">
                            <p:stCondLst>
                              <p:cond delay="5000"/>
                            </p:stCondLst>
                            <p:childTnLst>
                              <p:par>
                                <p:cTn id="27" presetID="20" presetClass="entr" presetSubtype="0" fill="hold" nodeType="afterEffect">
                                  <p:stCondLst>
                                    <p:cond delay="500"/>
                                  </p:stCondLst>
                                  <p:childTnLst>
                                    <p:set>
                                      <p:cBhvr>
                                        <p:cTn id="28" dur="1" fill="hold">
                                          <p:stCondLst>
                                            <p:cond delay="0"/>
                                          </p:stCondLst>
                                        </p:cTn>
                                        <p:tgtEl>
                                          <p:spTgt spid="3"/>
                                        </p:tgtEl>
                                        <p:attrNameLst>
                                          <p:attrName>style.visibility</p:attrName>
                                        </p:attrNameLst>
                                      </p:cBhvr>
                                      <p:to>
                                        <p:strVal val="visible"/>
                                      </p:to>
                                    </p:set>
                                    <p:animEffect transition="in" filter="wedge">
                                      <p:cBhvr>
                                        <p:cTn id="29" dur="1000"/>
                                        <p:tgtEl>
                                          <p:spTgt spid="3"/>
                                        </p:tgtEl>
                                      </p:cBhvr>
                                    </p:animEffect>
                                  </p:childTnLst>
                                </p:cTn>
                              </p:par>
                            </p:childTnLst>
                          </p:cTn>
                        </p:par>
                        <p:par>
                          <p:cTn id="30" fill="hold">
                            <p:stCondLst>
                              <p:cond delay="6500"/>
                            </p:stCondLst>
                            <p:childTnLst>
                              <p:par>
                                <p:cTn id="31" presetID="55" presetClass="entr" presetSubtype="0" fill="hold" grpId="0" nodeType="afterEffect">
                                  <p:stCondLst>
                                    <p:cond delay="50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strVal val="#ppt_w*0.70"/>
                                          </p:val>
                                        </p:tav>
                                        <p:tav tm="100000">
                                          <p:val>
                                            <p:strVal val="#ppt_w"/>
                                          </p:val>
                                        </p:tav>
                                      </p:tavLst>
                                    </p:anim>
                                    <p:anim calcmode="lin" valueType="num">
                                      <p:cBhvr>
                                        <p:cTn id="34" dur="1000" fill="hold"/>
                                        <p:tgtEl>
                                          <p:spTgt spid="14"/>
                                        </p:tgtEl>
                                        <p:attrNameLst>
                                          <p:attrName>ppt_h</p:attrName>
                                        </p:attrNameLst>
                                      </p:cBhvr>
                                      <p:tavLst>
                                        <p:tav tm="0">
                                          <p:val>
                                            <p:strVal val="#ppt_h"/>
                                          </p:val>
                                        </p:tav>
                                        <p:tav tm="100000">
                                          <p:val>
                                            <p:strVal val="#ppt_h"/>
                                          </p:val>
                                        </p:tav>
                                      </p:tavLst>
                                    </p:anim>
                                    <p:animEffect transition="in" filter="fade">
                                      <p:cBhvr>
                                        <p:cTn id="35" dur="1000"/>
                                        <p:tgtEl>
                                          <p:spTgt spid="14"/>
                                        </p:tgtEl>
                                      </p:cBhvr>
                                    </p:animEffect>
                                  </p:childTnLst>
                                </p:cTn>
                              </p:par>
                            </p:childTnLst>
                          </p:cTn>
                        </p:par>
                        <p:par>
                          <p:cTn id="36" fill="hold">
                            <p:stCondLst>
                              <p:cond delay="8000"/>
                            </p:stCondLst>
                            <p:childTnLst>
                              <p:par>
                                <p:cTn id="37" presetID="55" presetClass="entr" presetSubtype="0" fill="hold" grpId="0" nodeType="afterEffect">
                                  <p:stCondLst>
                                    <p:cond delay="50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0.70"/>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E6259D67-4F36-7E56-5413-B2782CD7910C}"/>
            </a:ext>
          </a:extLst>
        </p:cNvPr>
        <p:cNvGrpSpPr/>
        <p:nvPr/>
      </p:nvGrpSpPr>
      <p:grpSpPr>
        <a:xfrm>
          <a:off x="0" y="0"/>
          <a:ext cx="0" cy="0"/>
          <a:chOff x="0" y="0"/>
          <a:chExt cx="0" cy="0"/>
        </a:xfrm>
      </p:grpSpPr>
      <p:sp>
        <p:nvSpPr>
          <p:cNvPr id="3" name="Google Shape;148;p4">
            <a:extLst>
              <a:ext uri="{FF2B5EF4-FFF2-40B4-BE49-F238E27FC236}">
                <a16:creationId xmlns:a16="http://schemas.microsoft.com/office/drawing/2014/main" id="{B030EF45-42D4-B89F-2096-70A00AF088C4}"/>
              </a:ext>
            </a:extLst>
          </p:cNvPr>
          <p:cNvSpPr txBox="1">
            <a:spLocks/>
          </p:cNvSpPr>
          <p:nvPr/>
        </p:nvSpPr>
        <p:spPr>
          <a:xfrm>
            <a:off x="1447786" y="138469"/>
            <a:ext cx="9296427" cy="654032"/>
          </a:xfrm>
          <a:prstGeom prst="rect">
            <a:avLst/>
          </a:prstGeom>
          <a:gradFill>
            <a:gsLst>
              <a:gs pos="0">
                <a:srgbClr val="00FDFF">
                  <a:alpha val="67059"/>
                </a:srgbClr>
              </a:gs>
              <a:gs pos="36000">
                <a:srgbClr val="73FDD6">
                  <a:alpha val="58039"/>
                </a:srgbClr>
              </a:gs>
              <a:gs pos="100000">
                <a:srgbClr val="76D6FF">
                  <a:alpha val="72941"/>
                </a:srgbClr>
              </a:gs>
            </a:gsLst>
            <a:lin ang="16200000" scaled="1"/>
          </a:gradFill>
          <a:ln>
            <a:solidFill>
              <a:srgbClr val="00FDFF"/>
            </a:solid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algn="ctr">
              <a:lnSpc>
                <a:spcPct val="90000"/>
              </a:lnSpc>
              <a:buClr>
                <a:schemeClr val="dk1"/>
              </a:buClr>
              <a:buSzPts val="3600"/>
              <a:buFont typeface="Calibri"/>
              <a:buNone/>
              <a:defRPr sz="3600">
                <a:ln w="0">
                  <a:noFill/>
                </a:ln>
                <a:solidFill>
                  <a:schemeClr val="tx1"/>
                </a:solidFill>
                <a:effectLst>
                  <a:outerShdw blurRad="38100" dist="19050" dir="2700000" algn="tl" rotWithShape="0">
                    <a:schemeClr val="dk1">
                      <a:alpha val="40000"/>
                    </a:schemeClr>
                  </a:outerShdw>
                </a:effectLst>
                <a:latin typeface="Calibri"/>
                <a:ea typeface="Calibri"/>
                <a:cs typeface="Calibri"/>
                <a:sym typeface="Calibri"/>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US"/>
              <a:t>Analysing</a:t>
            </a:r>
            <a:r>
              <a:rPr lang="en-US" dirty="0"/>
              <a:t> </a:t>
            </a:r>
            <a:r>
              <a:rPr lang="en-US"/>
              <a:t>the Experience</a:t>
            </a:r>
            <a:endParaRPr lang="en-US" dirty="0"/>
          </a:p>
        </p:txBody>
      </p:sp>
      <p:grpSp>
        <p:nvGrpSpPr>
          <p:cNvPr id="43" name="Group 42">
            <a:extLst>
              <a:ext uri="{FF2B5EF4-FFF2-40B4-BE49-F238E27FC236}">
                <a16:creationId xmlns:a16="http://schemas.microsoft.com/office/drawing/2014/main" id="{626DAE9A-60B5-06B5-20D8-0C0C53DF6297}"/>
              </a:ext>
            </a:extLst>
          </p:cNvPr>
          <p:cNvGrpSpPr/>
          <p:nvPr/>
        </p:nvGrpSpPr>
        <p:grpSpPr>
          <a:xfrm>
            <a:off x="748217" y="2311529"/>
            <a:ext cx="10443693" cy="650352"/>
            <a:chOff x="748217" y="1851188"/>
            <a:chExt cx="10443693" cy="650352"/>
          </a:xfrm>
        </p:grpSpPr>
        <p:grpSp>
          <p:nvGrpSpPr>
            <p:cNvPr id="5" name="Group 4">
              <a:extLst>
                <a:ext uri="{FF2B5EF4-FFF2-40B4-BE49-F238E27FC236}">
                  <a16:creationId xmlns:a16="http://schemas.microsoft.com/office/drawing/2014/main" id="{B243D071-31C5-DD29-18A1-FE8166FE1DE8}"/>
                </a:ext>
              </a:extLst>
            </p:cNvPr>
            <p:cNvGrpSpPr/>
            <p:nvPr/>
          </p:nvGrpSpPr>
          <p:grpSpPr>
            <a:xfrm>
              <a:off x="748217" y="1851188"/>
              <a:ext cx="10443693" cy="650352"/>
              <a:chOff x="317415" y="1840902"/>
              <a:chExt cx="10443693" cy="1175412"/>
            </a:xfrm>
          </p:grpSpPr>
          <p:sp>
            <p:nvSpPr>
              <p:cNvPr id="7" name="Rectangle 6">
                <a:extLst>
                  <a:ext uri="{FF2B5EF4-FFF2-40B4-BE49-F238E27FC236}">
                    <a16:creationId xmlns:a16="http://schemas.microsoft.com/office/drawing/2014/main" id="{081C1C71-0D01-3C73-3E8A-C3CC3F336FAE}"/>
                  </a:ext>
                </a:extLst>
              </p:cNvPr>
              <p:cNvSpPr/>
              <p:nvPr/>
            </p:nvSpPr>
            <p:spPr>
              <a:xfrm>
                <a:off x="569288" y="1890344"/>
                <a:ext cx="2202428" cy="106954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alibri" panose="020F0502020204030204" pitchFamily="34" charset="0"/>
                  <a:cs typeface="Calibri" panose="020F0502020204030204" pitchFamily="34" charset="0"/>
                </a:endParaRPr>
              </a:p>
            </p:txBody>
          </p:sp>
          <p:sp>
            <p:nvSpPr>
              <p:cNvPr id="23" name="Rounded Rectangle 6">
                <a:extLst>
                  <a:ext uri="{FF2B5EF4-FFF2-40B4-BE49-F238E27FC236}">
                    <a16:creationId xmlns:a16="http://schemas.microsoft.com/office/drawing/2014/main" id="{BC600E63-2264-ABE3-E763-93ADC551582C}"/>
                  </a:ext>
                </a:extLst>
              </p:cNvPr>
              <p:cNvSpPr/>
              <p:nvPr/>
            </p:nvSpPr>
            <p:spPr>
              <a:xfrm>
                <a:off x="924642" y="1840902"/>
                <a:ext cx="9836466" cy="1175412"/>
              </a:xfrm>
              <a:prstGeom prst="roundRect">
                <a:avLst>
                  <a:gd name="adj" fmla="val 5329"/>
                </a:avLst>
              </a:prstGeom>
              <a:solidFill>
                <a:schemeClr val="bg1"/>
              </a:solidFill>
              <a:ln>
                <a:solidFill>
                  <a:srgbClr val="945200"/>
                </a:solidFill>
              </a:ln>
              <a:effectLst>
                <a:outerShdw blurRad="63500" sx="102000" sy="102000" algn="ctr"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alibri" panose="020F0502020204030204" pitchFamily="34" charset="0"/>
                  <a:cs typeface="Calibri" panose="020F0502020204030204" pitchFamily="34" charset="0"/>
                </a:endParaRPr>
              </a:p>
            </p:txBody>
          </p:sp>
          <p:sp>
            <p:nvSpPr>
              <p:cNvPr id="24" name="Isosceles Triangle 3">
                <a:extLst>
                  <a:ext uri="{FF2B5EF4-FFF2-40B4-BE49-F238E27FC236}">
                    <a16:creationId xmlns:a16="http://schemas.microsoft.com/office/drawing/2014/main" id="{B9FCAA3D-C6A4-B6B0-A186-CC60CF07B424}"/>
                  </a:ext>
                </a:extLst>
              </p:cNvPr>
              <p:cNvSpPr/>
              <p:nvPr/>
            </p:nvSpPr>
            <p:spPr>
              <a:xfrm rot="5400000">
                <a:off x="354108" y="1853651"/>
                <a:ext cx="1070443" cy="1143829"/>
              </a:xfrm>
              <a:custGeom>
                <a:avLst/>
                <a:gdLst/>
                <a:ahLst/>
                <a:cxnLst/>
                <a:rect l="l" t="t" r="r" b="b"/>
                <a:pathLst>
                  <a:path w="1886866" h="2016224">
                    <a:moveTo>
                      <a:pt x="943433" y="0"/>
                    </a:moveTo>
                    <a:lnTo>
                      <a:pt x="1886866" y="1584176"/>
                    </a:lnTo>
                    <a:cubicBezTo>
                      <a:pt x="1683465" y="1844743"/>
                      <a:pt x="1336825" y="2016224"/>
                      <a:pt x="943433" y="2016224"/>
                    </a:cubicBezTo>
                    <a:cubicBezTo>
                      <a:pt x="550041" y="2016224"/>
                      <a:pt x="203402" y="1844743"/>
                      <a:pt x="0" y="1584176"/>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5976D3F8-2A2D-8F87-C6EC-CFD13573E8BB}"/>
                  </a:ext>
                </a:extLst>
              </p:cNvPr>
              <p:cNvSpPr txBox="1"/>
              <p:nvPr/>
            </p:nvSpPr>
            <p:spPr>
              <a:xfrm>
                <a:off x="530918" y="2007919"/>
                <a:ext cx="364362" cy="834389"/>
              </a:xfrm>
              <a:prstGeom prst="rect">
                <a:avLst/>
              </a:prstGeom>
              <a:noFill/>
            </p:spPr>
            <p:txBody>
              <a:bodyPr wrap="square" lIns="108000" rIns="108000" rtlCol="0">
                <a:spAutoFit/>
              </a:bodyPr>
              <a:lstStyle/>
              <a:p>
                <a:r>
                  <a:rPr lang="en-US" altLang="ko-KR" sz="2400" b="1" dirty="0">
                    <a:solidFill>
                      <a:schemeClr val="bg1"/>
                    </a:solidFill>
                    <a:latin typeface="Calibri" panose="020F0502020204030204" pitchFamily="34" charset="0"/>
                    <a:cs typeface="Calibri" panose="020F0502020204030204" pitchFamily="34" charset="0"/>
                  </a:rPr>
                  <a:t>1</a:t>
                </a:r>
                <a:endParaRPr lang="ko-KR" altLang="en-US" sz="2400" b="1" dirty="0">
                  <a:solidFill>
                    <a:schemeClr val="bg1"/>
                  </a:solidFill>
                  <a:latin typeface="Calibri" panose="020F0502020204030204" pitchFamily="34" charset="0"/>
                  <a:cs typeface="Calibri" panose="020F0502020204030204" pitchFamily="34" charset="0"/>
                </a:endParaRPr>
              </a:p>
            </p:txBody>
          </p:sp>
        </p:grpSp>
        <p:sp>
          <p:nvSpPr>
            <p:cNvPr id="29" name="TextBox 28">
              <a:extLst>
                <a:ext uri="{FF2B5EF4-FFF2-40B4-BE49-F238E27FC236}">
                  <a16:creationId xmlns:a16="http://schemas.microsoft.com/office/drawing/2014/main" id="{E6B2F6FC-D433-9B37-AC5B-D3CE97DA550A}"/>
                </a:ext>
              </a:extLst>
            </p:cNvPr>
            <p:cNvSpPr txBox="1"/>
            <p:nvPr/>
          </p:nvSpPr>
          <p:spPr>
            <a:xfrm>
              <a:off x="1883047" y="1943598"/>
              <a:ext cx="9080753" cy="461665"/>
            </a:xfrm>
            <a:prstGeom prst="rect">
              <a:avLst/>
            </a:prstGeom>
            <a:noFill/>
          </p:spPr>
          <p:txBody>
            <a:bodyPr wrap="square" rtlCol="0">
              <a:spAutoFit/>
            </a:bodyPr>
            <a:lstStyle/>
            <a:p>
              <a:r>
                <a:rPr lang="en-US" sz="2400" dirty="0">
                  <a:effectLst/>
                  <a:latin typeface="Calibri" panose="020F0502020204030204" pitchFamily="34" charset="0"/>
                  <a:ea typeface="Aptos" panose="020B0004020202020204" pitchFamily="34" charset="0"/>
                </a:rPr>
                <a:t>What temperature does the thermometer record in the beginning? </a:t>
              </a:r>
              <a:endParaRPr lang="en-AE" sz="2400" dirty="0"/>
            </a:p>
          </p:txBody>
        </p:sp>
      </p:grpSp>
      <p:grpSp>
        <p:nvGrpSpPr>
          <p:cNvPr id="42" name="Group 41">
            <a:extLst>
              <a:ext uri="{FF2B5EF4-FFF2-40B4-BE49-F238E27FC236}">
                <a16:creationId xmlns:a16="http://schemas.microsoft.com/office/drawing/2014/main" id="{397631E3-CCE6-6B63-51B1-6885B1059948}"/>
              </a:ext>
            </a:extLst>
          </p:cNvPr>
          <p:cNvGrpSpPr/>
          <p:nvPr/>
        </p:nvGrpSpPr>
        <p:grpSpPr>
          <a:xfrm>
            <a:off x="739218" y="3511344"/>
            <a:ext cx="10452692" cy="830997"/>
            <a:chOff x="739218" y="2897558"/>
            <a:chExt cx="10452692" cy="830997"/>
          </a:xfrm>
        </p:grpSpPr>
        <p:grpSp>
          <p:nvGrpSpPr>
            <p:cNvPr id="30" name="Group 29">
              <a:extLst>
                <a:ext uri="{FF2B5EF4-FFF2-40B4-BE49-F238E27FC236}">
                  <a16:creationId xmlns:a16="http://schemas.microsoft.com/office/drawing/2014/main" id="{D8FF0F91-E17F-EB55-0FFE-A40C324250EA}"/>
                </a:ext>
              </a:extLst>
            </p:cNvPr>
            <p:cNvGrpSpPr/>
            <p:nvPr/>
          </p:nvGrpSpPr>
          <p:grpSpPr>
            <a:xfrm>
              <a:off x="739218" y="2898302"/>
              <a:ext cx="10452692" cy="802154"/>
              <a:chOff x="317414" y="1840900"/>
              <a:chExt cx="10452692" cy="1449772"/>
            </a:xfrm>
          </p:grpSpPr>
          <p:sp>
            <p:nvSpPr>
              <p:cNvPr id="31" name="Rectangle 30">
                <a:extLst>
                  <a:ext uri="{FF2B5EF4-FFF2-40B4-BE49-F238E27FC236}">
                    <a16:creationId xmlns:a16="http://schemas.microsoft.com/office/drawing/2014/main" id="{86151CA8-E91E-B2E4-00C5-B2E000D8CBBE}"/>
                  </a:ext>
                </a:extLst>
              </p:cNvPr>
              <p:cNvSpPr/>
              <p:nvPr/>
            </p:nvSpPr>
            <p:spPr>
              <a:xfrm>
                <a:off x="569288" y="1890344"/>
                <a:ext cx="2202428" cy="140032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alibri" panose="020F0502020204030204" pitchFamily="34" charset="0"/>
                  <a:cs typeface="Calibri" panose="020F0502020204030204" pitchFamily="34" charset="0"/>
                </a:endParaRPr>
              </a:p>
            </p:txBody>
          </p:sp>
          <p:sp>
            <p:nvSpPr>
              <p:cNvPr id="32" name="Rounded Rectangle 6">
                <a:extLst>
                  <a:ext uri="{FF2B5EF4-FFF2-40B4-BE49-F238E27FC236}">
                    <a16:creationId xmlns:a16="http://schemas.microsoft.com/office/drawing/2014/main" id="{0793D82A-F0AC-422A-FC1A-BA84B5515704}"/>
                  </a:ext>
                </a:extLst>
              </p:cNvPr>
              <p:cNvSpPr/>
              <p:nvPr/>
            </p:nvSpPr>
            <p:spPr>
              <a:xfrm>
                <a:off x="924642" y="1840900"/>
                <a:ext cx="9845464" cy="1449770"/>
              </a:xfrm>
              <a:prstGeom prst="roundRect">
                <a:avLst>
                  <a:gd name="adj" fmla="val 5329"/>
                </a:avLst>
              </a:prstGeom>
              <a:solidFill>
                <a:schemeClr val="bg1"/>
              </a:solidFill>
              <a:ln>
                <a:solidFill>
                  <a:srgbClr val="942093"/>
                </a:solidFill>
              </a:ln>
              <a:effectLst>
                <a:outerShdw blurRad="63500" sx="102000" sy="102000" algn="ctr"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alibri" panose="020F0502020204030204" pitchFamily="34" charset="0"/>
                  <a:cs typeface="Calibri" panose="020F0502020204030204" pitchFamily="34" charset="0"/>
                </a:endParaRPr>
              </a:p>
            </p:txBody>
          </p:sp>
          <p:sp>
            <p:nvSpPr>
              <p:cNvPr id="33" name="Isosceles Triangle 3">
                <a:extLst>
                  <a:ext uri="{FF2B5EF4-FFF2-40B4-BE49-F238E27FC236}">
                    <a16:creationId xmlns:a16="http://schemas.microsoft.com/office/drawing/2014/main" id="{A05D9BC2-DA40-7F40-BD58-0DFA21E3F22A}"/>
                  </a:ext>
                </a:extLst>
              </p:cNvPr>
              <p:cNvSpPr/>
              <p:nvPr/>
            </p:nvSpPr>
            <p:spPr>
              <a:xfrm rot="5400000">
                <a:off x="189164" y="2018593"/>
                <a:ext cx="1400329" cy="1143829"/>
              </a:xfrm>
              <a:custGeom>
                <a:avLst/>
                <a:gdLst/>
                <a:ahLst/>
                <a:cxnLst/>
                <a:rect l="l" t="t" r="r" b="b"/>
                <a:pathLst>
                  <a:path w="1886866" h="2016224">
                    <a:moveTo>
                      <a:pt x="943433" y="0"/>
                    </a:moveTo>
                    <a:lnTo>
                      <a:pt x="1886866" y="1584176"/>
                    </a:lnTo>
                    <a:cubicBezTo>
                      <a:pt x="1683465" y="1844743"/>
                      <a:pt x="1336825" y="2016224"/>
                      <a:pt x="943433" y="2016224"/>
                    </a:cubicBezTo>
                    <a:cubicBezTo>
                      <a:pt x="550041" y="2016224"/>
                      <a:pt x="203402" y="1844743"/>
                      <a:pt x="0" y="1584176"/>
                    </a:cubicBezTo>
                    <a:close/>
                  </a:path>
                </a:pathLst>
              </a:custGeom>
              <a:solidFill>
                <a:srgbClr val="942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0897FF0D-115D-43AB-7B4B-FCA6D896E099}"/>
                  </a:ext>
                </a:extLst>
              </p:cNvPr>
              <p:cNvSpPr txBox="1"/>
              <p:nvPr/>
            </p:nvSpPr>
            <p:spPr>
              <a:xfrm>
                <a:off x="551894" y="2188735"/>
                <a:ext cx="355354" cy="834390"/>
              </a:xfrm>
              <a:prstGeom prst="rect">
                <a:avLst/>
              </a:prstGeom>
              <a:noFill/>
            </p:spPr>
            <p:txBody>
              <a:bodyPr wrap="square" lIns="108000" rIns="108000" rtlCol="0">
                <a:spAutoFit/>
              </a:bodyPr>
              <a:lstStyle/>
              <a:p>
                <a:r>
                  <a:rPr lang="en-US" altLang="ko-KR" sz="2400" b="1" dirty="0">
                    <a:solidFill>
                      <a:schemeClr val="bg1"/>
                    </a:solidFill>
                    <a:latin typeface="Calibri" panose="020F0502020204030204" pitchFamily="34" charset="0"/>
                    <a:cs typeface="Calibri" panose="020F0502020204030204" pitchFamily="34" charset="0"/>
                  </a:rPr>
                  <a:t>2</a:t>
                </a:r>
                <a:endParaRPr lang="ko-KR" altLang="en-US" sz="2400" b="1" dirty="0">
                  <a:solidFill>
                    <a:schemeClr val="bg1"/>
                  </a:solidFill>
                  <a:latin typeface="Calibri" panose="020F0502020204030204" pitchFamily="34" charset="0"/>
                  <a:cs typeface="Calibri" panose="020F0502020204030204" pitchFamily="34" charset="0"/>
                </a:endParaRPr>
              </a:p>
            </p:txBody>
          </p:sp>
        </p:grpSp>
        <p:sp>
          <p:nvSpPr>
            <p:cNvPr id="35" name="TextBox 34">
              <a:extLst>
                <a:ext uri="{FF2B5EF4-FFF2-40B4-BE49-F238E27FC236}">
                  <a16:creationId xmlns:a16="http://schemas.microsoft.com/office/drawing/2014/main" id="{8FCBF8BA-C9BE-988E-233E-B6A5164ABB2D}"/>
                </a:ext>
              </a:extLst>
            </p:cNvPr>
            <p:cNvSpPr txBox="1"/>
            <p:nvPr/>
          </p:nvSpPr>
          <p:spPr>
            <a:xfrm>
              <a:off x="1913576" y="2897558"/>
              <a:ext cx="7881257" cy="830997"/>
            </a:xfrm>
            <a:prstGeom prst="rect">
              <a:avLst/>
            </a:prstGeom>
            <a:noFill/>
          </p:spPr>
          <p:txBody>
            <a:bodyPr wrap="square" rtlCol="0">
              <a:spAutoFit/>
            </a:bodyPr>
            <a:lstStyle/>
            <a:p>
              <a:pPr marL="457200" indent="-457200">
                <a:buFont typeface="+mj-lt"/>
                <a:buAutoNum type="alphaLcPeriod"/>
              </a:pPr>
              <a:r>
                <a:rPr lang="en-US" sz="2400" dirty="0">
                  <a:effectLst/>
                  <a:latin typeface="Calibri" panose="020F0502020204030204" pitchFamily="34" charset="0"/>
                  <a:ea typeface="Aptos" panose="020B0004020202020204" pitchFamily="34" charset="0"/>
                </a:rPr>
                <a:t>Compare the initial and final readings of thermometer. </a:t>
              </a:r>
            </a:p>
            <a:p>
              <a:pPr marL="457200" indent="-457200">
                <a:buFont typeface="+mj-lt"/>
                <a:buAutoNum type="alphaLcPeriod"/>
              </a:pPr>
              <a:r>
                <a:rPr lang="en-US" sz="2400" dirty="0">
                  <a:effectLst/>
                  <a:latin typeface="Calibri" panose="020F0502020204030204" pitchFamily="34" charset="0"/>
                  <a:ea typeface="Aptos" panose="020B0004020202020204" pitchFamily="34" charset="0"/>
                </a:rPr>
                <a:t>Give reasons for the differences in the readings. </a:t>
              </a:r>
              <a:endParaRPr lang="en-AE" sz="2400" dirty="0"/>
            </a:p>
          </p:txBody>
        </p:sp>
      </p:grpSp>
      <p:grpSp>
        <p:nvGrpSpPr>
          <p:cNvPr id="44" name="Group 43">
            <a:extLst>
              <a:ext uri="{FF2B5EF4-FFF2-40B4-BE49-F238E27FC236}">
                <a16:creationId xmlns:a16="http://schemas.microsoft.com/office/drawing/2014/main" id="{932B7570-D8C8-524F-1B36-6B41B52DAA61}"/>
              </a:ext>
            </a:extLst>
          </p:cNvPr>
          <p:cNvGrpSpPr/>
          <p:nvPr/>
        </p:nvGrpSpPr>
        <p:grpSpPr>
          <a:xfrm>
            <a:off x="751759" y="5134214"/>
            <a:ext cx="10452691" cy="650352"/>
            <a:chOff x="739219" y="4540453"/>
            <a:chExt cx="10452691" cy="650352"/>
          </a:xfrm>
        </p:grpSpPr>
        <p:grpSp>
          <p:nvGrpSpPr>
            <p:cNvPr id="37" name="Group 36">
              <a:extLst>
                <a:ext uri="{FF2B5EF4-FFF2-40B4-BE49-F238E27FC236}">
                  <a16:creationId xmlns:a16="http://schemas.microsoft.com/office/drawing/2014/main" id="{119370F6-D7DD-D0B4-66DB-39159A674446}"/>
                </a:ext>
              </a:extLst>
            </p:cNvPr>
            <p:cNvGrpSpPr/>
            <p:nvPr/>
          </p:nvGrpSpPr>
          <p:grpSpPr>
            <a:xfrm>
              <a:off x="739219" y="4540453"/>
              <a:ext cx="10452691" cy="650352"/>
              <a:chOff x="317415" y="1840902"/>
              <a:chExt cx="10452691" cy="1175412"/>
            </a:xfrm>
          </p:grpSpPr>
          <p:sp>
            <p:nvSpPr>
              <p:cNvPr id="38" name="Rectangle 37">
                <a:extLst>
                  <a:ext uri="{FF2B5EF4-FFF2-40B4-BE49-F238E27FC236}">
                    <a16:creationId xmlns:a16="http://schemas.microsoft.com/office/drawing/2014/main" id="{7785BAEA-0216-BCFE-8E3B-2AFD8FA7DCDB}"/>
                  </a:ext>
                </a:extLst>
              </p:cNvPr>
              <p:cNvSpPr/>
              <p:nvPr/>
            </p:nvSpPr>
            <p:spPr>
              <a:xfrm>
                <a:off x="569288" y="1890344"/>
                <a:ext cx="2202428" cy="106954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alibri" panose="020F0502020204030204" pitchFamily="34" charset="0"/>
                  <a:cs typeface="Calibri" panose="020F0502020204030204" pitchFamily="34" charset="0"/>
                </a:endParaRPr>
              </a:p>
            </p:txBody>
          </p:sp>
          <p:sp>
            <p:nvSpPr>
              <p:cNvPr id="39" name="Rounded Rectangle 6">
                <a:extLst>
                  <a:ext uri="{FF2B5EF4-FFF2-40B4-BE49-F238E27FC236}">
                    <a16:creationId xmlns:a16="http://schemas.microsoft.com/office/drawing/2014/main" id="{1FD9FEA0-62CC-A14B-8CFE-F2EC406A213E}"/>
                  </a:ext>
                </a:extLst>
              </p:cNvPr>
              <p:cNvSpPr/>
              <p:nvPr/>
            </p:nvSpPr>
            <p:spPr>
              <a:xfrm>
                <a:off x="924642" y="1840902"/>
                <a:ext cx="9845464" cy="1175412"/>
              </a:xfrm>
              <a:prstGeom prst="roundRect">
                <a:avLst>
                  <a:gd name="adj" fmla="val 5329"/>
                </a:avLst>
              </a:prstGeom>
              <a:solidFill>
                <a:schemeClr val="bg1"/>
              </a:solidFill>
              <a:ln>
                <a:solidFill>
                  <a:srgbClr val="945200"/>
                </a:solidFill>
              </a:ln>
              <a:effectLst>
                <a:outerShdw blurRad="63500" sx="102000" sy="102000" algn="ctr"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alibri" panose="020F0502020204030204" pitchFamily="34" charset="0"/>
                  <a:cs typeface="Calibri" panose="020F0502020204030204" pitchFamily="34" charset="0"/>
                </a:endParaRPr>
              </a:p>
            </p:txBody>
          </p:sp>
          <p:sp>
            <p:nvSpPr>
              <p:cNvPr id="40" name="Isosceles Triangle 3">
                <a:extLst>
                  <a:ext uri="{FF2B5EF4-FFF2-40B4-BE49-F238E27FC236}">
                    <a16:creationId xmlns:a16="http://schemas.microsoft.com/office/drawing/2014/main" id="{E42B9F3C-F35B-7D69-E773-F8E41CBBBB59}"/>
                  </a:ext>
                </a:extLst>
              </p:cNvPr>
              <p:cNvSpPr/>
              <p:nvPr/>
            </p:nvSpPr>
            <p:spPr>
              <a:xfrm rot="5400000">
                <a:off x="354108" y="1853651"/>
                <a:ext cx="1070443" cy="1143829"/>
              </a:xfrm>
              <a:custGeom>
                <a:avLst/>
                <a:gdLst/>
                <a:ahLst/>
                <a:cxnLst/>
                <a:rect l="l" t="t" r="r" b="b"/>
                <a:pathLst>
                  <a:path w="1886866" h="2016224">
                    <a:moveTo>
                      <a:pt x="943433" y="0"/>
                    </a:moveTo>
                    <a:lnTo>
                      <a:pt x="1886866" y="1584176"/>
                    </a:lnTo>
                    <a:cubicBezTo>
                      <a:pt x="1683465" y="1844743"/>
                      <a:pt x="1336825" y="2016224"/>
                      <a:pt x="943433" y="2016224"/>
                    </a:cubicBezTo>
                    <a:cubicBezTo>
                      <a:pt x="550041" y="2016224"/>
                      <a:pt x="203402" y="1844743"/>
                      <a:pt x="0" y="1584176"/>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41" name="TextBox 40">
                <a:extLst>
                  <a:ext uri="{FF2B5EF4-FFF2-40B4-BE49-F238E27FC236}">
                    <a16:creationId xmlns:a16="http://schemas.microsoft.com/office/drawing/2014/main" id="{B094ED2A-8F5B-62DE-9DB1-C503511D9AA7}"/>
                  </a:ext>
                </a:extLst>
              </p:cNvPr>
              <p:cNvSpPr txBox="1"/>
              <p:nvPr/>
            </p:nvSpPr>
            <p:spPr>
              <a:xfrm>
                <a:off x="557007" y="2007921"/>
                <a:ext cx="445242" cy="834389"/>
              </a:xfrm>
              <a:prstGeom prst="rect">
                <a:avLst/>
              </a:prstGeom>
              <a:noFill/>
            </p:spPr>
            <p:txBody>
              <a:bodyPr wrap="square" lIns="108000" rIns="108000" rtlCol="0">
                <a:spAutoFit/>
              </a:bodyPr>
              <a:lstStyle/>
              <a:p>
                <a:r>
                  <a:rPr lang="en-US" altLang="ko-KR" sz="2400" b="1" dirty="0">
                    <a:solidFill>
                      <a:schemeClr val="bg1"/>
                    </a:solidFill>
                    <a:latin typeface="Calibri" panose="020F0502020204030204" pitchFamily="34" charset="0"/>
                    <a:cs typeface="Calibri" panose="020F0502020204030204" pitchFamily="34" charset="0"/>
                  </a:rPr>
                  <a:t>3</a:t>
                </a:r>
                <a:endParaRPr lang="ko-KR" altLang="en-US" sz="2400" b="1" dirty="0">
                  <a:solidFill>
                    <a:schemeClr val="bg1"/>
                  </a:solidFill>
                  <a:latin typeface="Calibri" panose="020F0502020204030204" pitchFamily="34" charset="0"/>
                  <a:cs typeface="Calibri" panose="020F0502020204030204" pitchFamily="34" charset="0"/>
                </a:endParaRPr>
              </a:p>
            </p:txBody>
          </p:sp>
        </p:grpSp>
        <p:sp>
          <p:nvSpPr>
            <p:cNvPr id="36" name="TextBox 35">
              <a:extLst>
                <a:ext uri="{FF2B5EF4-FFF2-40B4-BE49-F238E27FC236}">
                  <a16:creationId xmlns:a16="http://schemas.microsoft.com/office/drawing/2014/main" id="{E9E9A82B-F1FF-D7E4-59C9-E86A89B9409A}"/>
                </a:ext>
              </a:extLst>
            </p:cNvPr>
            <p:cNvSpPr txBox="1"/>
            <p:nvPr/>
          </p:nvSpPr>
          <p:spPr>
            <a:xfrm>
              <a:off x="1892046" y="4632863"/>
              <a:ext cx="9299864" cy="461665"/>
            </a:xfrm>
            <a:prstGeom prst="rect">
              <a:avLst/>
            </a:prstGeom>
            <a:noFill/>
          </p:spPr>
          <p:txBody>
            <a:bodyPr wrap="square" rtlCol="0">
              <a:spAutoFit/>
            </a:bodyPr>
            <a:lstStyle/>
            <a:p>
              <a:r>
                <a:rPr lang="en-US" sz="2400" dirty="0">
                  <a:effectLst/>
                  <a:latin typeface="Calibri" panose="020F0502020204030204" pitchFamily="34" charset="0"/>
                  <a:ea typeface="Aptos" panose="020B0004020202020204" pitchFamily="34" charset="0"/>
                </a:rPr>
                <a:t>What did you notice when the thermometer was brought under the fan? </a:t>
              </a:r>
              <a:endParaRPr lang="en-AE" sz="2400" dirty="0"/>
            </a:p>
          </p:txBody>
        </p:sp>
      </p:grpSp>
      <p:sp>
        <p:nvSpPr>
          <p:cNvPr id="2" name="TextBox 1">
            <a:extLst>
              <a:ext uri="{FF2B5EF4-FFF2-40B4-BE49-F238E27FC236}">
                <a16:creationId xmlns:a16="http://schemas.microsoft.com/office/drawing/2014/main" id="{D6ADB1DD-5407-EC9C-88F6-AAC0CE916FA6}"/>
              </a:ext>
            </a:extLst>
          </p:cNvPr>
          <p:cNvSpPr txBox="1"/>
          <p:nvPr/>
        </p:nvSpPr>
        <p:spPr>
          <a:xfrm>
            <a:off x="3746811" y="1057991"/>
            <a:ext cx="3925229"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AE" sz="2800" dirty="0">
                <a:latin typeface="Calibri" panose="020F0502020204030204" pitchFamily="34" charset="0"/>
                <a:cs typeface="Calibri" panose="020F0502020204030204" pitchFamily="34" charset="0"/>
              </a:rPr>
              <a:t>Reflection Questions</a:t>
            </a:r>
          </a:p>
        </p:txBody>
      </p:sp>
    </p:spTree>
    <p:extLst>
      <p:ext uri="{BB962C8B-B14F-4D97-AF65-F5344CB8AC3E}">
        <p14:creationId xmlns:p14="http://schemas.microsoft.com/office/powerpoint/2010/main" val="262543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1000"/>
                                        <p:tgtEl>
                                          <p:spTgt spid="43"/>
                                        </p:tgtEl>
                                      </p:cBhvr>
                                    </p:animEffect>
                                  </p:childTnLst>
                                </p:cTn>
                              </p:par>
                            </p:childTnLst>
                          </p:cTn>
                        </p:par>
                        <p:par>
                          <p:cTn id="8" fill="hold">
                            <p:stCondLst>
                              <p:cond delay="1500"/>
                            </p:stCondLst>
                            <p:childTnLst>
                              <p:par>
                                <p:cTn id="9" presetID="22" presetClass="entr" presetSubtype="1" fill="hold" nodeType="afterEffect">
                                  <p:stCondLst>
                                    <p:cond delay="1000"/>
                                  </p:stCondLst>
                                  <p:childTnLst>
                                    <p:set>
                                      <p:cBhvr>
                                        <p:cTn id="10" dur="1" fill="hold">
                                          <p:stCondLst>
                                            <p:cond delay="0"/>
                                          </p:stCondLst>
                                        </p:cTn>
                                        <p:tgtEl>
                                          <p:spTgt spid="42"/>
                                        </p:tgtEl>
                                        <p:attrNameLst>
                                          <p:attrName>style.visibility</p:attrName>
                                        </p:attrNameLst>
                                      </p:cBhvr>
                                      <p:to>
                                        <p:strVal val="visible"/>
                                      </p:to>
                                    </p:set>
                                    <p:animEffect transition="in" filter="wipe(up)">
                                      <p:cBhvr>
                                        <p:cTn id="11" dur="2000"/>
                                        <p:tgtEl>
                                          <p:spTgt spid="42"/>
                                        </p:tgtEl>
                                      </p:cBhvr>
                                    </p:animEffect>
                                  </p:childTnLst>
                                </p:cTn>
                              </p:par>
                            </p:childTnLst>
                          </p:cTn>
                        </p:par>
                        <p:par>
                          <p:cTn id="12" fill="hold">
                            <p:stCondLst>
                              <p:cond delay="4500"/>
                            </p:stCondLst>
                            <p:childTnLst>
                              <p:par>
                                <p:cTn id="13" presetID="22" presetClass="entr" presetSubtype="1" fill="hold" nodeType="afterEffect">
                                  <p:stCondLst>
                                    <p:cond delay="1000"/>
                                  </p:stCondLst>
                                  <p:childTnLst>
                                    <p:set>
                                      <p:cBhvr>
                                        <p:cTn id="14" dur="1" fill="hold">
                                          <p:stCondLst>
                                            <p:cond delay="0"/>
                                          </p:stCondLst>
                                        </p:cTn>
                                        <p:tgtEl>
                                          <p:spTgt spid="44"/>
                                        </p:tgtEl>
                                        <p:attrNameLst>
                                          <p:attrName>style.visibility</p:attrName>
                                        </p:attrNameLst>
                                      </p:cBhvr>
                                      <p:to>
                                        <p:strVal val="visible"/>
                                      </p:to>
                                    </p:set>
                                    <p:animEffect transition="in" filter="wipe(up)">
                                      <p:cBhvr>
                                        <p:cTn id="15"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6DBFEDCD-BEE7-158B-0814-C44C3A4E5526}"/>
            </a:ext>
          </a:extLst>
        </p:cNvPr>
        <p:cNvGrpSpPr/>
        <p:nvPr/>
      </p:nvGrpSpPr>
      <p:grpSpPr>
        <a:xfrm>
          <a:off x="0" y="0"/>
          <a:ext cx="0" cy="0"/>
          <a:chOff x="0" y="0"/>
          <a:chExt cx="0" cy="0"/>
        </a:xfrm>
      </p:grpSpPr>
      <p:pic>
        <p:nvPicPr>
          <p:cNvPr id="23" name="Picture 6" descr="Free icon nature human rights vector">
            <a:extLst>
              <a:ext uri="{FF2B5EF4-FFF2-40B4-BE49-F238E27FC236}">
                <a16:creationId xmlns:a16="http://schemas.microsoft.com/office/drawing/2014/main" id="{3ED34C68-4763-4672-4DBD-5897E07348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0651"/>
          <a:stretch/>
        </p:blipFill>
        <p:spPr bwMode="auto">
          <a:xfrm>
            <a:off x="6437451" y="1202379"/>
            <a:ext cx="1017197" cy="38564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76;p8">
            <a:extLst>
              <a:ext uri="{FF2B5EF4-FFF2-40B4-BE49-F238E27FC236}">
                <a16:creationId xmlns:a16="http://schemas.microsoft.com/office/drawing/2014/main" id="{7136A5A2-0706-C7CE-079E-B592F27D5A1D}"/>
              </a:ext>
            </a:extLst>
          </p:cNvPr>
          <p:cNvSpPr txBox="1">
            <a:spLocks noGrp="1"/>
          </p:cNvSpPr>
          <p:nvPr>
            <p:ph type="title"/>
          </p:nvPr>
        </p:nvSpPr>
        <p:spPr>
          <a:xfrm>
            <a:off x="1447786" y="106510"/>
            <a:ext cx="9296427" cy="654032"/>
          </a:xfrm>
          <a:prstGeom prst="rect">
            <a:avLst/>
          </a:prstGeom>
          <a:gradFill>
            <a:gsLst>
              <a:gs pos="0">
                <a:srgbClr val="00FDFF">
                  <a:alpha val="67059"/>
                </a:srgbClr>
              </a:gs>
              <a:gs pos="36000">
                <a:srgbClr val="73FDD6">
                  <a:alpha val="58039"/>
                </a:srgbClr>
              </a:gs>
              <a:gs pos="100000">
                <a:srgbClr val="76D6FF">
                  <a:alpha val="72941"/>
                </a:srgbClr>
              </a:gs>
            </a:gsLst>
            <a:lin ang="16200000" scaled="1"/>
          </a:gradFill>
          <a:ln>
            <a:solidFill>
              <a:srgbClr val="00FDFF"/>
            </a:solidFill>
          </a:ln>
        </p:spPr>
        <p:txBody>
          <a:bodyPr spcFirstLastPara="1" wrap="square" lIns="91425" tIns="45700" rIns="91425" bIns="45700" anchor="t" anchorCtr="0">
            <a:normAutofit/>
          </a:bodyPr>
          <a:lstStyle/>
          <a:p>
            <a:r>
              <a:rPr lang="en-US" dirty="0">
                <a:ln w="0">
                  <a:noFill/>
                </a:ln>
                <a:solidFill>
                  <a:schemeClr val="tx1"/>
                </a:solidFill>
                <a:effectLst>
                  <a:outerShdw blurRad="38100" dist="19050" dir="2700000" algn="tl" rotWithShape="0">
                    <a:schemeClr val="dk1">
                      <a:alpha val="40000"/>
                    </a:schemeClr>
                  </a:outerShdw>
                </a:effectLst>
              </a:rPr>
              <a:t>Cooling Effect Of Evaporation: Experiment</a:t>
            </a:r>
            <a:endParaRPr dirty="0">
              <a:ln w="0">
                <a:noFill/>
              </a:ln>
              <a:solidFill>
                <a:schemeClr val="tx1"/>
              </a:solidFill>
              <a:effectLst>
                <a:outerShdw blurRad="38100" dist="19050" dir="2700000" algn="tl" rotWithShape="0">
                  <a:schemeClr val="dk1">
                    <a:alpha val="40000"/>
                  </a:schemeClr>
                </a:outerShdw>
              </a:effectLst>
            </a:endParaRPr>
          </a:p>
        </p:txBody>
      </p:sp>
      <p:pic>
        <p:nvPicPr>
          <p:cNvPr id="3078" name="Picture 6" descr="Free icon nature human rights vector">
            <a:extLst>
              <a:ext uri="{FF2B5EF4-FFF2-40B4-BE49-F238E27FC236}">
                <a16:creationId xmlns:a16="http://schemas.microsoft.com/office/drawing/2014/main" id="{470EAB03-53E7-1989-E009-4CC5E6C8EF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0651"/>
          <a:stretch/>
        </p:blipFill>
        <p:spPr bwMode="auto">
          <a:xfrm>
            <a:off x="3818203" y="1223311"/>
            <a:ext cx="1017197" cy="385641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9E8F2087-58AD-77E4-2CFF-49095E74253A}"/>
              </a:ext>
            </a:extLst>
          </p:cNvPr>
          <p:cNvGrpSpPr/>
          <p:nvPr/>
        </p:nvGrpSpPr>
        <p:grpSpPr>
          <a:xfrm>
            <a:off x="5924567" y="1213863"/>
            <a:ext cx="2062844" cy="3875315"/>
            <a:chOff x="4307724" y="1404256"/>
            <a:chExt cx="2062844" cy="3875315"/>
          </a:xfrm>
        </p:grpSpPr>
        <p:pic>
          <p:nvPicPr>
            <p:cNvPr id="3080" name="Picture 8" descr="Free hot temperature thermometer vector">
              <a:extLst>
                <a:ext uri="{FF2B5EF4-FFF2-40B4-BE49-F238E27FC236}">
                  <a16:creationId xmlns:a16="http://schemas.microsoft.com/office/drawing/2014/main" id="{46C36A71-FB2A-A861-6A94-4561468FF5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068"/>
            <a:stretch/>
          </p:blipFill>
          <p:spPr bwMode="auto">
            <a:xfrm>
              <a:off x="4307724" y="1404256"/>
              <a:ext cx="2062844" cy="387531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1CE5C040-649E-C3C2-545E-65502784D0FE}"/>
                </a:ext>
              </a:extLst>
            </p:cNvPr>
            <p:cNvCxnSpPr>
              <a:cxnSpLocks/>
            </p:cNvCxnSpPr>
            <p:nvPr/>
          </p:nvCxnSpPr>
          <p:spPr>
            <a:xfrm>
              <a:off x="5312229" y="2721429"/>
              <a:ext cx="283028"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a:extLst>
                <a:ext uri="{FF2B5EF4-FFF2-40B4-BE49-F238E27FC236}">
                  <a16:creationId xmlns:a16="http://schemas.microsoft.com/office/drawing/2014/main" id="{0DCD847A-7FBA-ACC2-5552-3E16A4587701}"/>
                </a:ext>
              </a:extLst>
            </p:cNvPr>
            <p:cNvCxnSpPr>
              <a:cxnSpLocks/>
            </p:cNvCxnSpPr>
            <p:nvPr/>
          </p:nvCxnSpPr>
          <p:spPr>
            <a:xfrm>
              <a:off x="5312229" y="2438400"/>
              <a:ext cx="283028" cy="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a:extLst>
                <a:ext uri="{FF2B5EF4-FFF2-40B4-BE49-F238E27FC236}">
                  <a16:creationId xmlns:a16="http://schemas.microsoft.com/office/drawing/2014/main" id="{DA4EF64D-B3DE-70AC-25E3-384CE364FC94}"/>
                </a:ext>
              </a:extLst>
            </p:cNvPr>
            <p:cNvCxnSpPr>
              <a:cxnSpLocks/>
            </p:cNvCxnSpPr>
            <p:nvPr/>
          </p:nvCxnSpPr>
          <p:spPr>
            <a:xfrm>
              <a:off x="5312229" y="2950029"/>
              <a:ext cx="283028" cy="0"/>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A7AF7521-BAC6-6B8D-9F18-3DBE0B851FA7}"/>
                </a:ext>
              </a:extLst>
            </p:cNvPr>
            <p:cNvCxnSpPr>
              <a:cxnSpLocks/>
            </p:cNvCxnSpPr>
            <p:nvPr/>
          </p:nvCxnSpPr>
          <p:spPr>
            <a:xfrm>
              <a:off x="5312229" y="3156858"/>
              <a:ext cx="283028" cy="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a:extLst>
                <a:ext uri="{FF2B5EF4-FFF2-40B4-BE49-F238E27FC236}">
                  <a16:creationId xmlns:a16="http://schemas.microsoft.com/office/drawing/2014/main" id="{BAF19237-F76B-88A1-C2DE-1E38B0C27314}"/>
                </a:ext>
              </a:extLst>
            </p:cNvPr>
            <p:cNvCxnSpPr>
              <a:cxnSpLocks/>
            </p:cNvCxnSpPr>
            <p:nvPr/>
          </p:nvCxnSpPr>
          <p:spPr>
            <a:xfrm>
              <a:off x="5323115" y="3407229"/>
              <a:ext cx="283028" cy="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a:extLst>
                <a:ext uri="{FF2B5EF4-FFF2-40B4-BE49-F238E27FC236}">
                  <a16:creationId xmlns:a16="http://schemas.microsoft.com/office/drawing/2014/main" id="{28CDB3F6-689D-65E8-9E11-9849947C241D}"/>
                </a:ext>
              </a:extLst>
            </p:cNvPr>
            <p:cNvCxnSpPr>
              <a:cxnSpLocks/>
            </p:cNvCxnSpPr>
            <p:nvPr/>
          </p:nvCxnSpPr>
          <p:spPr>
            <a:xfrm>
              <a:off x="5323115" y="3603172"/>
              <a:ext cx="283028" cy="0"/>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179D6374-4B51-A40D-E824-F0BD04BEFAD2}"/>
                </a:ext>
              </a:extLst>
            </p:cNvPr>
            <p:cNvCxnSpPr>
              <a:cxnSpLocks/>
            </p:cNvCxnSpPr>
            <p:nvPr/>
          </p:nvCxnSpPr>
          <p:spPr>
            <a:xfrm>
              <a:off x="5323115" y="3820885"/>
              <a:ext cx="283028" cy="0"/>
            </a:xfrm>
            <a:prstGeom prst="line">
              <a:avLst/>
            </a:prstGeom>
          </p:spPr>
          <p:style>
            <a:lnRef idx="3">
              <a:schemeClr val="dk1"/>
            </a:lnRef>
            <a:fillRef idx="0">
              <a:schemeClr val="dk1"/>
            </a:fillRef>
            <a:effectRef idx="2">
              <a:schemeClr val="dk1"/>
            </a:effectRef>
            <a:fontRef idx="minor">
              <a:schemeClr val="tx1"/>
            </a:fontRef>
          </p:style>
        </p:cxnSp>
      </p:grpSp>
      <p:grpSp>
        <p:nvGrpSpPr>
          <p:cNvPr id="5" name="Group 4">
            <a:extLst>
              <a:ext uri="{FF2B5EF4-FFF2-40B4-BE49-F238E27FC236}">
                <a16:creationId xmlns:a16="http://schemas.microsoft.com/office/drawing/2014/main" id="{3FA969E5-9551-B0E0-D660-3AD142DDE199}"/>
              </a:ext>
            </a:extLst>
          </p:cNvPr>
          <p:cNvGrpSpPr/>
          <p:nvPr/>
        </p:nvGrpSpPr>
        <p:grpSpPr>
          <a:xfrm>
            <a:off x="4393926" y="4833100"/>
            <a:ext cx="957943" cy="1797137"/>
            <a:chOff x="4393926" y="4833100"/>
            <a:chExt cx="957943" cy="1797137"/>
          </a:xfrm>
        </p:grpSpPr>
        <p:sp>
          <p:nvSpPr>
            <p:cNvPr id="15" name="Right Arrow 14">
              <a:extLst>
                <a:ext uri="{FF2B5EF4-FFF2-40B4-BE49-F238E27FC236}">
                  <a16:creationId xmlns:a16="http://schemas.microsoft.com/office/drawing/2014/main" id="{608B96B1-EB42-7293-2CAA-E58FB70A0FB7}"/>
                </a:ext>
              </a:extLst>
            </p:cNvPr>
            <p:cNvSpPr/>
            <p:nvPr/>
          </p:nvSpPr>
          <p:spPr>
            <a:xfrm rot="18813394">
              <a:off x="4058408" y="5168618"/>
              <a:ext cx="1628980" cy="957943"/>
            </a:xfrm>
            <a:prstGeom prst="rightArrow">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6" name="TextBox 15">
              <a:extLst>
                <a:ext uri="{FF2B5EF4-FFF2-40B4-BE49-F238E27FC236}">
                  <a16:creationId xmlns:a16="http://schemas.microsoft.com/office/drawing/2014/main" id="{B57F4442-8218-5739-35EB-1015C496E114}"/>
                </a:ext>
              </a:extLst>
            </p:cNvPr>
            <p:cNvSpPr txBox="1"/>
            <p:nvPr/>
          </p:nvSpPr>
          <p:spPr>
            <a:xfrm rot="18733245">
              <a:off x="3860555" y="5561204"/>
              <a:ext cx="1676400" cy="461665"/>
            </a:xfrm>
            <a:prstGeom prst="rect">
              <a:avLst/>
            </a:prstGeom>
            <a:noFill/>
          </p:spPr>
          <p:txBody>
            <a:bodyPr wrap="square" rtlCol="0">
              <a:spAutoFit/>
            </a:bodyPr>
            <a:lstStyle/>
            <a:p>
              <a:pPr algn="ctr"/>
              <a:r>
                <a:rPr lang="en-AE" sz="2400" dirty="0">
                  <a:latin typeface="Calibri" panose="020F0502020204030204" pitchFamily="34" charset="0"/>
                  <a:cs typeface="Calibri" panose="020F0502020204030204" pitchFamily="34" charset="0"/>
                </a:rPr>
                <a:t>Air flow</a:t>
              </a:r>
            </a:p>
          </p:txBody>
        </p:sp>
      </p:grpSp>
      <p:sp>
        <p:nvSpPr>
          <p:cNvPr id="17" name="Cloud Callout 16">
            <a:extLst>
              <a:ext uri="{FF2B5EF4-FFF2-40B4-BE49-F238E27FC236}">
                <a16:creationId xmlns:a16="http://schemas.microsoft.com/office/drawing/2014/main" id="{8EC303BF-E31C-3EE4-E5A9-833FDE350EAA}"/>
              </a:ext>
            </a:extLst>
          </p:cNvPr>
          <p:cNvSpPr/>
          <p:nvPr/>
        </p:nvSpPr>
        <p:spPr>
          <a:xfrm rot="17233922">
            <a:off x="5661769" y="3757555"/>
            <a:ext cx="2429290" cy="1638917"/>
          </a:xfrm>
          <a:prstGeom prst="cloudCallout">
            <a:avLst>
              <a:gd name="adj1" fmla="val -13450"/>
              <a:gd name="adj2" fmla="val 42815"/>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8" name="TextBox 17">
            <a:extLst>
              <a:ext uri="{FF2B5EF4-FFF2-40B4-BE49-F238E27FC236}">
                <a16:creationId xmlns:a16="http://schemas.microsoft.com/office/drawing/2014/main" id="{45D3BAE4-28FD-96A5-00B4-B3C491562CD7}"/>
              </a:ext>
            </a:extLst>
          </p:cNvPr>
          <p:cNvSpPr txBox="1"/>
          <p:nvPr/>
        </p:nvSpPr>
        <p:spPr>
          <a:xfrm>
            <a:off x="6304357" y="5016181"/>
            <a:ext cx="1132114" cy="461665"/>
          </a:xfrm>
          <a:prstGeom prst="rect">
            <a:avLst/>
          </a:prstGeom>
          <a:noFill/>
        </p:spPr>
        <p:txBody>
          <a:bodyPr wrap="square" rtlCol="0">
            <a:spAutoFit/>
          </a:bodyPr>
          <a:lstStyle/>
          <a:p>
            <a:pPr algn="ctr"/>
            <a:r>
              <a:rPr lang="en-AE" sz="2400" dirty="0">
                <a:latin typeface="Calibri" panose="020F0502020204030204" pitchFamily="34" charset="0"/>
                <a:cs typeface="Calibri" panose="020F0502020204030204" pitchFamily="34" charset="0"/>
              </a:rPr>
              <a:t>Wet</a:t>
            </a:r>
          </a:p>
        </p:txBody>
      </p:sp>
      <p:sp>
        <p:nvSpPr>
          <p:cNvPr id="19" name="TextBox 18">
            <a:extLst>
              <a:ext uri="{FF2B5EF4-FFF2-40B4-BE49-F238E27FC236}">
                <a16:creationId xmlns:a16="http://schemas.microsoft.com/office/drawing/2014/main" id="{EEC83E01-3A34-C45B-41C0-63965590C325}"/>
              </a:ext>
            </a:extLst>
          </p:cNvPr>
          <p:cNvSpPr txBox="1"/>
          <p:nvPr/>
        </p:nvSpPr>
        <p:spPr>
          <a:xfrm>
            <a:off x="7715577" y="1006197"/>
            <a:ext cx="2062844" cy="830997"/>
          </a:xfrm>
          <a:prstGeom prst="rect">
            <a:avLst/>
          </a:prstGeom>
          <a:noFill/>
        </p:spPr>
        <p:txBody>
          <a:bodyPr wrap="square" rtlCol="0">
            <a:spAutoFit/>
          </a:bodyPr>
          <a:lstStyle/>
          <a:p>
            <a:r>
              <a:rPr lang="en-AE" sz="2400" dirty="0">
                <a:latin typeface="Calibri" panose="020F0502020204030204" pitchFamily="34" charset="0"/>
                <a:cs typeface="Calibri" panose="020F0502020204030204" pitchFamily="34" charset="0"/>
              </a:rPr>
              <a:t>Wet Bulb Temperature</a:t>
            </a:r>
          </a:p>
        </p:txBody>
      </p:sp>
      <p:sp>
        <p:nvSpPr>
          <p:cNvPr id="20" name="TextBox 19">
            <a:extLst>
              <a:ext uri="{FF2B5EF4-FFF2-40B4-BE49-F238E27FC236}">
                <a16:creationId xmlns:a16="http://schemas.microsoft.com/office/drawing/2014/main" id="{17C842A1-7DF2-BFF6-1FF8-4343D07238F1}"/>
              </a:ext>
            </a:extLst>
          </p:cNvPr>
          <p:cNvSpPr txBox="1"/>
          <p:nvPr/>
        </p:nvSpPr>
        <p:spPr>
          <a:xfrm>
            <a:off x="4698755" y="968208"/>
            <a:ext cx="1816698" cy="830997"/>
          </a:xfrm>
          <a:prstGeom prst="rect">
            <a:avLst/>
          </a:prstGeom>
          <a:noFill/>
        </p:spPr>
        <p:txBody>
          <a:bodyPr wrap="square" rtlCol="0">
            <a:spAutoFit/>
          </a:bodyPr>
          <a:lstStyle/>
          <a:p>
            <a:r>
              <a:rPr lang="en-AE" sz="2400" dirty="0">
                <a:latin typeface="Calibri" panose="020F0502020204030204" pitchFamily="34" charset="0"/>
                <a:cs typeface="Calibri" panose="020F0502020204030204" pitchFamily="34" charset="0"/>
              </a:rPr>
              <a:t>Dry Bulb Temperature</a:t>
            </a:r>
          </a:p>
        </p:txBody>
      </p:sp>
      <p:sp>
        <p:nvSpPr>
          <p:cNvPr id="21" name="Left Arrow 20">
            <a:extLst>
              <a:ext uri="{FF2B5EF4-FFF2-40B4-BE49-F238E27FC236}">
                <a16:creationId xmlns:a16="http://schemas.microsoft.com/office/drawing/2014/main" id="{6BBD35F1-21C8-8051-69B6-942DF4B81D3F}"/>
              </a:ext>
            </a:extLst>
          </p:cNvPr>
          <p:cNvSpPr/>
          <p:nvPr/>
        </p:nvSpPr>
        <p:spPr>
          <a:xfrm rot="18922269">
            <a:off x="4799232" y="1844076"/>
            <a:ext cx="546468" cy="28857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2" name="Left Arrow 21">
            <a:extLst>
              <a:ext uri="{FF2B5EF4-FFF2-40B4-BE49-F238E27FC236}">
                <a16:creationId xmlns:a16="http://schemas.microsoft.com/office/drawing/2014/main" id="{4D1297E3-5783-7725-89CF-23581C745670}"/>
              </a:ext>
            </a:extLst>
          </p:cNvPr>
          <p:cNvSpPr/>
          <p:nvPr/>
        </p:nvSpPr>
        <p:spPr>
          <a:xfrm rot="18922269">
            <a:off x="7418358" y="1977509"/>
            <a:ext cx="546468" cy="28857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2050" name="Picture 2" descr="Free fan summer ventilation illustration">
            <a:extLst>
              <a:ext uri="{FF2B5EF4-FFF2-40B4-BE49-F238E27FC236}">
                <a16:creationId xmlns:a16="http://schemas.microsoft.com/office/drawing/2014/main" id="{656C41F4-486A-38B9-7F4B-5D4513D17F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9394" y="5165623"/>
            <a:ext cx="1468413" cy="146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11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500"/>
                                  </p:stCondLst>
                                  <p:childTnLst>
                                    <p:set>
                                      <p:cBhvr>
                                        <p:cTn id="6" dur="1" fill="hold">
                                          <p:stCondLst>
                                            <p:cond delay="0"/>
                                          </p:stCondLst>
                                        </p:cTn>
                                        <p:tgtEl>
                                          <p:spTgt spid="3078"/>
                                        </p:tgtEl>
                                        <p:attrNameLst>
                                          <p:attrName>style.visibility</p:attrName>
                                        </p:attrNameLst>
                                      </p:cBhvr>
                                      <p:to>
                                        <p:strVal val="visible"/>
                                      </p:to>
                                    </p:set>
                                    <p:animEffect transition="in" filter="wipe(down)">
                                      <p:cBhvr>
                                        <p:cTn id="7" dur="1000"/>
                                        <p:tgtEl>
                                          <p:spTgt spid="3078"/>
                                        </p:tgtEl>
                                      </p:cBhvr>
                                    </p:animEffect>
                                  </p:childTnLst>
                                </p:cTn>
                              </p:par>
                            </p:childTnLst>
                          </p:cTn>
                        </p:par>
                        <p:par>
                          <p:cTn id="8" fill="hold">
                            <p:stCondLst>
                              <p:cond delay="2500"/>
                            </p:stCondLst>
                            <p:childTnLst>
                              <p:par>
                                <p:cTn id="9" presetID="55"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000" fill="hold"/>
                                        <p:tgtEl>
                                          <p:spTgt spid="20"/>
                                        </p:tgtEl>
                                        <p:attrNameLst>
                                          <p:attrName>ppt_w</p:attrName>
                                        </p:attrNameLst>
                                      </p:cBhvr>
                                      <p:tavLst>
                                        <p:tav tm="0">
                                          <p:val>
                                            <p:strVal val="#ppt_w*0.70"/>
                                          </p:val>
                                        </p:tav>
                                        <p:tav tm="100000">
                                          <p:val>
                                            <p:strVal val="#ppt_w"/>
                                          </p:val>
                                        </p:tav>
                                      </p:tavLst>
                                    </p:anim>
                                    <p:anim calcmode="lin" valueType="num">
                                      <p:cBhvr>
                                        <p:cTn id="12" dur="1000" fill="hold"/>
                                        <p:tgtEl>
                                          <p:spTgt spid="20"/>
                                        </p:tgtEl>
                                        <p:attrNameLst>
                                          <p:attrName>ppt_h</p:attrName>
                                        </p:attrNameLst>
                                      </p:cBhvr>
                                      <p:tavLst>
                                        <p:tav tm="0">
                                          <p:val>
                                            <p:strVal val="#ppt_h"/>
                                          </p:val>
                                        </p:tav>
                                        <p:tav tm="100000">
                                          <p:val>
                                            <p:strVal val="#ppt_h"/>
                                          </p:val>
                                        </p:tav>
                                      </p:tavLst>
                                    </p:anim>
                                    <p:animEffect transition="in" filter="fade">
                                      <p:cBhvr>
                                        <p:cTn id="13" dur="1000"/>
                                        <p:tgtEl>
                                          <p:spTgt spid="20"/>
                                        </p:tgtEl>
                                      </p:cBhvr>
                                    </p:animEffect>
                                  </p:childTnLst>
                                </p:cTn>
                              </p:par>
                            </p:childTnLst>
                          </p:cTn>
                        </p:par>
                        <p:par>
                          <p:cTn id="14" fill="hold">
                            <p:stCondLst>
                              <p:cond delay="3500"/>
                            </p:stCondLst>
                            <p:childTnLst>
                              <p:par>
                                <p:cTn id="15" presetID="55"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ppt_w</p:attrName>
                                        </p:attrNameLst>
                                      </p:cBhvr>
                                      <p:tavLst>
                                        <p:tav tm="0">
                                          <p:val>
                                            <p:strVal val="#ppt_w*0.70"/>
                                          </p:val>
                                        </p:tav>
                                        <p:tav tm="100000">
                                          <p:val>
                                            <p:strVal val="#ppt_w"/>
                                          </p:val>
                                        </p:tav>
                                      </p:tavLst>
                                    </p:anim>
                                    <p:anim calcmode="lin" valueType="num">
                                      <p:cBhvr>
                                        <p:cTn id="18" dur="1000" fill="hold"/>
                                        <p:tgtEl>
                                          <p:spTgt spid="21"/>
                                        </p:tgtEl>
                                        <p:attrNameLst>
                                          <p:attrName>ppt_h</p:attrName>
                                        </p:attrNameLst>
                                      </p:cBhvr>
                                      <p:tavLst>
                                        <p:tav tm="0">
                                          <p:val>
                                            <p:strVal val="#ppt_h"/>
                                          </p:val>
                                        </p:tav>
                                        <p:tav tm="100000">
                                          <p:val>
                                            <p:strVal val="#ppt_h"/>
                                          </p:val>
                                        </p:tav>
                                      </p:tavLst>
                                    </p:anim>
                                    <p:animEffect transition="in" filter="fade">
                                      <p:cBhvr>
                                        <p:cTn id="19" dur="10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childTnLst>
                          </p:cTn>
                        </p:par>
                        <p:par>
                          <p:cTn id="24" fill="hold">
                            <p:stCondLst>
                              <p:cond delay="0"/>
                            </p:stCondLst>
                            <p:childTnLst>
                              <p:par>
                                <p:cTn id="25" presetID="20" presetClass="entr" presetSubtype="0" fill="hold" grpId="0" nodeType="afterEffect">
                                  <p:stCondLst>
                                    <p:cond delay="500"/>
                                  </p:stCondLst>
                                  <p:childTnLst>
                                    <p:set>
                                      <p:cBhvr>
                                        <p:cTn id="26" dur="1" fill="hold">
                                          <p:stCondLst>
                                            <p:cond delay="0"/>
                                          </p:stCondLst>
                                        </p:cTn>
                                        <p:tgtEl>
                                          <p:spTgt spid="17"/>
                                        </p:tgtEl>
                                        <p:attrNameLst>
                                          <p:attrName>style.visibility</p:attrName>
                                        </p:attrNameLst>
                                      </p:cBhvr>
                                      <p:to>
                                        <p:strVal val="visible"/>
                                      </p:to>
                                    </p:set>
                                    <p:animEffect transition="in" filter="wedge">
                                      <p:cBhvr>
                                        <p:cTn id="27" dur="1000"/>
                                        <p:tgtEl>
                                          <p:spTgt spid="17"/>
                                        </p:tgtEl>
                                      </p:cBhvr>
                                    </p:animEffect>
                                  </p:childTnLst>
                                </p:cTn>
                              </p:par>
                              <p:par>
                                <p:cTn id="28" presetID="2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edge">
                                      <p:cBhvr>
                                        <p:cTn id="30" dur="1000"/>
                                        <p:tgtEl>
                                          <p:spTgt spid="18"/>
                                        </p:tgtEl>
                                      </p:cBhvr>
                                    </p:animEffect>
                                  </p:childTnLst>
                                </p:cTn>
                              </p:par>
                            </p:childTnLst>
                          </p:cTn>
                        </p:par>
                        <p:par>
                          <p:cTn id="31" fill="hold">
                            <p:stCondLst>
                              <p:cond delay="1500"/>
                            </p:stCondLst>
                            <p:childTnLst>
                              <p:par>
                                <p:cTn id="32" presetID="55" presetClass="entr" presetSubtype="0" fill="hold" nodeType="afterEffect">
                                  <p:stCondLst>
                                    <p:cond delay="500"/>
                                  </p:stCondLst>
                                  <p:childTnLst>
                                    <p:set>
                                      <p:cBhvr>
                                        <p:cTn id="33" dur="1" fill="hold">
                                          <p:stCondLst>
                                            <p:cond delay="0"/>
                                          </p:stCondLst>
                                        </p:cTn>
                                        <p:tgtEl>
                                          <p:spTgt spid="2050"/>
                                        </p:tgtEl>
                                        <p:attrNameLst>
                                          <p:attrName>style.visibility</p:attrName>
                                        </p:attrNameLst>
                                      </p:cBhvr>
                                      <p:to>
                                        <p:strVal val="visible"/>
                                      </p:to>
                                    </p:set>
                                    <p:anim calcmode="lin" valueType="num">
                                      <p:cBhvr>
                                        <p:cTn id="34" dur="1000" fill="hold"/>
                                        <p:tgtEl>
                                          <p:spTgt spid="2050"/>
                                        </p:tgtEl>
                                        <p:attrNameLst>
                                          <p:attrName>ppt_w</p:attrName>
                                        </p:attrNameLst>
                                      </p:cBhvr>
                                      <p:tavLst>
                                        <p:tav tm="0">
                                          <p:val>
                                            <p:strVal val="#ppt_w*0.70"/>
                                          </p:val>
                                        </p:tav>
                                        <p:tav tm="100000">
                                          <p:val>
                                            <p:strVal val="#ppt_w"/>
                                          </p:val>
                                        </p:tav>
                                      </p:tavLst>
                                    </p:anim>
                                    <p:anim calcmode="lin" valueType="num">
                                      <p:cBhvr>
                                        <p:cTn id="35" dur="1000" fill="hold"/>
                                        <p:tgtEl>
                                          <p:spTgt spid="2050"/>
                                        </p:tgtEl>
                                        <p:attrNameLst>
                                          <p:attrName>ppt_h</p:attrName>
                                        </p:attrNameLst>
                                      </p:cBhvr>
                                      <p:tavLst>
                                        <p:tav tm="0">
                                          <p:val>
                                            <p:strVal val="#ppt_h"/>
                                          </p:val>
                                        </p:tav>
                                        <p:tav tm="100000">
                                          <p:val>
                                            <p:strVal val="#ppt_h"/>
                                          </p:val>
                                        </p:tav>
                                      </p:tavLst>
                                    </p:anim>
                                    <p:animEffect transition="in" filter="fade">
                                      <p:cBhvr>
                                        <p:cTn id="36" dur="1000"/>
                                        <p:tgtEl>
                                          <p:spTgt spid="2050"/>
                                        </p:tgtEl>
                                      </p:cBhvr>
                                    </p:animEffect>
                                  </p:childTnLst>
                                </p:cTn>
                              </p:par>
                            </p:childTnLst>
                          </p:cTn>
                        </p:par>
                        <p:par>
                          <p:cTn id="37" fill="hold">
                            <p:stCondLst>
                              <p:cond delay="3000"/>
                            </p:stCondLst>
                            <p:childTnLst>
                              <p:par>
                                <p:cTn id="38" presetID="55" presetClass="entr" presetSubtype="0" fill="hold" nodeType="afterEffect">
                                  <p:stCondLst>
                                    <p:cond delay="500"/>
                                  </p:stCondLst>
                                  <p:childTnLst>
                                    <p:set>
                                      <p:cBhvr>
                                        <p:cTn id="39" dur="1" fill="hold">
                                          <p:stCondLst>
                                            <p:cond delay="0"/>
                                          </p:stCondLst>
                                        </p:cTn>
                                        <p:tgtEl>
                                          <p:spTgt spid="5"/>
                                        </p:tgtEl>
                                        <p:attrNameLst>
                                          <p:attrName>style.visibility</p:attrName>
                                        </p:attrNameLst>
                                      </p:cBhvr>
                                      <p:to>
                                        <p:strVal val="visible"/>
                                      </p:to>
                                    </p:set>
                                    <p:anim calcmode="lin" valueType="num">
                                      <p:cBhvr>
                                        <p:cTn id="40" dur="1000" fill="hold"/>
                                        <p:tgtEl>
                                          <p:spTgt spid="5"/>
                                        </p:tgtEl>
                                        <p:attrNameLst>
                                          <p:attrName>ppt_w</p:attrName>
                                        </p:attrNameLst>
                                      </p:cBhvr>
                                      <p:tavLst>
                                        <p:tav tm="0">
                                          <p:val>
                                            <p:strVal val="#ppt_w*0.70"/>
                                          </p:val>
                                        </p:tav>
                                        <p:tav tm="100000">
                                          <p:val>
                                            <p:strVal val="#ppt_w"/>
                                          </p:val>
                                        </p:tav>
                                      </p:tavLst>
                                    </p:anim>
                                    <p:anim calcmode="lin" valueType="num">
                                      <p:cBhvr>
                                        <p:cTn id="41" dur="1000" fill="hold"/>
                                        <p:tgtEl>
                                          <p:spTgt spid="5"/>
                                        </p:tgtEl>
                                        <p:attrNameLst>
                                          <p:attrName>ppt_h</p:attrName>
                                        </p:attrNameLst>
                                      </p:cBhvr>
                                      <p:tavLst>
                                        <p:tav tm="0">
                                          <p:val>
                                            <p:strVal val="#ppt_h"/>
                                          </p:val>
                                        </p:tav>
                                        <p:tav tm="100000">
                                          <p:val>
                                            <p:strVal val="#ppt_h"/>
                                          </p:val>
                                        </p:tav>
                                      </p:tavLst>
                                    </p:anim>
                                    <p:animEffect transition="in" filter="fade">
                                      <p:cBhvr>
                                        <p:cTn id="42" dur="1000"/>
                                        <p:tgtEl>
                                          <p:spTgt spid="5"/>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par>
                                <p:cTn id="47" presetID="10" presetClass="exit" presetSubtype="0" fill="hold" nodeType="withEffect">
                                  <p:stCondLst>
                                    <p:cond delay="0"/>
                                  </p:stCondLst>
                                  <p:childTnLst>
                                    <p:animEffect transition="out" filter="fade">
                                      <p:cBhvr>
                                        <p:cTn id="48" dur="500"/>
                                        <p:tgtEl>
                                          <p:spTgt spid="23"/>
                                        </p:tgtEl>
                                      </p:cBhvr>
                                    </p:animEffect>
                                    <p:set>
                                      <p:cBhvr>
                                        <p:cTn id="49" dur="1" fill="hold">
                                          <p:stCondLst>
                                            <p:cond delay="499"/>
                                          </p:stCondLst>
                                        </p:cTn>
                                        <p:tgtEl>
                                          <p:spTgt spid="23"/>
                                        </p:tgtEl>
                                        <p:attrNameLst>
                                          <p:attrName>style.visibility</p:attrName>
                                        </p:attrNameLst>
                                      </p:cBhvr>
                                      <p:to>
                                        <p:strVal val="hidden"/>
                                      </p:to>
                                    </p:set>
                                  </p:childTnLst>
                                </p:cTn>
                              </p:par>
                            </p:childTnLst>
                          </p:cTn>
                        </p:par>
                        <p:par>
                          <p:cTn id="50" fill="hold">
                            <p:stCondLst>
                              <p:cond delay="5000"/>
                            </p:stCondLst>
                            <p:childTnLst>
                              <p:par>
                                <p:cTn id="51" presetID="55" presetClass="entr" presetSubtype="0" fill="hold" grpId="0" nodeType="afterEffect">
                                  <p:stCondLst>
                                    <p:cond delay="500"/>
                                  </p:stCondLst>
                                  <p:childTnLst>
                                    <p:set>
                                      <p:cBhvr>
                                        <p:cTn id="52" dur="1" fill="hold">
                                          <p:stCondLst>
                                            <p:cond delay="0"/>
                                          </p:stCondLst>
                                        </p:cTn>
                                        <p:tgtEl>
                                          <p:spTgt spid="19"/>
                                        </p:tgtEl>
                                        <p:attrNameLst>
                                          <p:attrName>style.visibility</p:attrName>
                                        </p:attrNameLst>
                                      </p:cBhvr>
                                      <p:to>
                                        <p:strVal val="visible"/>
                                      </p:to>
                                    </p:set>
                                    <p:anim calcmode="lin" valueType="num">
                                      <p:cBhvr>
                                        <p:cTn id="53" dur="1000" fill="hold"/>
                                        <p:tgtEl>
                                          <p:spTgt spid="19"/>
                                        </p:tgtEl>
                                        <p:attrNameLst>
                                          <p:attrName>ppt_w</p:attrName>
                                        </p:attrNameLst>
                                      </p:cBhvr>
                                      <p:tavLst>
                                        <p:tav tm="0">
                                          <p:val>
                                            <p:strVal val="#ppt_w*0.70"/>
                                          </p:val>
                                        </p:tav>
                                        <p:tav tm="100000">
                                          <p:val>
                                            <p:strVal val="#ppt_w"/>
                                          </p:val>
                                        </p:tav>
                                      </p:tavLst>
                                    </p:anim>
                                    <p:anim calcmode="lin" valueType="num">
                                      <p:cBhvr>
                                        <p:cTn id="54" dur="1000" fill="hold"/>
                                        <p:tgtEl>
                                          <p:spTgt spid="19"/>
                                        </p:tgtEl>
                                        <p:attrNameLst>
                                          <p:attrName>ppt_h</p:attrName>
                                        </p:attrNameLst>
                                      </p:cBhvr>
                                      <p:tavLst>
                                        <p:tav tm="0">
                                          <p:val>
                                            <p:strVal val="#ppt_h"/>
                                          </p:val>
                                        </p:tav>
                                        <p:tav tm="100000">
                                          <p:val>
                                            <p:strVal val="#ppt_h"/>
                                          </p:val>
                                        </p:tav>
                                      </p:tavLst>
                                    </p:anim>
                                    <p:animEffect transition="in" filter="fade">
                                      <p:cBhvr>
                                        <p:cTn id="55" dur="1000"/>
                                        <p:tgtEl>
                                          <p:spTgt spid="19"/>
                                        </p:tgtEl>
                                      </p:cBhvr>
                                    </p:animEffect>
                                  </p:childTnLst>
                                </p:cTn>
                              </p:par>
                            </p:childTnLst>
                          </p:cTn>
                        </p:par>
                        <p:par>
                          <p:cTn id="56" fill="hold">
                            <p:stCondLst>
                              <p:cond delay="6500"/>
                            </p:stCondLst>
                            <p:childTnLst>
                              <p:par>
                                <p:cTn id="57" presetID="55" presetClass="entr" presetSubtype="0" fill="hold" grpId="0" nodeType="afterEffect">
                                  <p:stCondLst>
                                    <p:cond delay="500"/>
                                  </p:stCondLst>
                                  <p:childTnLst>
                                    <p:set>
                                      <p:cBhvr>
                                        <p:cTn id="58" dur="1" fill="hold">
                                          <p:stCondLst>
                                            <p:cond delay="0"/>
                                          </p:stCondLst>
                                        </p:cTn>
                                        <p:tgtEl>
                                          <p:spTgt spid="22"/>
                                        </p:tgtEl>
                                        <p:attrNameLst>
                                          <p:attrName>style.visibility</p:attrName>
                                        </p:attrNameLst>
                                      </p:cBhvr>
                                      <p:to>
                                        <p:strVal val="visible"/>
                                      </p:to>
                                    </p:set>
                                    <p:anim calcmode="lin" valueType="num">
                                      <p:cBhvr>
                                        <p:cTn id="59" dur="1000" fill="hold"/>
                                        <p:tgtEl>
                                          <p:spTgt spid="22"/>
                                        </p:tgtEl>
                                        <p:attrNameLst>
                                          <p:attrName>ppt_w</p:attrName>
                                        </p:attrNameLst>
                                      </p:cBhvr>
                                      <p:tavLst>
                                        <p:tav tm="0">
                                          <p:val>
                                            <p:strVal val="#ppt_w*0.70"/>
                                          </p:val>
                                        </p:tav>
                                        <p:tav tm="100000">
                                          <p:val>
                                            <p:strVal val="#ppt_w"/>
                                          </p:val>
                                        </p:tav>
                                      </p:tavLst>
                                    </p:anim>
                                    <p:anim calcmode="lin" valueType="num">
                                      <p:cBhvr>
                                        <p:cTn id="60" dur="1000" fill="hold"/>
                                        <p:tgtEl>
                                          <p:spTgt spid="22"/>
                                        </p:tgtEl>
                                        <p:attrNameLst>
                                          <p:attrName>ppt_h</p:attrName>
                                        </p:attrNameLst>
                                      </p:cBhvr>
                                      <p:tavLst>
                                        <p:tav tm="0">
                                          <p:val>
                                            <p:strVal val="#ppt_h"/>
                                          </p:val>
                                        </p:tav>
                                        <p:tav tm="100000">
                                          <p:val>
                                            <p:strVal val="#ppt_h"/>
                                          </p:val>
                                        </p:tav>
                                      </p:tavLst>
                                    </p:anim>
                                    <p:animEffect transition="in" filter="fade">
                                      <p:cBhvr>
                                        <p:cTn id="6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p:bldP spid="20" grpId="0"/>
      <p:bldP spid="21"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855A573A-9C48-C1D1-8E0D-132C8B48C15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3E128ED-90AA-82D6-1D24-9394C96CACB2}"/>
              </a:ext>
            </a:extLst>
          </p:cNvPr>
          <p:cNvSpPr/>
          <p:nvPr/>
        </p:nvSpPr>
        <p:spPr>
          <a:xfrm>
            <a:off x="348343" y="2090057"/>
            <a:ext cx="11386457" cy="2677885"/>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6" name="Straight Connector 5">
            <a:extLst>
              <a:ext uri="{FF2B5EF4-FFF2-40B4-BE49-F238E27FC236}">
                <a16:creationId xmlns:a16="http://schemas.microsoft.com/office/drawing/2014/main" id="{896FE7A3-74A3-312F-7774-481035F15377}"/>
              </a:ext>
            </a:extLst>
          </p:cNvPr>
          <p:cNvCxnSpPr>
            <a:cxnSpLocks/>
          </p:cNvCxnSpPr>
          <p:nvPr/>
        </p:nvCxnSpPr>
        <p:spPr>
          <a:xfrm>
            <a:off x="3722914" y="2090057"/>
            <a:ext cx="0" cy="266700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a:extLst>
              <a:ext uri="{FF2B5EF4-FFF2-40B4-BE49-F238E27FC236}">
                <a16:creationId xmlns:a16="http://schemas.microsoft.com/office/drawing/2014/main" id="{E590C35D-3804-8B66-1E70-2C7637F37875}"/>
              </a:ext>
            </a:extLst>
          </p:cNvPr>
          <p:cNvCxnSpPr>
            <a:cxnSpLocks/>
          </p:cNvCxnSpPr>
          <p:nvPr/>
        </p:nvCxnSpPr>
        <p:spPr>
          <a:xfrm>
            <a:off x="8088085" y="2090057"/>
            <a:ext cx="0" cy="2667000"/>
          </a:xfrm>
          <a:prstGeom prst="line">
            <a:avLst/>
          </a:prstGeom>
        </p:spPr>
        <p:style>
          <a:lnRef idx="3">
            <a:schemeClr val="dk1"/>
          </a:lnRef>
          <a:fillRef idx="0">
            <a:schemeClr val="dk1"/>
          </a:fillRef>
          <a:effectRef idx="2">
            <a:schemeClr val="dk1"/>
          </a:effectRef>
          <a:fontRef idx="minor">
            <a:schemeClr val="tx1"/>
          </a:fontRef>
        </p:style>
      </p:cxnSp>
      <p:sp>
        <p:nvSpPr>
          <p:cNvPr id="9" name="Oval 8">
            <a:extLst>
              <a:ext uri="{FF2B5EF4-FFF2-40B4-BE49-F238E27FC236}">
                <a16:creationId xmlns:a16="http://schemas.microsoft.com/office/drawing/2014/main" id="{D8A6F28B-4350-7B20-16B7-1BAFF5E7BB42}"/>
              </a:ext>
            </a:extLst>
          </p:cNvPr>
          <p:cNvSpPr/>
          <p:nvPr/>
        </p:nvSpPr>
        <p:spPr>
          <a:xfrm>
            <a:off x="1260195" y="2581641"/>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0" name="Oval 9">
            <a:extLst>
              <a:ext uri="{FF2B5EF4-FFF2-40B4-BE49-F238E27FC236}">
                <a16:creationId xmlns:a16="http://schemas.microsoft.com/office/drawing/2014/main" id="{C662BBBD-ADC3-388F-1A7A-04194B6BA5E2}"/>
              </a:ext>
            </a:extLst>
          </p:cNvPr>
          <p:cNvSpPr/>
          <p:nvPr/>
        </p:nvSpPr>
        <p:spPr>
          <a:xfrm>
            <a:off x="1652081" y="2603412"/>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1" name="Oval 10">
            <a:extLst>
              <a:ext uri="{FF2B5EF4-FFF2-40B4-BE49-F238E27FC236}">
                <a16:creationId xmlns:a16="http://schemas.microsoft.com/office/drawing/2014/main" id="{4E720B82-69D8-6FC4-F040-CE8CF9719953}"/>
              </a:ext>
            </a:extLst>
          </p:cNvPr>
          <p:cNvSpPr/>
          <p:nvPr/>
        </p:nvSpPr>
        <p:spPr>
          <a:xfrm>
            <a:off x="2054852" y="2603411"/>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2" name="Oval 11">
            <a:extLst>
              <a:ext uri="{FF2B5EF4-FFF2-40B4-BE49-F238E27FC236}">
                <a16:creationId xmlns:a16="http://schemas.microsoft.com/office/drawing/2014/main" id="{79079B16-70B6-8BDC-275F-D01892C2960E}"/>
              </a:ext>
            </a:extLst>
          </p:cNvPr>
          <p:cNvSpPr/>
          <p:nvPr/>
        </p:nvSpPr>
        <p:spPr>
          <a:xfrm>
            <a:off x="2446738" y="2603412"/>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3" name="Oval 12">
            <a:extLst>
              <a:ext uri="{FF2B5EF4-FFF2-40B4-BE49-F238E27FC236}">
                <a16:creationId xmlns:a16="http://schemas.microsoft.com/office/drawing/2014/main" id="{5CE78132-F377-F25E-1433-634E2226D3C6}"/>
              </a:ext>
            </a:extLst>
          </p:cNvPr>
          <p:cNvSpPr/>
          <p:nvPr/>
        </p:nvSpPr>
        <p:spPr>
          <a:xfrm>
            <a:off x="1260194" y="3164026"/>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4" name="Oval 13">
            <a:extLst>
              <a:ext uri="{FF2B5EF4-FFF2-40B4-BE49-F238E27FC236}">
                <a16:creationId xmlns:a16="http://schemas.microsoft.com/office/drawing/2014/main" id="{E725321D-C8EF-0089-0A53-5E8C62D5A713}"/>
              </a:ext>
            </a:extLst>
          </p:cNvPr>
          <p:cNvSpPr/>
          <p:nvPr/>
        </p:nvSpPr>
        <p:spPr>
          <a:xfrm>
            <a:off x="1638476" y="3153138"/>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5" name="Oval 14">
            <a:extLst>
              <a:ext uri="{FF2B5EF4-FFF2-40B4-BE49-F238E27FC236}">
                <a16:creationId xmlns:a16="http://schemas.microsoft.com/office/drawing/2014/main" id="{045A39FB-CB7C-06A3-2209-70BFAC8EB2FC}"/>
              </a:ext>
            </a:extLst>
          </p:cNvPr>
          <p:cNvSpPr/>
          <p:nvPr/>
        </p:nvSpPr>
        <p:spPr>
          <a:xfrm>
            <a:off x="2030358" y="3164025"/>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6" name="Oval 15">
            <a:extLst>
              <a:ext uri="{FF2B5EF4-FFF2-40B4-BE49-F238E27FC236}">
                <a16:creationId xmlns:a16="http://schemas.microsoft.com/office/drawing/2014/main" id="{5E591C04-F475-67E9-222B-6CFE7B4A2A80}"/>
              </a:ext>
            </a:extLst>
          </p:cNvPr>
          <p:cNvSpPr/>
          <p:nvPr/>
        </p:nvSpPr>
        <p:spPr>
          <a:xfrm>
            <a:off x="2445379" y="3193959"/>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7" name="Oval 16">
            <a:extLst>
              <a:ext uri="{FF2B5EF4-FFF2-40B4-BE49-F238E27FC236}">
                <a16:creationId xmlns:a16="http://schemas.microsoft.com/office/drawing/2014/main" id="{BD0A5539-0E87-FD11-3B72-465DDA167AEE}"/>
              </a:ext>
            </a:extLst>
          </p:cNvPr>
          <p:cNvSpPr/>
          <p:nvPr/>
        </p:nvSpPr>
        <p:spPr>
          <a:xfrm>
            <a:off x="1265642" y="3708312"/>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8" name="Oval 17">
            <a:extLst>
              <a:ext uri="{FF2B5EF4-FFF2-40B4-BE49-F238E27FC236}">
                <a16:creationId xmlns:a16="http://schemas.microsoft.com/office/drawing/2014/main" id="{14520A7F-2C3A-CAFC-1EA8-B1293D736669}"/>
              </a:ext>
            </a:extLst>
          </p:cNvPr>
          <p:cNvSpPr/>
          <p:nvPr/>
        </p:nvSpPr>
        <p:spPr>
          <a:xfrm>
            <a:off x="1643919" y="3719197"/>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9" name="Oval 18">
            <a:extLst>
              <a:ext uri="{FF2B5EF4-FFF2-40B4-BE49-F238E27FC236}">
                <a16:creationId xmlns:a16="http://schemas.microsoft.com/office/drawing/2014/main" id="{FF82F666-EC79-F239-77E9-F19C5EB263C6}"/>
              </a:ext>
            </a:extLst>
          </p:cNvPr>
          <p:cNvSpPr/>
          <p:nvPr/>
        </p:nvSpPr>
        <p:spPr>
          <a:xfrm>
            <a:off x="2030358" y="3719197"/>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Oval 19">
            <a:extLst>
              <a:ext uri="{FF2B5EF4-FFF2-40B4-BE49-F238E27FC236}">
                <a16:creationId xmlns:a16="http://schemas.microsoft.com/office/drawing/2014/main" id="{9CA93AA2-31C7-FBA7-3324-2142C778DD44}"/>
              </a:ext>
            </a:extLst>
          </p:cNvPr>
          <p:cNvSpPr/>
          <p:nvPr/>
        </p:nvSpPr>
        <p:spPr>
          <a:xfrm>
            <a:off x="2424964" y="3708312"/>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1" name="TextBox 20">
            <a:extLst>
              <a:ext uri="{FF2B5EF4-FFF2-40B4-BE49-F238E27FC236}">
                <a16:creationId xmlns:a16="http://schemas.microsoft.com/office/drawing/2014/main" id="{5DEF9324-8F3F-78A2-BC6A-0C12EBBF4899}"/>
              </a:ext>
            </a:extLst>
          </p:cNvPr>
          <p:cNvSpPr txBox="1"/>
          <p:nvPr/>
        </p:nvSpPr>
        <p:spPr>
          <a:xfrm>
            <a:off x="1032036" y="4263484"/>
            <a:ext cx="1790700" cy="461665"/>
          </a:xfrm>
          <a:prstGeom prst="rect">
            <a:avLst/>
          </a:prstGeom>
          <a:noFill/>
        </p:spPr>
        <p:txBody>
          <a:bodyPr wrap="square" rtlCol="0">
            <a:spAutoFit/>
          </a:bodyPr>
          <a:lstStyle/>
          <a:p>
            <a:pPr algn="ctr"/>
            <a:r>
              <a:rPr lang="en-AE" sz="2400" b="1" dirty="0">
                <a:latin typeface="Calibri" panose="020F0502020204030204" pitchFamily="34" charset="0"/>
                <a:cs typeface="Calibri" panose="020F0502020204030204" pitchFamily="34" charset="0"/>
              </a:rPr>
              <a:t>Solid</a:t>
            </a:r>
          </a:p>
        </p:txBody>
      </p:sp>
      <p:sp>
        <p:nvSpPr>
          <p:cNvPr id="22" name="TextBox 21">
            <a:extLst>
              <a:ext uri="{FF2B5EF4-FFF2-40B4-BE49-F238E27FC236}">
                <a16:creationId xmlns:a16="http://schemas.microsoft.com/office/drawing/2014/main" id="{7093A948-F234-2BCF-F0DA-186AD48AF3D8}"/>
              </a:ext>
            </a:extLst>
          </p:cNvPr>
          <p:cNvSpPr txBox="1"/>
          <p:nvPr/>
        </p:nvSpPr>
        <p:spPr>
          <a:xfrm>
            <a:off x="4817062" y="4242702"/>
            <a:ext cx="1790700" cy="461665"/>
          </a:xfrm>
          <a:prstGeom prst="rect">
            <a:avLst/>
          </a:prstGeom>
          <a:noFill/>
        </p:spPr>
        <p:txBody>
          <a:bodyPr wrap="square" rtlCol="0">
            <a:spAutoFit/>
          </a:bodyPr>
          <a:lstStyle/>
          <a:p>
            <a:pPr algn="ctr"/>
            <a:r>
              <a:rPr lang="en-AE" sz="2400" b="1" dirty="0">
                <a:latin typeface="Calibri" panose="020F0502020204030204" pitchFamily="34" charset="0"/>
                <a:cs typeface="Calibri" panose="020F0502020204030204" pitchFamily="34" charset="0"/>
              </a:rPr>
              <a:t>Liquid</a:t>
            </a:r>
          </a:p>
        </p:txBody>
      </p:sp>
      <p:sp>
        <p:nvSpPr>
          <p:cNvPr id="25" name="TextBox 24">
            <a:extLst>
              <a:ext uri="{FF2B5EF4-FFF2-40B4-BE49-F238E27FC236}">
                <a16:creationId xmlns:a16="http://schemas.microsoft.com/office/drawing/2014/main" id="{01549713-3CF8-79E4-C725-3CF2FE78ECEE}"/>
              </a:ext>
            </a:extLst>
          </p:cNvPr>
          <p:cNvSpPr txBox="1"/>
          <p:nvPr/>
        </p:nvSpPr>
        <p:spPr>
          <a:xfrm>
            <a:off x="9124951" y="4242703"/>
            <a:ext cx="1790700" cy="461665"/>
          </a:xfrm>
          <a:prstGeom prst="rect">
            <a:avLst/>
          </a:prstGeom>
          <a:noFill/>
        </p:spPr>
        <p:txBody>
          <a:bodyPr wrap="square" rtlCol="0">
            <a:spAutoFit/>
          </a:bodyPr>
          <a:lstStyle/>
          <a:p>
            <a:pPr algn="ctr"/>
            <a:r>
              <a:rPr lang="en-AE" sz="2400" b="1" dirty="0">
                <a:latin typeface="Calibri" panose="020F0502020204030204" pitchFamily="34" charset="0"/>
                <a:cs typeface="Calibri" panose="020F0502020204030204" pitchFamily="34" charset="0"/>
              </a:rPr>
              <a:t>Gas</a:t>
            </a:r>
          </a:p>
        </p:txBody>
      </p:sp>
      <p:sp>
        <p:nvSpPr>
          <p:cNvPr id="26" name="Oval 25">
            <a:extLst>
              <a:ext uri="{FF2B5EF4-FFF2-40B4-BE49-F238E27FC236}">
                <a16:creationId xmlns:a16="http://schemas.microsoft.com/office/drawing/2014/main" id="{8D6AE5F8-CBFF-6C4B-5586-263F02AE2A4B}"/>
              </a:ext>
            </a:extLst>
          </p:cNvPr>
          <p:cNvSpPr/>
          <p:nvPr/>
        </p:nvSpPr>
        <p:spPr>
          <a:xfrm>
            <a:off x="5299282" y="3134810"/>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7" name="Oval 26">
            <a:extLst>
              <a:ext uri="{FF2B5EF4-FFF2-40B4-BE49-F238E27FC236}">
                <a16:creationId xmlns:a16="http://schemas.microsoft.com/office/drawing/2014/main" id="{AD55E7F2-D05D-1320-E20B-DAE0ACA48150}"/>
              </a:ext>
            </a:extLst>
          </p:cNvPr>
          <p:cNvSpPr/>
          <p:nvPr/>
        </p:nvSpPr>
        <p:spPr>
          <a:xfrm>
            <a:off x="5608983" y="2386149"/>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5" name="Oval 44">
            <a:extLst>
              <a:ext uri="{FF2B5EF4-FFF2-40B4-BE49-F238E27FC236}">
                <a16:creationId xmlns:a16="http://schemas.microsoft.com/office/drawing/2014/main" id="{59E64970-280E-2DED-585F-57763A5827A2}"/>
              </a:ext>
            </a:extLst>
          </p:cNvPr>
          <p:cNvSpPr/>
          <p:nvPr/>
        </p:nvSpPr>
        <p:spPr>
          <a:xfrm>
            <a:off x="4228369" y="3144605"/>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6" name="Oval 45">
            <a:extLst>
              <a:ext uri="{FF2B5EF4-FFF2-40B4-BE49-F238E27FC236}">
                <a16:creationId xmlns:a16="http://schemas.microsoft.com/office/drawing/2014/main" id="{9BF21C6B-2BC9-8027-05F3-265525A049A1}"/>
              </a:ext>
            </a:extLst>
          </p:cNvPr>
          <p:cNvSpPr/>
          <p:nvPr/>
        </p:nvSpPr>
        <p:spPr>
          <a:xfrm>
            <a:off x="5918933" y="3756726"/>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7" name="Oval 46">
            <a:extLst>
              <a:ext uri="{FF2B5EF4-FFF2-40B4-BE49-F238E27FC236}">
                <a16:creationId xmlns:a16="http://schemas.microsoft.com/office/drawing/2014/main" id="{C9EE5A3B-5600-892A-DB86-C5D1BC1037F4}"/>
              </a:ext>
            </a:extLst>
          </p:cNvPr>
          <p:cNvSpPr/>
          <p:nvPr/>
        </p:nvSpPr>
        <p:spPr>
          <a:xfrm>
            <a:off x="6868239" y="3298368"/>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8" name="Oval 47">
            <a:extLst>
              <a:ext uri="{FF2B5EF4-FFF2-40B4-BE49-F238E27FC236}">
                <a16:creationId xmlns:a16="http://schemas.microsoft.com/office/drawing/2014/main" id="{42248635-0AA0-687E-23E5-3D93B4F0F94A}"/>
              </a:ext>
            </a:extLst>
          </p:cNvPr>
          <p:cNvSpPr/>
          <p:nvPr/>
        </p:nvSpPr>
        <p:spPr>
          <a:xfrm>
            <a:off x="6193263" y="2867023"/>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9" name="TextBox 48">
            <a:extLst>
              <a:ext uri="{FF2B5EF4-FFF2-40B4-BE49-F238E27FC236}">
                <a16:creationId xmlns:a16="http://schemas.microsoft.com/office/drawing/2014/main" id="{687D3B4F-ABF3-ED9C-0947-47485970505A}"/>
              </a:ext>
            </a:extLst>
          </p:cNvPr>
          <p:cNvSpPr txBox="1"/>
          <p:nvPr/>
        </p:nvSpPr>
        <p:spPr>
          <a:xfrm>
            <a:off x="250368" y="1328164"/>
            <a:ext cx="2038345" cy="461665"/>
          </a:xfrm>
          <a:prstGeom prst="rect">
            <a:avLst/>
          </a:prstGeom>
          <a:noFill/>
        </p:spPr>
        <p:txBody>
          <a:bodyPr wrap="square" rtlCol="0">
            <a:spAutoFit/>
          </a:bodyPr>
          <a:lstStyle/>
          <a:p>
            <a:pPr algn="ctr"/>
            <a:r>
              <a:rPr lang="en-AE" sz="2400" b="1" dirty="0">
                <a:latin typeface="Calibri" panose="020F0502020204030204" pitchFamily="34" charset="0"/>
                <a:cs typeface="Calibri" panose="020F0502020204030204" pitchFamily="34" charset="0"/>
              </a:rPr>
              <a:t>ADD ENERGY</a:t>
            </a:r>
          </a:p>
        </p:txBody>
      </p:sp>
      <p:sp>
        <p:nvSpPr>
          <p:cNvPr id="50" name="Right Arrow 49">
            <a:extLst>
              <a:ext uri="{FF2B5EF4-FFF2-40B4-BE49-F238E27FC236}">
                <a16:creationId xmlns:a16="http://schemas.microsoft.com/office/drawing/2014/main" id="{4B0D62D8-EF82-5F7D-5A66-001E9A4607A0}"/>
              </a:ext>
            </a:extLst>
          </p:cNvPr>
          <p:cNvSpPr/>
          <p:nvPr/>
        </p:nvSpPr>
        <p:spPr>
          <a:xfrm>
            <a:off x="3216049" y="1287287"/>
            <a:ext cx="1013730" cy="543417"/>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1" name="Right Arrow 50">
            <a:extLst>
              <a:ext uri="{FF2B5EF4-FFF2-40B4-BE49-F238E27FC236}">
                <a16:creationId xmlns:a16="http://schemas.microsoft.com/office/drawing/2014/main" id="{D40D6C8F-69FC-2E72-B41E-A15A1A601BF8}"/>
              </a:ext>
            </a:extLst>
          </p:cNvPr>
          <p:cNvSpPr/>
          <p:nvPr/>
        </p:nvSpPr>
        <p:spPr>
          <a:xfrm>
            <a:off x="7496853" y="1234494"/>
            <a:ext cx="1013730" cy="543417"/>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2" name="Right Arrow 51">
            <a:extLst>
              <a:ext uri="{FF2B5EF4-FFF2-40B4-BE49-F238E27FC236}">
                <a16:creationId xmlns:a16="http://schemas.microsoft.com/office/drawing/2014/main" id="{5226509D-1217-23C8-8C63-85E38788DE4C}"/>
              </a:ext>
            </a:extLst>
          </p:cNvPr>
          <p:cNvSpPr/>
          <p:nvPr/>
        </p:nvSpPr>
        <p:spPr>
          <a:xfrm rot="10800000">
            <a:off x="6637579" y="5235976"/>
            <a:ext cx="1013730" cy="543417"/>
          </a:xfrm>
          <a:prstGeom prst="rightArrow">
            <a:avLst/>
          </a:prstGeom>
          <a:solidFill>
            <a:srgbClr val="0432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3" name="Right Arrow 52">
            <a:extLst>
              <a:ext uri="{FF2B5EF4-FFF2-40B4-BE49-F238E27FC236}">
                <a16:creationId xmlns:a16="http://schemas.microsoft.com/office/drawing/2014/main" id="{934BC9A5-FADF-11DC-3E54-690E4836FE63}"/>
              </a:ext>
            </a:extLst>
          </p:cNvPr>
          <p:cNvSpPr/>
          <p:nvPr/>
        </p:nvSpPr>
        <p:spPr>
          <a:xfrm rot="10800000">
            <a:off x="2913966" y="5299004"/>
            <a:ext cx="1013730" cy="543417"/>
          </a:xfrm>
          <a:prstGeom prst="rightArrow">
            <a:avLst/>
          </a:prstGeom>
          <a:solidFill>
            <a:srgbClr val="0432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4" name="TextBox 53">
            <a:extLst>
              <a:ext uri="{FF2B5EF4-FFF2-40B4-BE49-F238E27FC236}">
                <a16:creationId xmlns:a16="http://schemas.microsoft.com/office/drawing/2014/main" id="{B35CC400-A0DC-B187-F26E-61E11BA4FBD1}"/>
              </a:ext>
            </a:extLst>
          </p:cNvPr>
          <p:cNvSpPr txBox="1"/>
          <p:nvPr/>
        </p:nvSpPr>
        <p:spPr>
          <a:xfrm>
            <a:off x="8820145" y="5224604"/>
            <a:ext cx="2914655" cy="461665"/>
          </a:xfrm>
          <a:prstGeom prst="rect">
            <a:avLst/>
          </a:prstGeom>
          <a:noFill/>
        </p:spPr>
        <p:txBody>
          <a:bodyPr wrap="square" rtlCol="0">
            <a:spAutoFit/>
          </a:bodyPr>
          <a:lstStyle/>
          <a:p>
            <a:pPr algn="ctr"/>
            <a:r>
              <a:rPr lang="en-AE" sz="2400" b="1" dirty="0">
                <a:latin typeface="Calibri" panose="020F0502020204030204" pitchFamily="34" charset="0"/>
                <a:cs typeface="Calibri" panose="020F0502020204030204" pitchFamily="34" charset="0"/>
              </a:rPr>
              <a:t>REMOVE ENERGY</a:t>
            </a:r>
          </a:p>
        </p:txBody>
      </p:sp>
      <p:sp>
        <p:nvSpPr>
          <p:cNvPr id="55" name="Oval 54">
            <a:extLst>
              <a:ext uri="{FF2B5EF4-FFF2-40B4-BE49-F238E27FC236}">
                <a16:creationId xmlns:a16="http://schemas.microsoft.com/office/drawing/2014/main" id="{229E1B42-0691-1B43-336B-D9163980E7E5}"/>
              </a:ext>
            </a:extLst>
          </p:cNvPr>
          <p:cNvSpPr/>
          <p:nvPr/>
        </p:nvSpPr>
        <p:spPr>
          <a:xfrm>
            <a:off x="4446931" y="2380583"/>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6" name="Oval 55">
            <a:extLst>
              <a:ext uri="{FF2B5EF4-FFF2-40B4-BE49-F238E27FC236}">
                <a16:creationId xmlns:a16="http://schemas.microsoft.com/office/drawing/2014/main" id="{ADAFB41E-3624-3E54-2ED6-14A87AB550A4}"/>
              </a:ext>
            </a:extLst>
          </p:cNvPr>
          <p:cNvSpPr/>
          <p:nvPr/>
        </p:nvSpPr>
        <p:spPr>
          <a:xfrm>
            <a:off x="4603540" y="3926455"/>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7" name="Oval 56">
            <a:extLst>
              <a:ext uri="{FF2B5EF4-FFF2-40B4-BE49-F238E27FC236}">
                <a16:creationId xmlns:a16="http://schemas.microsoft.com/office/drawing/2014/main" id="{71186545-45AF-1367-6633-15509316089E}"/>
              </a:ext>
            </a:extLst>
          </p:cNvPr>
          <p:cNvSpPr/>
          <p:nvPr/>
        </p:nvSpPr>
        <p:spPr>
          <a:xfrm>
            <a:off x="7113931" y="2479218"/>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58" name="Oval 57">
            <a:extLst>
              <a:ext uri="{FF2B5EF4-FFF2-40B4-BE49-F238E27FC236}">
                <a16:creationId xmlns:a16="http://schemas.microsoft.com/office/drawing/2014/main" id="{8AB5A165-0992-3F9A-98CE-8D2A8FFE02C6}"/>
              </a:ext>
            </a:extLst>
          </p:cNvPr>
          <p:cNvSpPr/>
          <p:nvPr/>
        </p:nvSpPr>
        <p:spPr>
          <a:xfrm>
            <a:off x="7132217" y="3899190"/>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cxnSp>
        <p:nvCxnSpPr>
          <p:cNvPr id="59" name="Straight Connector 58">
            <a:extLst>
              <a:ext uri="{FF2B5EF4-FFF2-40B4-BE49-F238E27FC236}">
                <a16:creationId xmlns:a16="http://schemas.microsoft.com/office/drawing/2014/main" id="{A0C2BAE2-C590-5955-DC8F-8727AE160A11}"/>
              </a:ext>
            </a:extLst>
          </p:cNvPr>
          <p:cNvCxnSpPr>
            <a:cxnSpLocks/>
          </p:cNvCxnSpPr>
          <p:nvPr/>
        </p:nvCxnSpPr>
        <p:spPr>
          <a:xfrm>
            <a:off x="11734800" y="2081442"/>
            <a:ext cx="0" cy="2667000"/>
          </a:xfrm>
          <a:prstGeom prst="line">
            <a:avLst/>
          </a:prstGeom>
        </p:spPr>
        <p:style>
          <a:lnRef idx="3">
            <a:schemeClr val="dk1"/>
          </a:lnRef>
          <a:fillRef idx="0">
            <a:schemeClr val="dk1"/>
          </a:fillRef>
          <a:effectRef idx="2">
            <a:schemeClr val="dk1"/>
          </a:effectRef>
          <a:fontRef idx="minor">
            <a:schemeClr val="tx1"/>
          </a:fontRef>
        </p:style>
      </p:cxnSp>
      <p:sp>
        <p:nvSpPr>
          <p:cNvPr id="60" name="Oval 59">
            <a:extLst>
              <a:ext uri="{FF2B5EF4-FFF2-40B4-BE49-F238E27FC236}">
                <a16:creationId xmlns:a16="http://schemas.microsoft.com/office/drawing/2014/main" id="{30F28532-006C-DDA7-91F9-0F7BB35058CE}"/>
              </a:ext>
            </a:extLst>
          </p:cNvPr>
          <p:cNvSpPr/>
          <p:nvPr/>
        </p:nvSpPr>
        <p:spPr>
          <a:xfrm>
            <a:off x="9880114" y="2578603"/>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1" name="Oval 60">
            <a:extLst>
              <a:ext uri="{FF2B5EF4-FFF2-40B4-BE49-F238E27FC236}">
                <a16:creationId xmlns:a16="http://schemas.microsoft.com/office/drawing/2014/main" id="{715BCBAF-4856-B936-C7D3-BBF57729225A}"/>
              </a:ext>
            </a:extLst>
          </p:cNvPr>
          <p:cNvSpPr/>
          <p:nvPr/>
        </p:nvSpPr>
        <p:spPr>
          <a:xfrm>
            <a:off x="8890096" y="3883472"/>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2" name="Oval 61">
            <a:extLst>
              <a:ext uri="{FF2B5EF4-FFF2-40B4-BE49-F238E27FC236}">
                <a16:creationId xmlns:a16="http://schemas.microsoft.com/office/drawing/2014/main" id="{3CBBB1CA-6C32-04D9-67AF-42A795D1DAB0}"/>
              </a:ext>
            </a:extLst>
          </p:cNvPr>
          <p:cNvSpPr/>
          <p:nvPr/>
        </p:nvSpPr>
        <p:spPr>
          <a:xfrm>
            <a:off x="10746922" y="3229035"/>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3" name="Oval 62">
            <a:extLst>
              <a:ext uri="{FF2B5EF4-FFF2-40B4-BE49-F238E27FC236}">
                <a16:creationId xmlns:a16="http://schemas.microsoft.com/office/drawing/2014/main" id="{EF885DF1-DE84-5FF7-F2D2-C866EE7844AF}"/>
              </a:ext>
            </a:extLst>
          </p:cNvPr>
          <p:cNvSpPr/>
          <p:nvPr/>
        </p:nvSpPr>
        <p:spPr>
          <a:xfrm>
            <a:off x="10045490" y="3652156"/>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4" name="Oval 63">
            <a:extLst>
              <a:ext uri="{FF2B5EF4-FFF2-40B4-BE49-F238E27FC236}">
                <a16:creationId xmlns:a16="http://schemas.microsoft.com/office/drawing/2014/main" id="{21B7DD70-D39E-BF24-A6FF-92BC5E57284E}"/>
              </a:ext>
            </a:extLst>
          </p:cNvPr>
          <p:cNvSpPr/>
          <p:nvPr/>
        </p:nvSpPr>
        <p:spPr>
          <a:xfrm>
            <a:off x="8552896" y="2479217"/>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5" name="Oval 64">
            <a:extLst>
              <a:ext uri="{FF2B5EF4-FFF2-40B4-BE49-F238E27FC236}">
                <a16:creationId xmlns:a16="http://schemas.microsoft.com/office/drawing/2014/main" id="{D36A6F66-5752-00D4-86E0-E46EEEF5D00D}"/>
              </a:ext>
            </a:extLst>
          </p:cNvPr>
          <p:cNvSpPr/>
          <p:nvPr/>
        </p:nvSpPr>
        <p:spPr>
          <a:xfrm>
            <a:off x="10790041" y="2330025"/>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6" name="Oval 65">
            <a:extLst>
              <a:ext uri="{FF2B5EF4-FFF2-40B4-BE49-F238E27FC236}">
                <a16:creationId xmlns:a16="http://schemas.microsoft.com/office/drawing/2014/main" id="{9035D173-7E21-EFF9-493C-013CFEBFD96A}"/>
              </a:ext>
            </a:extLst>
          </p:cNvPr>
          <p:cNvSpPr/>
          <p:nvPr/>
        </p:nvSpPr>
        <p:spPr>
          <a:xfrm>
            <a:off x="11289261" y="4345138"/>
            <a:ext cx="337457" cy="359229"/>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7" name="Title 1">
            <a:extLst>
              <a:ext uri="{FF2B5EF4-FFF2-40B4-BE49-F238E27FC236}">
                <a16:creationId xmlns:a16="http://schemas.microsoft.com/office/drawing/2014/main" id="{C94E2363-7A0B-7CD3-2A33-64DE4B931392}"/>
              </a:ext>
            </a:extLst>
          </p:cNvPr>
          <p:cNvSpPr>
            <a:spLocks noGrp="1"/>
          </p:cNvSpPr>
          <p:nvPr>
            <p:ph type="title"/>
          </p:nvPr>
        </p:nvSpPr>
        <p:spPr>
          <a:xfrm>
            <a:off x="1466856" y="71414"/>
            <a:ext cx="9296427" cy="654032"/>
          </a:xfrm>
          <a:gradFill>
            <a:gsLst>
              <a:gs pos="0">
                <a:srgbClr val="00FDFF">
                  <a:alpha val="67059"/>
                </a:srgbClr>
              </a:gs>
              <a:gs pos="36000">
                <a:srgbClr val="73FDD6">
                  <a:alpha val="58039"/>
                </a:srgbClr>
              </a:gs>
              <a:gs pos="100000">
                <a:srgbClr val="76D6FF">
                  <a:alpha val="72941"/>
                </a:srgbClr>
              </a:gs>
            </a:gsLst>
            <a:lin ang="16200000" scaled="1"/>
          </a:gradFill>
          <a:ln>
            <a:solidFill>
              <a:srgbClr val="00FDFF"/>
            </a:solidFill>
          </a:ln>
        </p:spPr>
        <p:txBody>
          <a:bodyPr spcFirstLastPara="1" wrap="square" lIns="91425" tIns="45700" rIns="91425" bIns="45700" anchor="t" anchorCtr="0">
            <a:normAutofit/>
          </a:bodyPr>
          <a:lstStyle/>
          <a:p>
            <a:r>
              <a:rPr lang="en-US" dirty="0">
                <a:ln w="0">
                  <a:noFill/>
                </a:ln>
                <a:solidFill>
                  <a:schemeClr val="tx1"/>
                </a:solidFill>
                <a:effectLst>
                  <a:outerShdw blurRad="38100" dist="19050" dir="2700000" algn="tl" rotWithShape="0">
                    <a:schemeClr val="dk1">
                      <a:alpha val="40000"/>
                    </a:schemeClr>
                  </a:outerShdw>
                </a:effectLst>
                <a:sym typeface="Arial"/>
              </a:rPr>
              <a:t>Effect of Heat Energy On State </a:t>
            </a:r>
            <a:r>
              <a:rPr lang="en-US">
                <a:ln w="0">
                  <a:noFill/>
                </a:ln>
                <a:solidFill>
                  <a:schemeClr val="tx1"/>
                </a:solidFill>
                <a:effectLst>
                  <a:outerShdw blurRad="38100" dist="19050" dir="2700000" algn="tl" rotWithShape="0">
                    <a:schemeClr val="dk1">
                      <a:alpha val="40000"/>
                    </a:schemeClr>
                  </a:outerShdw>
                </a:effectLst>
                <a:sym typeface="Arial"/>
              </a:rPr>
              <a:t>Of Matter</a:t>
            </a:r>
            <a:endParaRPr lang="en-US" dirty="0">
              <a:ln w="0">
                <a:noFill/>
              </a:ln>
              <a:solidFill>
                <a:schemeClr val="tx1"/>
              </a:solidFill>
              <a:effectLst>
                <a:outerShdw blurRad="38100" dist="19050" dir="2700000" algn="tl" rotWithShape="0">
                  <a:schemeClr val="dk1">
                    <a:alpha val="40000"/>
                  </a:schemeClr>
                </a:outerShdw>
              </a:effectLst>
              <a:sym typeface="Arial"/>
            </a:endParaRPr>
          </a:p>
        </p:txBody>
      </p:sp>
    </p:spTree>
    <p:extLst>
      <p:ext uri="{BB962C8B-B14F-4D97-AF65-F5344CB8AC3E}">
        <p14:creationId xmlns:p14="http://schemas.microsoft.com/office/powerpoint/2010/main" val="1464332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childTnLst>
                          </p:cTn>
                        </p:par>
                        <p:par>
                          <p:cTn id="12" fill="hold">
                            <p:stCondLst>
                              <p:cond delay="500"/>
                            </p:stCondLst>
                            <p:childTnLst>
                              <p:par>
                                <p:cTn id="13" presetID="1" presetClass="entr" presetSubtype="0" fill="hold" grpId="3" nodeType="after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3"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3" nodeType="with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par>
                                <p:cTn id="19" presetID="1" presetClass="entr" presetSubtype="0" fill="hold" grpId="3"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3"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grpId="3"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3"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3"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3" nodeType="with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par>
                                <p:cTn id="31" presetID="1" presetClass="entr" presetSubtype="0" fill="hold" grpId="3"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par>
                                <p:cTn id="36" presetID="60" presetClass="path" presetSubtype="0" repeatCount="indefinite" accel="50000" decel="50000" fill="hold" grpId="0" nodeType="withEffect">
                                  <p:stCondLst>
                                    <p:cond delay="0"/>
                                  </p:stCondLst>
                                  <p:endCondLst>
                                    <p:cond evt="onNext" delay="0">
                                      <p:tgtEl>
                                        <p:sldTgt/>
                                      </p:tgtEl>
                                    </p:cond>
                                  </p:endCondLst>
                                  <p:childTnLst>
                                    <p:animMotion origin="layout" path="M 1.875E-6 -4.07407E-6 C 1.875E-6 0.02014 1.875E-6 0.04838 0.00377 0.04815 C 0.0095 0.04815 0.01146 -0.04652 0.01732 -0.04676 C 0.02539 -0.04676 0.02148 0.03588 0.02734 0.03542 C 0.03307 0.03542 0.02916 -0.02453 0.03698 -0.02453 C 0.0431 -0.02453 0.03919 0.01598 0.04505 0.01598 C 0.05078 0.01598 0.047 -0.01481 0.05273 -0.01481 C 0.05469 -0.01481 0.05469 -0.00648 0.05703 -4.07407E-6 " pathEditMode="relative" rAng="0" ptsTypes="AAAAAAAA">
                                      <p:cBhvr>
                                        <p:cTn id="37" dur="2000" fill="hold"/>
                                        <p:tgtEl>
                                          <p:spTgt spid="27"/>
                                        </p:tgtEl>
                                        <p:attrNameLst>
                                          <p:attrName>ppt_x</p:attrName>
                                          <p:attrName>ppt_y</p:attrName>
                                        </p:attrNameLst>
                                      </p:cBhvr>
                                      <p:rCtr x="2852" y="69"/>
                                    </p:animMotion>
                                  </p:childTnLst>
                                </p:cTn>
                              </p:par>
                              <p:par>
                                <p:cTn id="38" presetID="60" presetClass="path" presetSubtype="0" repeatCount="indefinite" accel="50000" decel="50000" fill="hold" grpId="0" nodeType="withEffect">
                                  <p:stCondLst>
                                    <p:cond delay="0"/>
                                  </p:stCondLst>
                                  <p:endCondLst>
                                    <p:cond evt="onNext" delay="0">
                                      <p:tgtEl>
                                        <p:sldTgt/>
                                      </p:tgtEl>
                                    </p:cond>
                                  </p:endCondLst>
                                  <p:childTnLst>
                                    <p:animMotion origin="layout" path="M 0.01276 0.00069 C 0.01276 0.02639 0.01276 0.06273 0.01809 0.06273 C 0.02669 0.06273 0.02955 -0.05926 0.03815 -0.05926 C 0.04961 -0.05926 0.04388 0.04653 0.05247 0.0463 C 0.0608 0.0463 0.05494 -0.03102 0.06653 -0.03102 C 0.07513 -0.03102 0.0694 0.02106 0.07799 0.02106 C 0.08658 0.02106 0.08086 -0.01852 0.08945 -0.01852 C 0.09231 -0.01852 0.09231 -0.00787 0.09531 0.00069 " pathEditMode="relative" rAng="0" ptsTypes="AAAAAAAA">
                                      <p:cBhvr>
                                        <p:cTn id="39" dur="2000" fill="hold"/>
                                        <p:tgtEl>
                                          <p:spTgt spid="55"/>
                                        </p:tgtEl>
                                        <p:attrNameLst>
                                          <p:attrName>ppt_x</p:attrName>
                                          <p:attrName>ppt_y</p:attrName>
                                        </p:attrNameLst>
                                      </p:cBhvr>
                                      <p:rCtr x="4128" y="93"/>
                                    </p:animMotion>
                                  </p:childTnLst>
                                </p:cTn>
                              </p:par>
                              <p:par>
                                <p:cTn id="40" presetID="41" presetClass="path" presetSubtype="0" repeatCount="indefinite" accel="50000" decel="50000" fill="hold" grpId="0" nodeType="withEffect">
                                  <p:stCondLst>
                                    <p:cond delay="0"/>
                                  </p:stCondLst>
                                  <p:endCondLst>
                                    <p:cond evt="onNext" delay="0">
                                      <p:tgtEl>
                                        <p:sldTgt/>
                                      </p:tgtEl>
                                    </p:cond>
                                  </p:endCondLst>
                                  <p:childTnLst>
                                    <p:animMotion origin="layout" path="M 4.375E-6 -1.48148E-6 C -0.00443 -0.00555 -0.01862 -0.01088 -0.02383 -0.01088 C -0.0556 -0.01088 -0.08855 0.07523 -0.08855 0.16134 C -0.08855 0.11783 -0.10495 0.07523 -0.12045 0.07523 C -0.13685 0.07523 -0.15222 0.11852 -0.15222 0.16134 C -0.15222 0.13982 -0.16029 0.11783 -0.16862 0.11783 C -0.1767 0.11783 -0.18503 0.13912 -0.18503 0.16134 C -0.18503 0.15023 -0.1892 0.13982 -0.1931 0.13982 C -0.19727 0.13982 -0.20144 0.15093 -0.20144 0.16134 C -0.20144 0.15556 -0.20339 0.15023 -0.2056 0.15023 C -0.20651 0.15023 -0.20977 0.15579 -0.20977 0.16134 C -0.20977 0.15857 -0.21068 0.15556 -0.21172 0.15556 C -0.21172 0.15509 -0.21368 0.15833 -0.21368 0.16134 C -0.21368 0.15972 -0.21368 0.15857 -0.21485 0.15857 C -0.21485 0.15926 -0.21589 0.15996 -0.21589 0.16134 C -0.21589 0.16065 -0.21589 0.15972 -0.21589 0.15926 C -0.21693 0.15926 -0.21693 0.15972 -0.21693 0.16065 C -0.21797 0.16065 -0.21797 0.15996 -0.21797 0.15926 C -0.21888 0.15926 -0.21888 0.15972 -0.21888 0.16065 " pathEditMode="relative" rAng="0" ptsTypes="AAAAAAAAAAAAAAAAAAA">
                                      <p:cBhvr>
                                        <p:cTn id="41" dur="2000" fill="hold"/>
                                        <p:tgtEl>
                                          <p:spTgt spid="57"/>
                                        </p:tgtEl>
                                        <p:attrNameLst>
                                          <p:attrName>ppt_x</p:attrName>
                                          <p:attrName>ppt_y</p:attrName>
                                        </p:attrNameLst>
                                      </p:cBhvr>
                                      <p:rCtr x="-10951" y="7523"/>
                                    </p:animMotion>
                                  </p:childTnLst>
                                </p:cTn>
                              </p:par>
                              <p:par>
                                <p:cTn id="42" presetID="45" presetClass="path" presetSubtype="0" repeatCount="indefinite" accel="50000" decel="50000" fill="hold" grpId="0" nodeType="withEffect">
                                  <p:stCondLst>
                                    <p:cond delay="0"/>
                                  </p:stCondLst>
                                  <p:endCondLst>
                                    <p:cond evt="onNext" delay="0">
                                      <p:tgtEl>
                                        <p:sldTgt/>
                                      </p:tgtEl>
                                    </p:cond>
                                  </p:endCondLst>
                                  <p:childTnLst>
                                    <p:animMotion origin="layout" path="M 2.91667E-6 -2.22222E-6 L 0.01705 -2.22222E-6 C 0.025 -2.22222E-6 0.03398 -0.01389 0.04205 -0.01597 C 0.04804 -0.01597 0.05898 -0.00301 0.06406 -0.00301 C 0.07096 -0.00301 0.07799 -0.00694 0.09101 -0.00694 L 0.1 -0.16203 L 0.11002 0.025 L 0.122 -2.22222E-6 L 0.13203 -0.00694 L 0.15599 -0.00092 C 0.16705 -0.00393 0.17604 -0.0169 0.18698 -0.02199 C 0.19101 -0.02291 0.2 -0.02407 0.20599 -0.02199 C 0.21198 -0.01991 0.21705 -0.00602 0.21901 -0.00509 C 0.222 -0.00092 0.22903 -0.00509 0.23294 -0.00301 L 0.23906 -2.22222E-6 L 0.25 -2.22222E-6 " pathEditMode="relative" rAng="0" ptsTypes="AAAAAAAAAAAAAAAA">
                                      <p:cBhvr>
                                        <p:cTn id="43" dur="2000" fill="hold"/>
                                        <p:tgtEl>
                                          <p:spTgt spid="45"/>
                                        </p:tgtEl>
                                        <p:attrNameLst>
                                          <p:attrName>ppt_x</p:attrName>
                                          <p:attrName>ppt_y</p:attrName>
                                        </p:attrNameLst>
                                      </p:cBhvr>
                                      <p:rCtr x="12500" y="-6852"/>
                                    </p:animMotion>
                                  </p:childTnLst>
                                </p:cTn>
                              </p:par>
                              <p:par>
                                <p:cTn id="44" presetID="45" presetClass="path" presetSubtype="0" repeatCount="indefinite" accel="50000" decel="50000" fill="hold" grpId="0" nodeType="withEffect">
                                  <p:stCondLst>
                                    <p:cond delay="0"/>
                                  </p:stCondLst>
                                  <p:endCondLst>
                                    <p:cond evt="onNext" delay="0">
                                      <p:tgtEl>
                                        <p:sldTgt/>
                                      </p:tgtEl>
                                    </p:cond>
                                  </p:endCondLst>
                                  <p:childTnLst>
                                    <p:animMotion origin="layout" path="M -1.04167E-6 4.81481E-6 L 0.00352 4.81481E-6 C 0.00534 4.81481E-6 0.00716 0.0074 0.00886 0.0074 C 0.01016 0.0074 0.0125 0.00254 0.0138 0.00254 C 0.01537 0.00254 0.0168 0.00254 0.01966 0.00254 L 0.02175 0.09212 L 0.0237 -0.01227 L 0.0263 4.81481E-6 L 0.02865 0.00254 L 0.03373 4.81481E-6 C 0.03607 0.00254 0.03815 0.00995 0.04063 0.0125 C 0.04141 0.0125 0.04349 0.0125 0.04479 0.0125 C 0.04609 0.0125 0.04701 0.00254 0.04753 0.00254 C 0.04805 4.81481E-6 0.04987 0.00254 0.05065 0.00254 L 0.05195 4.81481E-6 L 0.05456 4.81481E-6 " pathEditMode="relative" rAng="0" ptsTypes="AAAAAAAAAAAAAAAA">
                                      <p:cBhvr>
                                        <p:cTn id="45" dur="2000" fill="hold"/>
                                        <p:tgtEl>
                                          <p:spTgt spid="48"/>
                                        </p:tgtEl>
                                        <p:attrNameLst>
                                          <p:attrName>ppt_x</p:attrName>
                                          <p:attrName>ppt_y</p:attrName>
                                        </p:attrNameLst>
                                      </p:cBhvr>
                                      <p:rCtr x="2721" y="3981"/>
                                    </p:animMotion>
                                  </p:childTnLst>
                                </p:cTn>
                              </p:par>
                              <p:par>
                                <p:cTn id="46" presetID="45" presetClass="path" presetSubtype="0" repeatCount="indefinite" accel="50000" decel="50000" fill="hold" grpId="0" nodeType="withEffect">
                                  <p:stCondLst>
                                    <p:cond delay="0"/>
                                  </p:stCondLst>
                                  <p:endCondLst>
                                    <p:cond evt="onNext" delay="0">
                                      <p:tgtEl>
                                        <p:sldTgt/>
                                      </p:tgtEl>
                                    </p:cond>
                                  </p:endCondLst>
                                  <p:childTnLst>
                                    <p:animMotion origin="layout" path="M 1.25E-6 -2.59259E-6 L 0.00508 -2.59259E-6 C 0.00755 -2.59259E-6 0.01029 -0.01389 0.01276 -0.01597 C 0.01458 -0.01597 0.01797 -0.00301 0.0194 -0.00301 C 0.02161 -0.00301 0.0237 -0.00694 0.0276 -0.00694 L 0.03047 -0.16203 L 0.03346 0.025 L 0.03711 -2.59259E-6 L 0.0401 -0.00694 L 0.04752 -0.00092 C 0.05078 -0.00393 0.05351 -0.0169 0.0569 -0.02199 C 0.05807 -0.02291 0.06094 -0.02407 0.06276 -0.02199 C 0.06458 -0.0199 0.06601 -0.00602 0.06667 -0.00509 C 0.06758 -0.00092 0.06966 -0.00509 0.07096 -0.00301 L 0.07279 -2.59259E-6 L 0.07617 -2.59259E-6 " pathEditMode="relative" rAng="0" ptsTypes="AAAAAAAAAAAAAAAA">
                                      <p:cBhvr>
                                        <p:cTn id="47" dur="2000" fill="hold"/>
                                        <p:tgtEl>
                                          <p:spTgt spid="46"/>
                                        </p:tgtEl>
                                        <p:attrNameLst>
                                          <p:attrName>ppt_x</p:attrName>
                                          <p:attrName>ppt_y</p:attrName>
                                        </p:attrNameLst>
                                      </p:cBhvr>
                                      <p:rCtr x="3802" y="-6852"/>
                                    </p:animMotion>
                                  </p:childTnLst>
                                </p:cTn>
                              </p:par>
                              <p:par>
                                <p:cTn id="48" presetID="52" presetClass="path" presetSubtype="0" repeatCount="indefinite" accel="50000" decel="50000" fill="hold" grpId="0" nodeType="withEffect">
                                  <p:stCondLst>
                                    <p:cond delay="0"/>
                                  </p:stCondLst>
                                  <p:endCondLst>
                                    <p:cond evt="onNext" delay="0">
                                      <p:tgtEl>
                                        <p:sldTgt/>
                                      </p:tgtEl>
                                    </p:cond>
                                  </p:endCondLst>
                                  <p:childTnLst>
                                    <p:animMotion origin="layout" path="M -0.12369 0.03888 C -0.12448 0.02199 -0.07656 0.00717 -0.01601 0.00671 C 0.0319 0.00509 0.0711 0.01342 0.07201 0.02338 C 0.07201 0.03356 0.03334 0.04305 -0.01536 0.04375 C -0.03958 0.04375 -0.06159 0.04236 -0.07721 0.03888 C -0.10013 0.03426 -0.11341 0.02685 -0.11341 0.01805 C -0.11341 0.01342 -0.1095 0.00856 -0.10247 0.00463 C -0.08593 -0.00417 -0.05377 -0.01019 -0.01679 -0.01112 C 0.02631 -0.01227 0.06159 -0.00487 0.06159 0.0037 C 0.06237 0.01342 0.02722 0.02152 -0.01601 0.02268 C -0.03815 0.02268 -0.05768 0.02152 -0.07265 0.01875 C -0.09218 0.01388 -0.10481 0.00671 -0.10481 -0.00093 C -0.10481 -0.00487 -0.10091 -0.00903 -0.09453 -0.01297 C -0.07968 -0.02037 -0.05143 -0.02662 -0.0177 -0.02709 C 0.02162 -0.02801 0.053 -0.02107 0.053 -0.01297 C 0.05391 -0.00487 0.02227 0.00254 -0.01679 0.00324 C -0.03659 0.0037 -0.05442 0.00254 -0.06784 -0.00024 C -0.08593 -0.00417 -0.09609 -0.01019 -0.09609 -0.01783 C -0.09609 -0.02107 -0.0931 -0.025 -0.08763 -0.02848 C -0.07422 -0.03519 -0.0483 -0.04074 -0.01849 -0.04144 C 0.01693 -0.04144 0.04506 -0.03612 0.04506 -0.02848 C 0.04506 -0.02107 0.01771 -0.01436 -0.0177 -0.01366 C -0.03489 -0.01366 -0.05143 -0.01505 -0.06328 -0.01713 C -0.07968 -0.02037 -0.08893 -0.02662 -0.08997 -0.03264 C -0.08997 -0.03612 -0.08593 -0.03936 -0.08112 -0.0419 C -0.0694 -0.04885 -0.04596 -0.05348 -0.01927 -0.05348 C 0.01224 -0.05417 0.03815 -0.04954 0.03815 -0.04283 C 0.03894 -0.03612 0.01289 -0.02987 -0.01849 -0.02917 C -0.03411 -0.02917 -0.04895 -0.02987 -0.05924 -0.03264 C -0.07422 -0.03519 -0.08281 -0.04074 -0.08281 -0.04607 C -0.08281 -0.04954 -0.0806 -0.05209 -0.07578 -0.05487 C -0.06471 -0.06088 -0.0444 -0.06505 -0.01992 -0.06574 C 0.00899 -0.06574 0.0319 -0.06158 0.0319 -0.05556 C 0.03256 -0.04954 0.0099 -0.04399 -0.01927 -0.04329 C -0.03333 -0.04329 -0.04596 -0.04399 -0.05547 -0.04607 C -0.06862 -0.04885 -0.07656 -0.05348 -0.07656 -0.0588 C -0.07656 -0.06158 -0.07422 -0.06366 -0.07018 -0.06644 C -0.0608 -0.07176 -0.04192 -0.075 -0.01992 -0.0757 C 0.00599 -0.07639 0.02631 -0.07246 0.02631 -0.06644 C 0.02631 -0.06158 0.00677 -0.05625 -0.01927 -0.05625 C -0.03268 -0.05556 -0.0444 -0.05672 -0.05299 -0.05834 C -0.06471 -0.06088 -0.07174 -0.06505 -0.07174 -0.06968 C -0.07174 -0.07246 -0.0694 -0.07454 -0.06549 -0.07639 C -0.0569 -0.08125 -0.03958 -0.08473 -0.0207 -0.08519 C 0.00274 -0.08588 0.02162 -0.08172 0.02162 -0.07709 C 0.02162 -0.07176 0.00274 -0.06783 -0.01992 -0.0669 C -0.03099 -0.0669 -0.04192 -0.06783 -0.04987 -0.06968 C -0.0608 -0.07176 -0.06718 -0.075 -0.06718 -0.07987 C -0.06718 -0.08172 -0.06471 -0.0838 -0.06159 -0.08588 C -0.05377 -0.09005 -0.0388 -0.09329 -0.0207 -0.09329 C -0.00039 -0.09399 0.01693 -0.09051 0.01693 -0.08588 C 0.01693 -0.08172 0.00039 -0.07778 -0.0207 -0.07778 C -0.0302 -0.07709 -0.04049 -0.07778 -0.04752 -0.07917 C -0.0569 -0.08172 -0.06237 -0.08519 -0.06237 -0.08843 C -0.06237 -0.09051 -0.0608 -0.0926 -0.05768 -0.09399 C -0.05065 -0.09815 -0.03724 -0.1007 -0.0207 -0.10139 C -0.00195 -0.10139 0.01289 -0.09815 0.01289 -0.09468 C 0.01289 -0.09051 -0.00195 -0.08658 -0.0207 -0.08658 C -0.0302 -0.08658 -0.0388 -0.08727 -0.0444 -0.08843 C -0.05377 -0.09005 -0.05846 -0.09329 -0.05846 -0.09676 C -0.05846 -0.09815 -0.0569 -0.1 -0.05442 -0.10139 C -0.0483 -0.10533 -0.03567 -0.10741 -0.02161 -0.10811 C -0.00429 -0.10811 0.00899 -0.10533 0.00899 -0.10209 C 0.00899 -0.09815 -0.00429 -0.09537 -0.0207 -0.09468 C -0.02929 -0.09468 -0.03724 -0.09537 -0.0427 -0.09676 C -0.05065 -0.09815 -0.05547 -0.1007 -0.05547 -0.10417 C -0.05547 -0.10533 -0.05377 -0.10672 -0.05143 -0.10811 " pathEditMode="relative" rAng="0" ptsTypes="AAAAAAAAAAAAAAAAAAAAAAAAAAAAAAAAAAAAAAAAAAAAAAAAAAAAAAAAAAAAAAAAAAA">
                                      <p:cBhvr>
                                        <p:cTn id="49" dur="2000" fill="hold"/>
                                        <p:tgtEl>
                                          <p:spTgt spid="47"/>
                                        </p:tgtEl>
                                        <p:attrNameLst>
                                          <p:attrName>ppt_x</p:attrName>
                                          <p:attrName>ppt_y</p:attrName>
                                        </p:attrNameLst>
                                      </p:cBhvr>
                                      <p:rCtr x="9779" y="-7106"/>
                                    </p:animMotion>
                                  </p:childTnLst>
                                </p:cTn>
                              </p:par>
                              <p:par>
                                <p:cTn id="50" presetID="61" presetClass="path" presetSubtype="0" repeatCount="indefinite" accel="50000" decel="50000" fill="hold" grpId="0" nodeType="withEffect">
                                  <p:stCondLst>
                                    <p:cond delay="0"/>
                                  </p:stCondLst>
                                  <p:endCondLst>
                                    <p:cond evt="onNext" delay="0">
                                      <p:tgtEl>
                                        <p:sldTgt/>
                                      </p:tgtEl>
                                    </p:cond>
                                  </p:endCondLst>
                                  <p:childTnLst>
                                    <p:animMotion origin="layout" path="M 2.5E-6 -0.05902 C -0.00703 -0.05 -0.01498 -0.04097 -0.01849 -0.03009 C -0.02201 -0.01736 -0.0237 -0.00254 -0.02552 0.01181 C -0.02735 0.02662 -0.02552 0.03936 -0.0237 0.05301 C -0.02201 0.06505 -0.0194 0.07871 -0.01315 0.09005 C -0.00795 0.10116 0.00091 0.11065 0.01054 0.11713 C 0.0194 0.12385 0.02995 0.12871 0.04049 0.13102 C 0.05104 0.13287 0.06172 0.13287 0.07122 0.13102 C 0.08177 0.12871 0.09153 0.12292 0.09948 0.11389 C 0.10742 0.10579 0.11432 0.09584 0.11797 0.08311 C 0.12239 0.07199 0.12409 0.05625 0.12409 0.04352 C 0.125 0.03125 0.12409 0.01644 0.11966 0.00417 C 0.11523 -0.00717 0.10742 -0.0162 0.09687 -0.0206 C 0.08633 -0.0243 0.07565 -0.01967 0.06862 -0.01203 C 0.0625 -0.00393 0.05807 0.00857 0.05716 0.02315 C 0.05716 0.0382 0.05807 0.05162 0.0625 0.06297 C 0.06692 0.07431 0.06601 0.07639 0.08372 0.09144 C 0.09948 0.10718 0.11523 0.10255 0.125 0.10348 C 0.13463 0.10348 0.14258 0.09908 0.15234 0.09491 C 0.16289 0.08912 0.17174 0.07871 0.17773 0.06968 C 0.18398 0.06065 0.18659 0.04931 0.1901 0.03125 C 0.19284 0.0132 0.19284 0.00417 0.19284 -0.00972 C 0.19284 -0.02291 0.19284 -0.0368 0.19284 -0.05 " pathEditMode="relative" rAng="0" ptsTypes="AAAAAAAAAAAAAAAAAAAAAAA">
                                      <p:cBhvr>
                                        <p:cTn id="51" dur="2000" fill="hold"/>
                                        <p:tgtEl>
                                          <p:spTgt spid="26"/>
                                        </p:tgtEl>
                                        <p:attrNameLst>
                                          <p:attrName>ppt_x</p:attrName>
                                          <p:attrName>ppt_y</p:attrName>
                                        </p:attrNameLst>
                                      </p:cBhvr>
                                      <p:rCtr x="8320" y="9560"/>
                                    </p:animMotion>
                                  </p:childTnLst>
                                </p:cTn>
                              </p:par>
                              <p:par>
                                <p:cTn id="52" presetID="52" presetClass="path" presetSubtype="0" repeatCount="indefinite" accel="50000" decel="50000" fill="hold" grpId="0" nodeType="withEffect">
                                  <p:stCondLst>
                                    <p:cond delay="0"/>
                                  </p:stCondLst>
                                  <p:endCondLst>
                                    <p:cond evt="onNext" delay="0">
                                      <p:tgtEl>
                                        <p:sldTgt/>
                                      </p:tgtEl>
                                    </p:cond>
                                  </p:endCondLst>
                                  <p:childTnLst>
                                    <p:animMotion origin="layout" path="M -0.01302 -0.05023 C -0.01406 -0.04236 0.04701 -0.03542 0.12396 -0.03519 C 0.18503 -0.03449 0.23503 -0.03843 0.23594 -0.04283 C 0.23594 -0.04769 0.18698 -0.05208 0.125 -0.05208 C 0.09401 -0.05208 0.06602 -0.05185 0.04596 -0.05023 C 0.01693 -0.04815 2.08333E-7 -0.04468 2.08333E-7 -0.04051 C 2.08333E-7 -0.03843 0.00495 -0.03611 0.01393 -0.03426 C 0.03503 -0.03009 0.07604 -0.02755 0.12292 -0.02708 C 0.17799 -0.02639 0.22292 -0.02986 0.22292 -0.0338 C 0.22396 -0.03843 0.17904 -0.04213 0.12396 -0.04283 C 0.09596 -0.04283 0.07096 -0.04213 0.05195 -0.04074 C 0.02695 -0.03866 0.01094 -0.03519 0.01094 -0.03171 C 0.01094 -0.02986 0.01602 -0.02801 0.02396 -0.02616 C 0.04297 -0.02269 0.07904 -0.01991 0.12201 -0.01968 C 0.17201 -0.01921 0.21198 -0.02245 0.21198 -0.02616 C 0.21302 -0.02986 0.17292 -0.03333 0.12292 -0.03357 C 0.09792 -0.0338 0.075 -0.03333 0.05794 -0.03195 C 0.03503 -0.03009 0.02201 -0.02755 0.02201 -0.02384 C 0.02201 -0.02245 0.02604 -0.0206 0.03294 -0.01898 C 0.05 -0.01597 0.08294 -0.01343 0.12096 -0.01296 C 0.16602 -0.01296 0.20195 -0.01551 0.20195 -0.01898 C 0.20195 -0.02245 0.16693 -0.0257 0.12201 -0.0257 C 0.1 -0.0257 0.07904 -0.02523 0.06393 -0.02408 C 0.04297 -0.02269 0.03099 -0.01991 0.02995 -0.01713 C 0.02995 -0.01551 0.03503 -0.01412 0.04102 -0.01273 C 0.05599 -0.00949 0.08594 -0.00741 0.11992 -0.00741 C 0.16003 -0.00718 0.19297 -0.00926 0.19297 -0.0125 C 0.19401 -0.01551 0.16094 -0.01829 0.12096 -0.01852 C 0.10104 -0.01852 0.08203 -0.01829 0.06901 -0.01713 C 0.05 -0.01597 0.03893 -0.01343 0.03893 -0.01088 C 0.03893 -0.00926 0.04193 -0.0081 0.04792 -0.00671 C 0.06198 -0.00394 0.08802 -0.00208 0.11901 -0.00185 C 0.15599 -0.00185 0.18503 -0.0037 0.18503 -0.00648 C 0.18594 -0.00926 0.15703 -0.01181 0.11992 -0.01227 C 0.10195 -0.01227 0.08594 -0.01181 0.07396 -0.01088 C 0.05703 -0.00949 0.04701 -0.00741 0.04701 -0.00486 C 0.04701 -0.0037 0.05 -0.00278 0.05495 -0.00139 C 0.06693 0.00092 0.09102 0.00255 0.11901 0.00278 C 0.15195 0.00301 0.17799 0.00116 0.17799 -0.00139 C 0.17799 -0.0037 0.15299 -0.00625 0.11992 -0.00625 C 0.10299 -0.00648 0.08802 -0.00602 0.07695 -0.00509 C 0.06198 -0.00394 0.05299 -0.00208 0.05299 1.11111E-6 C 0.05299 0.00116 0.05599 0.00231 0.06094 0.00301 C 0.07201 0.00532 0.09401 0.00694 0.11797 0.00717 C 0.14792 0.00741 0.17201 0.00555 0.17201 0.00347 C 0.17201 0.00092 0.14792 -0.00093 0.11901 -0.00116 C 0.10495 -0.00116 0.09102 -0.00093 0.08099 1.11111E-6 C 0.06693 0.00092 0.05898 0.00255 0.05898 0.00463 C 0.05898 0.00555 0.06198 0.00648 0.06602 0.00741 C 0.07604 0.00949 0.09492 0.01088 0.11797 0.01088 C 0.14401 0.01134 0.16602 0.00972 0.16602 0.00741 C 0.16602 0.00555 0.14492 0.0037 0.11797 0.0037 C 0.10599 0.00347 0.09297 0.0037 0.08398 0.0044 C 0.07201 0.00555 0.06497 0.00717 0.06497 0.00856 C 0.06497 0.00972 0.06693 0.01065 0.07096 0.01134 C 0.07995 0.01319 0.09701 0.01435 0.11797 0.01458 C 0.14193 0.01458 0.16094 0.01319 0.16094 0.01157 C 0.16094 0.00972 0.14193 0.00787 0.11797 0.00787 C 0.10599 0.00787 0.09492 0.00833 0.08802 0.00856 C 0.07604 0.00949 0.06992 0.01088 0.06992 0.0125 C 0.06992 0.01319 0.07201 0.01412 0.075 0.01458 C 0.08294 0.01643 0.09896 0.01759 0.11693 0.01805 C 0.13893 0.01805 0.15599 0.01643 0.15599 0.01505 C 0.15599 0.01319 0.13893 0.01204 0.11797 0.01157 C 0.10703 0.01157 0.09701 0.01204 0.08997 0.0125 C 0.07995 0.01319 0.07396 0.01435 0.07396 0.01597 C 0.07396 0.01643 0.07604 0.01713 0.07904 0.01805 " pathEditMode="relative" rAng="0" ptsTypes="AAAAAAAAAAAAAAAAAAAAAAAAAAAAAAAAAAAAAAAAAAAAAAAAAAAAAAAAAAAAAAAAAAA">
                                      <p:cBhvr>
                                        <p:cTn id="53" dur="2000" fill="hold"/>
                                        <p:tgtEl>
                                          <p:spTgt spid="56"/>
                                        </p:tgtEl>
                                        <p:attrNameLst>
                                          <p:attrName>ppt_x</p:attrName>
                                          <p:attrName>ppt_y</p:attrName>
                                        </p:attrNameLst>
                                      </p:cBhvr>
                                      <p:rCtr x="12435" y="3310"/>
                                    </p:animMotion>
                                  </p:childTnLst>
                                </p:cTn>
                              </p:par>
                              <p:par>
                                <p:cTn id="54" presetID="38" presetClass="path" presetSubtype="0" repeatCount="indefinite" accel="50000" decel="50000" fill="hold" grpId="0" nodeType="withEffect">
                                  <p:stCondLst>
                                    <p:cond delay="0"/>
                                  </p:stCondLst>
                                  <p:endCondLst>
                                    <p:cond evt="onNext" delay="0">
                                      <p:tgtEl>
                                        <p:sldTgt/>
                                      </p:tgtEl>
                                    </p:cond>
                                  </p:endCondLst>
                                  <p:childTnLst>
                                    <p:animMotion origin="layout" path="M -0.03867 -0.0007 L -0.04961 -0.11945 L -0.05964 -0.0007 L -0.07044 -0.11945 L -0.08125 -0.0007 L -0.09141 -0.11945 L -0.10222 -0.0007 L -0.11224 -0.11945 L -0.12305 -0.0007 L -0.13399 -0.11945 L -0.14401 -0.0007 L -0.15482 -0.11945 L -0.16498 -0.0007 L -0.17578 -0.11945 L -0.18659 -0.0007 L -0.19662 -0.11945 L -0.20742 -0.0007 " pathEditMode="relative" rAng="0" ptsTypes="AAAAAAAAAAAAAAAAA">
                                      <p:cBhvr>
                                        <p:cTn id="55" dur="2000" fill="hold"/>
                                        <p:tgtEl>
                                          <p:spTgt spid="58"/>
                                        </p:tgtEl>
                                        <p:attrNameLst>
                                          <p:attrName>ppt_x</p:attrName>
                                          <p:attrName>ppt_y</p:attrName>
                                        </p:attrNameLst>
                                      </p:cBhvr>
                                      <p:rCtr x="-8438" y="-5949"/>
                                    </p:animMotion>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wipe(left)">
                                      <p:cBhvr>
                                        <p:cTn id="60" dur="500"/>
                                        <p:tgtEl>
                                          <p:spTgt spid="51"/>
                                        </p:tgtEl>
                                      </p:cBhvr>
                                    </p:animEffect>
                                  </p:childTnLst>
                                </p:cTn>
                              </p:par>
                            </p:childTnLst>
                          </p:cTn>
                        </p:par>
                        <p:par>
                          <p:cTn id="61" fill="hold">
                            <p:stCondLst>
                              <p:cond delay="500"/>
                            </p:stCondLst>
                            <p:childTnLst>
                              <p:par>
                                <p:cTn id="62" presetID="1" presetClass="entr" presetSubtype="0" fill="hold" grpId="2" nodeType="afterEffect">
                                  <p:stCondLst>
                                    <p:cond delay="0"/>
                                  </p:stCondLst>
                                  <p:childTnLst>
                                    <p:set>
                                      <p:cBhvr>
                                        <p:cTn id="63" dur="1" fill="hold">
                                          <p:stCondLst>
                                            <p:cond delay="0"/>
                                          </p:stCondLst>
                                        </p:cTn>
                                        <p:tgtEl>
                                          <p:spTgt spid="64"/>
                                        </p:tgtEl>
                                        <p:attrNameLst>
                                          <p:attrName>style.visibility</p:attrName>
                                        </p:attrNameLst>
                                      </p:cBhvr>
                                      <p:to>
                                        <p:strVal val="visible"/>
                                      </p:to>
                                    </p:set>
                                  </p:childTnLst>
                                </p:cTn>
                              </p:par>
                              <p:par>
                                <p:cTn id="64" presetID="1" presetClass="entr" presetSubtype="0" fill="hold" grpId="2" nodeType="withEffect">
                                  <p:stCondLst>
                                    <p:cond delay="0"/>
                                  </p:stCondLst>
                                  <p:childTnLst>
                                    <p:set>
                                      <p:cBhvr>
                                        <p:cTn id="65" dur="1" fill="hold">
                                          <p:stCondLst>
                                            <p:cond delay="0"/>
                                          </p:stCondLst>
                                        </p:cTn>
                                        <p:tgtEl>
                                          <p:spTgt spid="65"/>
                                        </p:tgtEl>
                                        <p:attrNameLst>
                                          <p:attrName>style.visibility</p:attrName>
                                        </p:attrNameLst>
                                      </p:cBhvr>
                                      <p:to>
                                        <p:strVal val="visible"/>
                                      </p:to>
                                    </p:set>
                                  </p:childTnLst>
                                </p:cTn>
                              </p:par>
                              <p:par>
                                <p:cTn id="66" presetID="1" presetClass="entr" presetSubtype="0" fill="hold" grpId="2" nodeType="withEffect">
                                  <p:stCondLst>
                                    <p:cond delay="0"/>
                                  </p:stCondLst>
                                  <p:childTnLst>
                                    <p:set>
                                      <p:cBhvr>
                                        <p:cTn id="67" dur="1" fill="hold">
                                          <p:stCondLst>
                                            <p:cond delay="0"/>
                                          </p:stCondLst>
                                        </p:cTn>
                                        <p:tgtEl>
                                          <p:spTgt spid="60"/>
                                        </p:tgtEl>
                                        <p:attrNameLst>
                                          <p:attrName>style.visibility</p:attrName>
                                        </p:attrNameLst>
                                      </p:cBhvr>
                                      <p:to>
                                        <p:strVal val="visible"/>
                                      </p:to>
                                    </p:set>
                                  </p:childTnLst>
                                </p:cTn>
                              </p:par>
                              <p:par>
                                <p:cTn id="68" presetID="1" presetClass="entr" presetSubtype="0" fill="hold" grpId="2" nodeType="withEffect">
                                  <p:stCondLst>
                                    <p:cond delay="0"/>
                                  </p:stCondLst>
                                  <p:childTnLst>
                                    <p:set>
                                      <p:cBhvr>
                                        <p:cTn id="69" dur="1" fill="hold">
                                          <p:stCondLst>
                                            <p:cond delay="0"/>
                                          </p:stCondLst>
                                        </p:cTn>
                                        <p:tgtEl>
                                          <p:spTgt spid="63"/>
                                        </p:tgtEl>
                                        <p:attrNameLst>
                                          <p:attrName>style.visibility</p:attrName>
                                        </p:attrNameLst>
                                      </p:cBhvr>
                                      <p:to>
                                        <p:strVal val="visible"/>
                                      </p:to>
                                    </p:set>
                                  </p:childTnLst>
                                </p:cTn>
                              </p:par>
                              <p:par>
                                <p:cTn id="70" presetID="1" presetClass="entr" presetSubtype="0" fill="hold" grpId="2" nodeType="withEffect">
                                  <p:stCondLst>
                                    <p:cond delay="0"/>
                                  </p:stCondLst>
                                  <p:childTnLst>
                                    <p:set>
                                      <p:cBhvr>
                                        <p:cTn id="71" dur="1" fill="hold">
                                          <p:stCondLst>
                                            <p:cond delay="0"/>
                                          </p:stCondLst>
                                        </p:cTn>
                                        <p:tgtEl>
                                          <p:spTgt spid="61"/>
                                        </p:tgtEl>
                                        <p:attrNameLst>
                                          <p:attrName>style.visibility</p:attrName>
                                        </p:attrNameLst>
                                      </p:cBhvr>
                                      <p:to>
                                        <p:strVal val="visible"/>
                                      </p:to>
                                    </p:set>
                                  </p:childTnLst>
                                </p:cTn>
                              </p:par>
                              <p:par>
                                <p:cTn id="72" presetID="1" presetClass="entr" presetSubtype="0" fill="hold" grpId="2" nodeType="withEffect">
                                  <p:stCondLst>
                                    <p:cond delay="0"/>
                                  </p:stCondLst>
                                  <p:childTnLst>
                                    <p:set>
                                      <p:cBhvr>
                                        <p:cTn id="73" dur="1" fill="hold">
                                          <p:stCondLst>
                                            <p:cond delay="0"/>
                                          </p:stCondLst>
                                        </p:cTn>
                                        <p:tgtEl>
                                          <p:spTgt spid="66"/>
                                        </p:tgtEl>
                                        <p:attrNameLst>
                                          <p:attrName>style.visibility</p:attrName>
                                        </p:attrNameLst>
                                      </p:cBhvr>
                                      <p:to>
                                        <p:strVal val="visible"/>
                                      </p:to>
                                    </p:set>
                                  </p:childTnLst>
                                </p:cTn>
                              </p:par>
                              <p:par>
                                <p:cTn id="74" presetID="1" presetClass="entr" presetSubtype="0" fill="hold" grpId="1" nodeType="withEffect">
                                  <p:stCondLst>
                                    <p:cond delay="0"/>
                                  </p:stCondLst>
                                  <p:childTnLst>
                                    <p:set>
                                      <p:cBhvr>
                                        <p:cTn id="75" dur="1" fill="hold">
                                          <p:stCondLst>
                                            <p:cond delay="0"/>
                                          </p:stCondLst>
                                        </p:cTn>
                                        <p:tgtEl>
                                          <p:spTgt spid="62"/>
                                        </p:tgtEl>
                                        <p:attrNameLst>
                                          <p:attrName>style.visibility</p:attrName>
                                        </p:attrNameLst>
                                      </p:cBhvr>
                                      <p:to>
                                        <p:strVal val="visible"/>
                                      </p:to>
                                    </p:set>
                                  </p:childTnLst>
                                </p:cTn>
                              </p:par>
                            </p:childTnLst>
                          </p:cTn>
                        </p:par>
                        <p:par>
                          <p:cTn id="76" fill="hold">
                            <p:stCondLst>
                              <p:cond delay="500"/>
                            </p:stCondLst>
                            <p:childTnLst>
                              <p:par>
                                <p:cTn id="77" presetID="1" presetClass="entr" presetSubtype="0" fill="hold" grpId="1" nodeType="afterEffect">
                                  <p:stCondLst>
                                    <p:cond delay="0"/>
                                  </p:stCondLst>
                                  <p:childTnLst>
                                    <p:set>
                                      <p:cBhvr>
                                        <p:cTn id="78" dur="1" fill="hold">
                                          <p:stCondLst>
                                            <p:cond delay="0"/>
                                          </p:stCondLst>
                                        </p:cTn>
                                        <p:tgtEl>
                                          <p:spTgt spid="27"/>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55"/>
                                        </p:tgtEl>
                                        <p:attrNameLst>
                                          <p:attrName>style.visibility</p:attrName>
                                        </p:attrNameLst>
                                      </p:cBhvr>
                                      <p:to>
                                        <p:strVal val="visible"/>
                                      </p:to>
                                    </p:set>
                                  </p:childTnLst>
                                </p:cTn>
                              </p:par>
                              <p:par>
                                <p:cTn id="81" presetID="1" presetClass="entr" presetSubtype="0" fill="hold" grpId="1" nodeType="withEffect">
                                  <p:stCondLst>
                                    <p:cond delay="0"/>
                                  </p:stCondLst>
                                  <p:childTnLst>
                                    <p:set>
                                      <p:cBhvr>
                                        <p:cTn id="82" dur="1" fill="hold">
                                          <p:stCondLst>
                                            <p:cond delay="0"/>
                                          </p:stCondLst>
                                        </p:cTn>
                                        <p:tgtEl>
                                          <p:spTgt spid="57"/>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45"/>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48"/>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47"/>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26"/>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56"/>
                                        </p:tgtEl>
                                        <p:attrNameLst>
                                          <p:attrName>style.visibility</p:attrName>
                                        </p:attrNameLst>
                                      </p:cBhvr>
                                      <p:to>
                                        <p:strVal val="visible"/>
                                      </p:to>
                                    </p:set>
                                  </p:childTnLst>
                                </p:cTn>
                              </p:par>
                              <p:par>
                                <p:cTn id="95" presetID="1" presetClass="entr" presetSubtype="0" fill="hold" grpId="1" nodeType="withEffect">
                                  <p:stCondLst>
                                    <p:cond delay="0"/>
                                  </p:stCondLst>
                                  <p:childTnLst>
                                    <p:set>
                                      <p:cBhvr>
                                        <p:cTn id="96" dur="1" fill="hold">
                                          <p:stCondLst>
                                            <p:cond delay="0"/>
                                          </p:stCondLst>
                                        </p:cTn>
                                        <p:tgtEl>
                                          <p:spTgt spid="58"/>
                                        </p:tgtEl>
                                        <p:attrNameLst>
                                          <p:attrName>style.visibility</p:attrName>
                                        </p:attrNameLst>
                                      </p:cBhvr>
                                      <p:to>
                                        <p:strVal val="visible"/>
                                      </p:to>
                                    </p:set>
                                  </p:childTnLst>
                                </p:cTn>
                              </p:par>
                            </p:childTnLst>
                          </p:cTn>
                        </p:par>
                        <p:par>
                          <p:cTn id="97" fill="hold">
                            <p:stCondLst>
                              <p:cond delay="500"/>
                            </p:stCondLst>
                            <p:childTnLst>
                              <p:par>
                                <p:cTn id="98" presetID="1" presetClass="entr" presetSubtype="0" fill="hold" grpId="0" nodeType="afterEffect">
                                  <p:stCondLst>
                                    <p:cond delay="0"/>
                                  </p:stCondLst>
                                  <p:childTnLst>
                                    <p:set>
                                      <p:cBhvr>
                                        <p:cTn id="99" dur="1" fill="hold">
                                          <p:stCondLst>
                                            <p:cond delay="0"/>
                                          </p:stCondLst>
                                        </p:cTn>
                                        <p:tgtEl>
                                          <p:spTgt spid="25"/>
                                        </p:tgtEl>
                                        <p:attrNameLst>
                                          <p:attrName>style.visibility</p:attrName>
                                        </p:attrNameLst>
                                      </p:cBhvr>
                                      <p:to>
                                        <p:strVal val="visible"/>
                                      </p:to>
                                    </p:set>
                                  </p:childTnLst>
                                </p:cTn>
                              </p:par>
                              <p:par>
                                <p:cTn id="100" presetID="60" presetClass="path" presetSubtype="0" repeatCount="indefinite" accel="50000" decel="50000" fill="hold" grpId="0" nodeType="withEffect">
                                  <p:stCondLst>
                                    <p:cond delay="0"/>
                                  </p:stCondLst>
                                  <p:endCondLst>
                                    <p:cond evt="onNext" delay="0">
                                      <p:tgtEl>
                                        <p:sldTgt/>
                                      </p:tgtEl>
                                    </p:cond>
                                  </p:endCondLst>
                                  <p:childTnLst>
                                    <p:animMotion origin="layout" path="M -4.58333E-6 -3.7037E-7 C -4.58333E-6 0.03125 -4.58333E-6 0.07477 0.00534 0.07454 C 0.01394 0.07454 0.0168 -0.07199 0.0254 -0.07222 C 0.03685 -0.07222 0.03112 0.05556 0.03972 0.05486 C 0.04805 0.05486 0.04219 -0.03773 0.05378 -0.03773 C 0.06237 -0.03773 0.05665 0.02477 0.06524 0.02477 C 0.07383 0.02477 0.0681 -0.02292 0.0767 -0.02292 C 0.07956 -0.02292 0.07956 -0.00995 0.08256 -3.7037E-7 " pathEditMode="relative" rAng="0" ptsTypes="AAAAAAAA">
                                      <p:cBhvr>
                                        <p:cTn id="101" dur="2000" fill="hold"/>
                                        <p:tgtEl>
                                          <p:spTgt spid="64"/>
                                        </p:tgtEl>
                                        <p:attrNameLst>
                                          <p:attrName>ppt_x</p:attrName>
                                          <p:attrName>ppt_y</p:attrName>
                                        </p:attrNameLst>
                                      </p:cBhvr>
                                      <p:rCtr x="4128" y="116"/>
                                    </p:animMotion>
                                  </p:childTnLst>
                                </p:cTn>
                              </p:par>
                              <p:par>
                                <p:cTn id="102" presetID="41" presetClass="path" presetSubtype="0" repeatCount="indefinite" accel="50000" decel="50000" fill="hold" grpId="0" nodeType="withEffect">
                                  <p:stCondLst>
                                    <p:cond delay="0"/>
                                  </p:stCondLst>
                                  <p:endCondLst>
                                    <p:cond evt="onNext" delay="0">
                                      <p:tgtEl>
                                        <p:sldTgt/>
                                      </p:tgtEl>
                                    </p:cond>
                                  </p:endCondLst>
                                  <p:childTnLst>
                                    <p:animMotion origin="layout" path="M 1.875E-6 -2.22222E-6 C -0.00443 -0.00555 -0.01862 -0.01088 -0.02383 -0.01088 C -0.0556 -0.01088 -0.08854 0.07523 -0.08854 0.16134 C -0.08854 0.11783 -0.10495 0.07523 -0.12044 0.07523 C -0.13685 0.07523 -0.15222 0.11852 -0.15222 0.16134 C -0.15222 0.13982 -0.16029 0.11783 -0.16862 0.11783 C -0.17669 0.11783 -0.18503 0.13912 -0.18503 0.16134 C -0.18503 0.15023 -0.18919 0.13982 -0.1931 0.13982 C -0.19727 0.13982 -0.20143 0.15093 -0.20143 0.16134 C -0.20143 0.15556 -0.20339 0.15023 -0.2056 0.15023 C -0.20651 0.15023 -0.20977 0.15579 -0.20977 0.16134 C -0.20977 0.15857 -0.21068 0.15556 -0.21172 0.15556 C -0.21172 0.15509 -0.21367 0.15834 -0.21367 0.16134 C -0.21367 0.15972 -0.21367 0.15857 -0.21485 0.15857 C -0.21485 0.15926 -0.21589 0.15996 -0.21589 0.16134 C -0.21589 0.16065 -0.21589 0.15972 -0.21589 0.15926 C -0.21693 0.15926 -0.21693 0.15972 -0.21693 0.16065 C -0.21797 0.16065 -0.21797 0.15996 -0.21797 0.15926 C -0.21888 0.15926 -0.21888 0.15972 -0.21888 0.16065 " pathEditMode="relative" rAng="0" ptsTypes="AAAAAAAAAAAAAAAAAAA">
                                      <p:cBhvr>
                                        <p:cTn id="103" dur="2000" fill="hold"/>
                                        <p:tgtEl>
                                          <p:spTgt spid="65"/>
                                        </p:tgtEl>
                                        <p:attrNameLst>
                                          <p:attrName>ppt_x</p:attrName>
                                          <p:attrName>ppt_y</p:attrName>
                                        </p:attrNameLst>
                                      </p:cBhvr>
                                      <p:rCtr x="-10951" y="7523"/>
                                    </p:animMotion>
                                  </p:childTnLst>
                                </p:cTn>
                              </p:par>
                              <p:par>
                                <p:cTn id="104" presetID="54" presetClass="path" presetSubtype="0" repeatCount="indefinite" accel="50000" decel="50000" fill="hold" grpId="0" nodeType="withEffect">
                                  <p:stCondLst>
                                    <p:cond delay="0"/>
                                  </p:stCondLst>
                                  <p:endCondLst>
                                    <p:cond evt="onNext" delay="0">
                                      <p:tgtEl>
                                        <p:sldTgt/>
                                      </p:tgtEl>
                                    </p:cond>
                                  </p:endCondLst>
                                  <p:childTnLst>
                                    <p:animMotion origin="layout" path="M -0.0263 -0.01436 C -0.02383 -0.02246 -0.01484 -0.03033 -0.01159 -0.03033 C 0.00847 -0.03033 0.02917 0.09467 0.02917 0.21967 C 0.02917 0.15671 0.03946 0.09467 0.04922 0.09467 C 0.05951 0.09467 0.06927 0.15763 0.06927 0.21967 C 0.06927 0.18865 0.07448 0.15671 0.07956 0.15671 C 0.08477 0.15671 0.08985 0.18773 0.08985 0.21967 C 0.08985 0.2037 0.09258 0.18865 0.09518 0.18865 C 0.09766 0.18865 0.10013 0.20462 0.10013 0.21967 C 0.10013 0.21157 0.10143 0.2037 0.103 0.2037 C 0.10352 0.2037 0.10547 0.2118 0.10547 0.21967 C 0.10547 0.21574 0.10599 0.21157 0.10677 0.21157 C 0.10677 0.2125 0.10794 0.2155 0.10794 0.21967 C 0.10794 0.21759 0.10794 0.21574 0.10873 0.21574 C 0.10873 0.21666 0.10925 0.21782 0.10925 0.21967 C 0.10925 0.21875 0.10925 0.21759 0.10925 0.21666 C 0.1099 0.21666 0.1099 0.21759 0.1099 0.21875 C 0.11068 0.21875 0.11068 0.21782 0.11068 0.21666 C 0.11159 0.21666 0.11159 0.21759 0.11159 0.21875 " pathEditMode="relative" rAng="0" ptsTypes="AAAAAAAAAAAAAAAAAAA">
                                      <p:cBhvr>
                                        <p:cTn id="105" dur="2000" fill="hold"/>
                                        <p:tgtEl>
                                          <p:spTgt spid="60"/>
                                        </p:tgtEl>
                                        <p:attrNameLst>
                                          <p:attrName>ppt_x</p:attrName>
                                          <p:attrName>ppt_y</p:attrName>
                                        </p:attrNameLst>
                                      </p:cBhvr>
                                      <p:rCtr x="6888" y="10903"/>
                                    </p:animMotion>
                                  </p:childTnLst>
                                </p:cTn>
                              </p:par>
                              <p:par>
                                <p:cTn id="106" presetID="45" presetClass="path" presetSubtype="0" repeatCount="indefinite" accel="50000" decel="50000" fill="hold" grpId="0" nodeType="withEffect">
                                  <p:stCondLst>
                                    <p:cond delay="0"/>
                                  </p:stCondLst>
                                  <p:endCondLst>
                                    <p:cond evt="onNext" delay="0">
                                      <p:tgtEl>
                                        <p:sldTgt/>
                                      </p:tgtEl>
                                    </p:cond>
                                  </p:endCondLst>
                                  <p:childTnLst>
                                    <p:animMotion origin="layout" path="M -0.09154 -0.03866 L -0.07891 -0.03866 C -0.07279 -0.03866 -0.06575 -0.05255 -0.0599 -0.05463 C -0.05534 -0.05463 -0.04687 -0.04167 -0.04284 -0.04167 C -0.0375 -0.04167 -0.03216 -0.04561 -0.02213 -0.04561 L -0.01549 -0.2007 L -0.00742 -0.01366 L 0.00143 -0.03866 L 0.00912 -0.04561 L 0.0276 -0.03959 C 0.03594 -0.0426 0.04297 -0.05556 0.05117 -0.06065 C 0.0543 -0.06158 0.0612 -0.06274 0.06563 -0.06065 C 0.07057 -0.05857 0.07435 -0.04468 0.07565 -0.04375 C 0.07826 -0.03959 0.08359 -0.04375 0.08633 -0.04167 L 0.09102 -0.03866 L 0.09987 -0.03866 " pathEditMode="relative" rAng="0" ptsTypes="AAAAAAAAAAAAAAAA">
                                      <p:cBhvr>
                                        <p:cTn id="107" dur="2000" fill="hold"/>
                                        <p:tgtEl>
                                          <p:spTgt spid="63"/>
                                        </p:tgtEl>
                                        <p:attrNameLst>
                                          <p:attrName>ppt_x</p:attrName>
                                          <p:attrName>ppt_y</p:attrName>
                                        </p:attrNameLst>
                                      </p:cBhvr>
                                      <p:rCtr x="9570" y="-6852"/>
                                    </p:animMotion>
                                  </p:childTnLst>
                                </p:cTn>
                              </p:par>
                              <p:par>
                                <p:cTn id="108" presetID="45" presetClass="path" presetSubtype="0" repeatCount="indefinite" accel="50000" decel="50000" fill="hold" grpId="0" nodeType="withEffect">
                                  <p:stCondLst>
                                    <p:cond delay="0"/>
                                  </p:stCondLst>
                                  <p:endCondLst>
                                    <p:cond evt="onNext" delay="0">
                                      <p:tgtEl>
                                        <p:sldTgt/>
                                      </p:tgtEl>
                                    </p:cond>
                                  </p:endCondLst>
                                  <p:childTnLst>
                                    <p:animMotion origin="layout" path="M 1.25E-6 -1.11111E-6 L 0.00508 -1.11111E-6 C 0.00755 -1.11111E-6 0.01029 -0.01389 0.01276 -0.01597 C 0.01458 -0.01597 0.01797 -0.00301 0.0194 -0.00301 C 0.02161 -0.00301 0.0237 -0.00694 0.0276 -0.00694 L 0.03047 -0.16204 L 0.03346 0.025 L 0.03711 -1.11111E-6 L 0.0401 -0.00694 L 0.04752 -0.00092 C 0.05078 -0.00393 0.05351 -0.0169 0.0569 -0.02199 C 0.05807 -0.02292 0.06094 -0.02407 0.06276 -0.02199 C 0.06458 -0.01991 0.06601 -0.00602 0.06667 -0.00509 C 0.06758 -0.00092 0.06966 -0.00509 0.07096 -0.00301 L 0.07279 -1.11111E-6 L 0.07617 -1.11111E-6 " pathEditMode="relative" rAng="0" ptsTypes="AAAAAAAAAAAAAAAA">
                                      <p:cBhvr>
                                        <p:cTn id="109" dur="2000" fill="hold"/>
                                        <p:tgtEl>
                                          <p:spTgt spid="61"/>
                                        </p:tgtEl>
                                        <p:attrNameLst>
                                          <p:attrName>ppt_x</p:attrName>
                                          <p:attrName>ppt_y</p:attrName>
                                        </p:attrNameLst>
                                      </p:cBhvr>
                                      <p:rCtr x="3802" y="-6852"/>
                                    </p:animMotion>
                                  </p:childTnLst>
                                </p:cTn>
                              </p:par>
                              <p:par>
                                <p:cTn id="110" presetID="38" presetClass="path" presetSubtype="0" repeatCount="indefinite" accel="50000" decel="50000" fill="hold" grpId="0" nodeType="withEffect">
                                  <p:stCondLst>
                                    <p:cond delay="0"/>
                                  </p:stCondLst>
                                  <p:endCondLst>
                                    <p:cond evt="onNext" delay="0">
                                      <p:tgtEl>
                                        <p:sldTgt/>
                                      </p:tgtEl>
                                    </p:cond>
                                  </p:endCondLst>
                                  <p:childTnLst>
                                    <p:animMotion origin="layout" path="M -0.03867 -0.00069 L -0.04961 -0.11944 L -0.05963 -0.00069 L -0.07044 -0.11944 L -0.08125 -0.00069 L -0.0914 -0.11944 L -0.10221 -0.00069 L -0.11224 -0.11944 L -0.12304 -0.00069 L -0.13398 -0.11944 L -0.14401 -0.00069 L -0.15481 -0.11944 L -0.16497 -0.00069 L -0.17578 -0.11944 L -0.18658 -0.00069 L -0.19661 -0.11944 L -0.20742 -0.00069 " pathEditMode="relative" rAng="0" ptsTypes="AAAAAAAAAAAAAAAAA">
                                      <p:cBhvr>
                                        <p:cTn id="111" dur="2000" fill="hold"/>
                                        <p:tgtEl>
                                          <p:spTgt spid="66"/>
                                        </p:tgtEl>
                                        <p:attrNameLst>
                                          <p:attrName>ppt_x</p:attrName>
                                          <p:attrName>ppt_y</p:attrName>
                                        </p:attrNameLst>
                                      </p:cBhvr>
                                      <p:rCtr x="-8438" y="-5949"/>
                                    </p:animMotion>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54"/>
                                        </p:tgtEl>
                                        <p:attrNameLst>
                                          <p:attrName>style.visibility</p:attrName>
                                        </p:attrNameLst>
                                      </p:cBhvr>
                                      <p:to>
                                        <p:strVal val="visible"/>
                                      </p:to>
                                    </p:set>
                                  </p:childTnLst>
                                </p:cTn>
                              </p:par>
                            </p:childTnLst>
                          </p:cTn>
                        </p:par>
                        <p:par>
                          <p:cTn id="116" fill="hold">
                            <p:stCondLst>
                              <p:cond delay="0"/>
                            </p:stCondLst>
                            <p:childTnLst>
                              <p:par>
                                <p:cTn id="117" presetID="22" presetClass="entr" presetSubtype="2" fill="hold" grpId="0" nodeType="afterEffect">
                                  <p:stCondLst>
                                    <p:cond delay="0"/>
                                  </p:stCondLst>
                                  <p:childTnLst>
                                    <p:set>
                                      <p:cBhvr>
                                        <p:cTn id="118" dur="1" fill="hold">
                                          <p:stCondLst>
                                            <p:cond delay="0"/>
                                          </p:stCondLst>
                                        </p:cTn>
                                        <p:tgtEl>
                                          <p:spTgt spid="52"/>
                                        </p:tgtEl>
                                        <p:attrNameLst>
                                          <p:attrName>style.visibility</p:attrName>
                                        </p:attrNameLst>
                                      </p:cBhvr>
                                      <p:to>
                                        <p:strVal val="visible"/>
                                      </p:to>
                                    </p:set>
                                    <p:animEffect transition="in" filter="wipe(right)">
                                      <p:cBhvr>
                                        <p:cTn id="119" dur="500"/>
                                        <p:tgtEl>
                                          <p:spTgt spid="52"/>
                                        </p:tgtEl>
                                      </p:cBhvr>
                                    </p:animEffect>
                                  </p:childTnLst>
                                </p:cTn>
                              </p:par>
                              <p:par>
                                <p:cTn id="120" presetID="1" presetClass="entr" presetSubtype="0" fill="hold" grpId="1" nodeType="withEffect">
                                  <p:stCondLst>
                                    <p:cond delay="0"/>
                                  </p:stCondLst>
                                  <p:childTnLst>
                                    <p:set>
                                      <p:cBhvr>
                                        <p:cTn id="121" dur="1" fill="hold">
                                          <p:stCondLst>
                                            <p:cond delay="0"/>
                                          </p:stCondLst>
                                        </p:cTn>
                                        <p:tgtEl>
                                          <p:spTgt spid="64"/>
                                        </p:tgtEl>
                                        <p:attrNameLst>
                                          <p:attrName>style.visibility</p:attrName>
                                        </p:attrNameLst>
                                      </p:cBhvr>
                                      <p:to>
                                        <p:strVal val="visible"/>
                                      </p:to>
                                    </p:set>
                                  </p:childTnLst>
                                </p:cTn>
                              </p:par>
                              <p:par>
                                <p:cTn id="122" presetID="1" presetClass="entr" presetSubtype="0" fill="hold" grpId="1" nodeType="withEffect">
                                  <p:stCondLst>
                                    <p:cond delay="0"/>
                                  </p:stCondLst>
                                  <p:childTnLst>
                                    <p:set>
                                      <p:cBhvr>
                                        <p:cTn id="123" dur="1" fill="hold">
                                          <p:stCondLst>
                                            <p:cond delay="0"/>
                                          </p:stCondLst>
                                        </p:cTn>
                                        <p:tgtEl>
                                          <p:spTgt spid="65"/>
                                        </p:tgtEl>
                                        <p:attrNameLst>
                                          <p:attrName>style.visibility</p:attrName>
                                        </p:attrNameLst>
                                      </p:cBhvr>
                                      <p:to>
                                        <p:strVal val="visible"/>
                                      </p:to>
                                    </p:set>
                                  </p:childTnLst>
                                </p:cTn>
                              </p:par>
                              <p:par>
                                <p:cTn id="124" presetID="1" presetClass="entr" presetSubtype="0" fill="hold" grpId="1" nodeType="withEffect">
                                  <p:stCondLst>
                                    <p:cond delay="0"/>
                                  </p:stCondLst>
                                  <p:childTnLst>
                                    <p:set>
                                      <p:cBhvr>
                                        <p:cTn id="125" dur="1" fill="hold">
                                          <p:stCondLst>
                                            <p:cond delay="0"/>
                                          </p:stCondLst>
                                        </p:cTn>
                                        <p:tgtEl>
                                          <p:spTgt spid="60"/>
                                        </p:tgtEl>
                                        <p:attrNameLst>
                                          <p:attrName>style.visibility</p:attrName>
                                        </p:attrNameLst>
                                      </p:cBhvr>
                                      <p:to>
                                        <p:strVal val="visible"/>
                                      </p:to>
                                    </p:set>
                                  </p:childTnLst>
                                </p:cTn>
                              </p:par>
                              <p:par>
                                <p:cTn id="126" presetID="1" presetClass="entr" presetSubtype="0" fill="hold" grpId="1" nodeType="withEffect">
                                  <p:stCondLst>
                                    <p:cond delay="0"/>
                                  </p:stCondLst>
                                  <p:childTnLst>
                                    <p:set>
                                      <p:cBhvr>
                                        <p:cTn id="127" dur="1" fill="hold">
                                          <p:stCondLst>
                                            <p:cond delay="0"/>
                                          </p:stCondLst>
                                        </p:cTn>
                                        <p:tgtEl>
                                          <p:spTgt spid="63"/>
                                        </p:tgtEl>
                                        <p:attrNameLst>
                                          <p:attrName>style.visibility</p:attrName>
                                        </p:attrNameLst>
                                      </p:cBhvr>
                                      <p:to>
                                        <p:strVal val="visible"/>
                                      </p:to>
                                    </p:set>
                                  </p:childTnLst>
                                </p:cTn>
                              </p:par>
                              <p:par>
                                <p:cTn id="128" presetID="1" presetClass="entr" presetSubtype="0" fill="hold" grpId="1" nodeType="withEffect">
                                  <p:stCondLst>
                                    <p:cond delay="0"/>
                                  </p:stCondLst>
                                  <p:childTnLst>
                                    <p:set>
                                      <p:cBhvr>
                                        <p:cTn id="129" dur="1" fill="hold">
                                          <p:stCondLst>
                                            <p:cond delay="0"/>
                                          </p:stCondLst>
                                        </p:cTn>
                                        <p:tgtEl>
                                          <p:spTgt spid="61"/>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62"/>
                                        </p:tgtEl>
                                        <p:attrNameLst>
                                          <p:attrName>style.visibility</p:attrName>
                                        </p:attrNameLst>
                                      </p:cBhvr>
                                      <p:to>
                                        <p:strVal val="visible"/>
                                      </p:to>
                                    </p:set>
                                  </p:childTnLst>
                                </p:cTn>
                              </p:par>
                              <p:par>
                                <p:cTn id="132" presetID="1" presetClass="entr" presetSubtype="0" fill="hold" grpId="1" nodeType="withEffect">
                                  <p:stCondLst>
                                    <p:cond delay="0"/>
                                  </p:stCondLst>
                                  <p:childTnLst>
                                    <p:set>
                                      <p:cBhvr>
                                        <p:cTn id="133" dur="1" fill="hold">
                                          <p:stCondLst>
                                            <p:cond delay="0"/>
                                          </p:stCondLst>
                                        </p:cTn>
                                        <p:tgtEl>
                                          <p:spTgt spid="66"/>
                                        </p:tgtEl>
                                        <p:attrNameLst>
                                          <p:attrName>style.visibility</p:attrName>
                                        </p:attrNameLst>
                                      </p:cBhvr>
                                      <p:to>
                                        <p:strVal val="visible"/>
                                      </p:to>
                                    </p:set>
                                  </p:childTnLst>
                                </p:cTn>
                              </p:par>
                            </p:childTnLst>
                          </p:cTn>
                        </p:par>
                        <p:par>
                          <p:cTn id="134" fill="hold">
                            <p:stCondLst>
                              <p:cond delay="500"/>
                            </p:stCondLst>
                            <p:childTnLst>
                              <p:par>
                                <p:cTn id="135" presetID="24" presetClass="path" presetSubtype="0" repeatCount="indefinite" accel="50000" decel="50000" fill="hold" grpId="2" nodeType="afterEffect">
                                  <p:stCondLst>
                                    <p:cond delay="0"/>
                                  </p:stCondLst>
                                  <p:endCondLst>
                                    <p:cond evt="onNext" delay="0">
                                      <p:tgtEl>
                                        <p:sldTgt/>
                                      </p:tgtEl>
                                    </p:cond>
                                  </p:endCondLst>
                                  <p:childTnLst>
                                    <p:animMotion origin="layout" path="M 1.875E-6 -4.07407E-6 C 0.02305 0.00093 0.04206 0.00903 0.05195 0.02107 L 0.075 0.04908 C 0.07995 0.0551 0.08802 0.05811 0.09805 0.05811 C 0.11198 0.05811 0.12396 0.05 0.125 0.03797 C 0.12396 0.02801 0.11198 0.01899 0.09805 0.01899 C 0.08802 0.01899 0.07995 0.02292 0.075 0.02801 L 0.05195 0.05602 C 0.04206 0.06806 0.02305 0.07593 1.875E-6 0.07709 C -0.02305 0.07593 -0.04206 0.06806 -0.05195 0.05602 L -0.075 0.02801 C -0.07995 0.02292 -0.08802 0.01899 -0.09805 0.01899 C -0.11198 0.01899 -0.12396 0.02801 -0.125 0.03797 C -0.12396 0.05 -0.11198 0.05811 -0.09805 0.05811 C -0.08802 0.05811 -0.07995 0.0551 -0.075 0.04908 L -0.05195 0.02107 C -0.04206 0.00903 -0.02305 0.00093 1.875E-6 -4.07407E-6 Z " pathEditMode="relative" rAng="0" ptsTypes="AAAAAAAAAAAAAAAAA">
                                      <p:cBhvr>
                                        <p:cTn id="136" dur="2000" fill="hold"/>
                                        <p:tgtEl>
                                          <p:spTgt spid="27"/>
                                        </p:tgtEl>
                                        <p:attrNameLst>
                                          <p:attrName>ppt_x</p:attrName>
                                          <p:attrName>ppt_y</p:attrName>
                                        </p:attrNameLst>
                                      </p:cBhvr>
                                      <p:rCtr x="0" y="3843"/>
                                    </p:animMotion>
                                  </p:childTnLst>
                                </p:cTn>
                              </p:par>
                              <p:par>
                                <p:cTn id="137" presetID="60" presetClass="path" presetSubtype="0" repeatCount="indefinite" accel="50000" decel="50000" fill="hold" grpId="2" nodeType="withEffect">
                                  <p:stCondLst>
                                    <p:cond delay="0"/>
                                  </p:stCondLst>
                                  <p:endCondLst>
                                    <p:cond evt="onNext" delay="0">
                                      <p:tgtEl>
                                        <p:sldTgt/>
                                      </p:tgtEl>
                                    </p:cond>
                                  </p:endCondLst>
                                  <p:childTnLst>
                                    <p:animMotion origin="layout" path="M 0.02239 0.11134 C 0.02395 0.16435 0.02864 0.23843 0.04505 0.23727 C 0.06875 0.23727 0.07057 -0.01065 0.09882 -0.01157 C 0.12434 -0.01157 0.11054 0.20532 0.13528 0.2044 C 0.1608 0.2044 0.147 0.04745 0.17447 0.04745 C 0.19895 0.04745 0.18541 0.15324 0.20716 0.15324 C 0.22825 0.15324 0.21731 0.07245 0.23645 0.07245 C 0.24739 0.07245 0.2483 0.09444 0.24921 0.11134 " pathEditMode="relative" rAng="0" ptsTypes="AAAAAAAA">
                                      <p:cBhvr>
                                        <p:cTn id="138" dur="2000" fill="hold"/>
                                        <p:tgtEl>
                                          <p:spTgt spid="55"/>
                                        </p:tgtEl>
                                        <p:attrNameLst>
                                          <p:attrName>ppt_x</p:attrName>
                                          <p:attrName>ppt_y</p:attrName>
                                        </p:attrNameLst>
                                      </p:cBhvr>
                                      <p:rCtr x="11341" y="139"/>
                                    </p:animMotion>
                                  </p:childTnLst>
                                </p:cTn>
                              </p:par>
                              <p:par>
                                <p:cTn id="139" presetID="41" presetClass="path" presetSubtype="0" repeatCount="indefinite" accel="50000" decel="50000" fill="hold" grpId="2" nodeType="withEffect">
                                  <p:stCondLst>
                                    <p:cond delay="0"/>
                                  </p:stCondLst>
                                  <p:endCondLst>
                                    <p:cond evt="onNext" delay="0">
                                      <p:tgtEl>
                                        <p:sldTgt/>
                                      </p:tgtEl>
                                    </p:cond>
                                  </p:endCondLst>
                                  <p:childTnLst>
                                    <p:animMotion origin="layout" path="M 4.375E-6 -1.48148E-6 C -0.00404 -0.0081 -0.01797 -0.01597 -0.02305 -0.01597 C -0.05404 -0.01597 -0.08607 0.10903 -0.08607 0.23403 C -0.08607 0.17107 -0.10209 0.10903 -0.11706 0.10903 C -0.13308 0.10903 -0.14805 0.17199 -0.14805 0.23403 C -0.14805 0.20301 -0.15599 0.17107 -0.16407 0.17107 C -0.17201 0.17107 -0.18008 0.20208 -0.18008 0.23403 C -0.18008 0.21806 -0.18412 0.20301 -0.18803 0.20301 C -0.19206 0.20301 -0.19597 0.21898 -0.19597 0.23403 C -0.19597 0.22593 -0.19792 0.21806 -0.2 0.21806 C -0.20105 0.21806 -0.20404 0.22616 -0.20404 0.23403 C -0.20404 0.23009 -0.20508 0.22593 -0.20599 0.22593 C -0.20599 0.225 -0.20795 0.22986 -0.20795 0.23403 C -0.20795 0.23195 -0.20795 0.23009 -0.20899 0.23009 C -0.20899 0.23102 -0.21003 0.23218 -0.21003 0.23403 C -0.21003 0.2331 -0.21003 0.23195 -0.21003 0.23102 C -0.21107 0.23102 -0.21107 0.23195 -0.21107 0.2331 C -0.21211 0.2331 -0.21211 0.23218 -0.21211 0.23102 C -0.21316 0.23102 -0.21316 0.23195 -0.21316 0.2331 " pathEditMode="relative" rAng="0" ptsTypes="AAAAAAAAAAAAAAAAAAA">
                                      <p:cBhvr>
                                        <p:cTn id="140" dur="2000" fill="hold"/>
                                        <p:tgtEl>
                                          <p:spTgt spid="57"/>
                                        </p:tgtEl>
                                        <p:attrNameLst>
                                          <p:attrName>ppt_x</p:attrName>
                                          <p:attrName>ppt_y</p:attrName>
                                        </p:attrNameLst>
                                      </p:cBhvr>
                                      <p:rCtr x="-10664" y="10903"/>
                                    </p:animMotion>
                                  </p:childTnLst>
                                </p:cTn>
                              </p:par>
                              <p:par>
                                <p:cTn id="141" presetID="24" presetClass="path" presetSubtype="0" repeatCount="indefinite" accel="50000" decel="50000" fill="hold" grpId="2" nodeType="withEffect">
                                  <p:stCondLst>
                                    <p:cond delay="0"/>
                                  </p:stCondLst>
                                  <p:endCondLst>
                                    <p:cond evt="onNext" delay="0">
                                      <p:tgtEl>
                                        <p:sldTgt/>
                                      </p:tgtEl>
                                    </p:cond>
                                  </p:endCondLst>
                                  <p:childTnLst>
                                    <p:animMotion origin="layout" path="M 0.04023 -2.22222E-6 C 0.05586 0.00093 0.06875 0.00903 0.07539 0.02107 L 0.09101 0.04908 C 0.0944 0.05509 0.09987 0.0581 0.10664 0.0581 C 0.11614 0.0581 0.12422 0.05 0.125 0.03797 C 0.12422 0.02801 0.11614 0.01898 0.10664 0.01898 C 0.09987 0.01898 0.0944 0.02292 0.09101 0.02801 L 0.07539 0.05602 C 0.06875 0.06806 0.05586 0.07593 0.04023 0.07709 C 0.02448 0.07593 0.01159 0.06806 0.00495 0.05602 L -0.01068 0.02801 C -0.01407 0.02292 -0.01953 0.01898 -0.0263 0.01898 C -0.03581 0.01898 -0.04388 0.02801 -0.04453 0.03797 C -0.04388 0.05 -0.03581 0.0581 -0.0263 0.0581 C -0.01953 0.0581 -0.01407 0.05509 -0.01068 0.04908 L 0.00495 0.02107 C 0.01159 0.00903 0.02448 0.00093 0.04023 -2.22222E-6 Z " pathEditMode="relative" rAng="0" ptsTypes="AAAAAAAAAAAAAAAAA">
                                      <p:cBhvr>
                                        <p:cTn id="142" dur="2000" fill="hold"/>
                                        <p:tgtEl>
                                          <p:spTgt spid="45"/>
                                        </p:tgtEl>
                                        <p:attrNameLst>
                                          <p:attrName>ppt_x</p:attrName>
                                          <p:attrName>ppt_y</p:attrName>
                                        </p:attrNameLst>
                                      </p:cBhvr>
                                      <p:rCtr x="0" y="3843"/>
                                    </p:animMotion>
                                  </p:childTnLst>
                                </p:cTn>
                              </p:par>
                              <p:par>
                                <p:cTn id="143" presetID="53" presetClass="path" presetSubtype="0" repeatCount="indefinite" accel="50000" decel="50000" fill="hold" grpId="2" nodeType="withEffect">
                                  <p:stCondLst>
                                    <p:cond delay="0"/>
                                  </p:stCondLst>
                                  <p:endCondLst>
                                    <p:cond evt="onNext" delay="0">
                                      <p:tgtEl>
                                        <p:sldTgt/>
                                      </p:tgtEl>
                                    </p:cond>
                                  </p:endCondLst>
                                  <p:childTnLst>
                                    <p:animMotion origin="layout" path="M 0.00911 -0.07014 C -0.0569 -0.06412 -0.10586 -0.04908 -0.10586 -0.03704 C -0.10586 -0.02616 -0.05795 -0.01806 0.00612 -0.01806 C 0.07005 -0.01806 0.12409 -0.02616 0.12409 -0.03704 C 0.12409 -0.04908 0.0681 -0.05208 0.00416 -0.04421 C -0.05886 -0.03519 -0.10586 -0.02014 -0.10586 -0.00903 C -0.10586 0.00185 -0.0569 0.01088 0.00612 0.01088 C 0.07005 0.01088 0.12409 0.00185 0.12409 -0.00903 C 0.12409 -0.02014 0.0681 -0.02315 0.00507 -0.01505 C -0.05886 -0.00718 -0.10586 0.00787 -0.10586 0.01875 C -0.10586 0.03079 -0.0569 0.03981 0.00716 0.03981 C 0.07005 0.03981 0.12409 0.03079 0.12409 0.01875 C 0.12409 0.00879 0.0681 0.00579 0.00507 0.01296 C -0.05795 0.02083 -0.10586 0.0368 -0.10586 0.04792 C -0.10586 0.05879 -0.05586 0.06782 0.00716 0.06782 C 0.07213 0.06782 0.12409 0.05879 0.12409 0.04792 C 0.12409 0.0368 0.06914 0.03379 0.00612 0.0419 C -0.0569 0.04977 -0.10586 0.06481 -0.10586 0.07592 C -0.10586 0.08796 -0.05586 0.09583 0.00807 0.09583 C 0.07213 0.09583 0.12409 0.0868 0.12409 0.07592 C 0.12409 0.06481 0.06914 0.0618 0.00612 0.06991 C -0.0569 0.07778 -0.10586 0.09375 -0.10586 0.10393 C -0.10586 0.11481 -0.05495 0.12384 0.00807 0.12384 C 0.07213 0.12384 0.12409 0.11481 0.12409 0.10393 C 0.12409 0.09375 0.07005 0.09097 0.00612 0.09792 C -0.0569 0.10579 -0.10586 0.12176 -0.10586 0.13287 C -0.10586 0.14282 -0.05495 0.15278 0.00911 0.15278 C 0.07317 0.15278 0.12409 0.14375 0.12409 0.13287 C 0.12409 0.12176 0.07005 0.11875 0.00716 0.12685 C -0.05586 0.13495 -0.1069 0.14977 -0.10586 0.16088 C -0.10495 0.17176 -0.05495 0.17986 0.00911 0.17986 C 0.07317 0.17986 0.12409 0.17083 0.12409 0.15995 C 0.12409 0.14977 0.07213 0.14676 0.00911 0.15579 " pathEditMode="relative" rAng="0" ptsTypes="AAAAAAAAAAAAAAAAAAAAAAAAAAAAAAAAA">
                                      <p:cBhvr>
                                        <p:cTn id="144" dur="2000" fill="hold"/>
                                        <p:tgtEl>
                                          <p:spTgt spid="48"/>
                                        </p:tgtEl>
                                        <p:attrNameLst>
                                          <p:attrName>ppt_x</p:attrName>
                                          <p:attrName>ppt_y</p:attrName>
                                        </p:attrNameLst>
                                      </p:cBhvr>
                                      <p:rCtr x="-13" y="12500"/>
                                    </p:animMotion>
                                  </p:childTnLst>
                                </p:cTn>
                              </p:par>
                              <p:par>
                                <p:cTn id="145" presetID="45" presetClass="path" presetSubtype="0" repeatCount="indefinite" accel="50000" decel="50000" fill="hold" grpId="2" nodeType="withEffect">
                                  <p:stCondLst>
                                    <p:cond delay="0"/>
                                  </p:stCondLst>
                                  <p:endCondLst>
                                    <p:cond evt="onNext" delay="0">
                                      <p:tgtEl>
                                        <p:sldTgt/>
                                      </p:tgtEl>
                                    </p:cond>
                                  </p:endCondLst>
                                  <p:childTnLst>
                                    <p:animMotion origin="layout" path="M 1.25E-6 -2.59259E-6 L 0.00898 -2.59259E-6 C 0.01328 -2.59259E-6 0.01797 -0.01389 0.02226 -0.01597 C 0.02552 -0.01597 0.03125 -0.00301 0.03398 -0.00301 C 0.03763 -0.00301 0.04141 -0.00694 0.04831 -0.00694 L 0.05312 -0.16203 L 0.05846 0.025 L 0.06484 -2.59259E-6 L 0.07018 -0.00694 L 0.08294 -0.00092 C 0.0888 -0.00393 0.09349 -0.0169 0.09935 -0.02199 C 0.10156 -0.02291 0.10625 -0.02407 0.1095 -0.02199 C 0.11263 -0.0199 0.11536 -0.00602 0.11641 -0.00509 C 0.11797 -0.00092 0.12174 -0.00509 0.12383 -0.00301 L 0.12708 -2.59259E-6 L 0.13294 -2.59259E-6 " pathEditMode="relative" rAng="0" ptsTypes="AAAAAAAAAAAAAAAA">
                                      <p:cBhvr>
                                        <p:cTn id="146" dur="2000" fill="hold"/>
                                        <p:tgtEl>
                                          <p:spTgt spid="46"/>
                                        </p:tgtEl>
                                        <p:attrNameLst>
                                          <p:attrName>ppt_x</p:attrName>
                                          <p:attrName>ppt_y</p:attrName>
                                        </p:attrNameLst>
                                      </p:cBhvr>
                                      <p:rCtr x="6641" y="-6852"/>
                                    </p:animMotion>
                                  </p:childTnLst>
                                </p:cTn>
                              </p:par>
                              <p:par>
                                <p:cTn id="147" presetID="24" presetClass="path" presetSubtype="0" repeatCount="indefinite" accel="50000" decel="50000" fill="hold" grpId="2" nodeType="withEffect">
                                  <p:stCondLst>
                                    <p:cond delay="0"/>
                                  </p:stCondLst>
                                  <p:endCondLst>
                                    <p:cond evt="onNext" delay="0">
                                      <p:tgtEl>
                                        <p:sldTgt/>
                                      </p:tgtEl>
                                    </p:cond>
                                  </p:endCondLst>
                                  <p:childTnLst>
                                    <p:animMotion origin="layout" path="M -0.02669 4.07407E-6 C -0.00859 0.00092 0.00638 0.00902 0.0142 0.02106 L 0.0323 0.04907 C 0.0362 0.05509 0.04258 0.0581 0.05052 0.0581 C 0.06146 0.0581 0.07084 0.05 0.07175 0.03796 C 0.07084 0.02801 0.06146 0.01898 0.05052 0.01898 C 0.04258 0.01898 0.0362 0.02291 0.0323 0.02801 L 0.0142 0.05601 C 0.00638 0.06805 -0.00859 0.07592 -0.02669 0.07708 C -0.04479 0.07592 -0.05976 0.06805 -0.06757 0.05601 L -0.08567 0.02801 C -0.08958 0.02291 -0.09596 0.01898 -0.1039 0.01898 C -0.11484 0.01898 -0.12422 0.02801 -0.125 0.03796 C -0.12422 0.05 -0.11484 0.0581 -0.1039 0.0581 C -0.09596 0.0581 -0.08958 0.05509 -0.08567 0.04907 L -0.06757 0.02106 C -0.05976 0.00902 -0.04479 0.00092 -0.02669 4.07407E-6 Z " pathEditMode="relative" rAng="0" ptsTypes="AAAAAAAAAAAAAAAAA">
                                      <p:cBhvr>
                                        <p:cTn id="148" dur="2000" fill="hold"/>
                                        <p:tgtEl>
                                          <p:spTgt spid="47"/>
                                        </p:tgtEl>
                                        <p:attrNameLst>
                                          <p:attrName>ppt_x</p:attrName>
                                          <p:attrName>ppt_y</p:attrName>
                                        </p:attrNameLst>
                                      </p:cBhvr>
                                      <p:rCtr x="0" y="3843"/>
                                    </p:animMotion>
                                  </p:childTnLst>
                                </p:cTn>
                              </p:par>
                              <p:par>
                                <p:cTn id="149" presetID="52" presetClass="path" presetSubtype="0" repeatCount="indefinite" accel="50000" decel="50000" fill="hold" grpId="2" nodeType="withEffect">
                                  <p:stCondLst>
                                    <p:cond delay="0"/>
                                  </p:stCondLst>
                                  <p:endCondLst>
                                    <p:cond evt="onNext" delay="0">
                                      <p:tgtEl>
                                        <p:sldTgt/>
                                      </p:tgtEl>
                                    </p:cond>
                                  </p:endCondLst>
                                  <p:childTnLst>
                                    <p:animMotion origin="layout" path="M -0.00013 -0.00139 C -0.00091 0.01922 0.04466 0.0375 0.10208 0.0382 C 0.14765 0.03982 0.18489 0.02986 0.18567 0.0176 C 0.18567 0.00533 0.14909 -0.00625 0.10286 -0.00694 C 0.07969 -0.00694 0.05885 -0.00555 0.04388 -0.00139 C 0.02226 0.0044 0.00963 0.01366 0.00963 0.02431 C 0.00963 0.02986 0.01328 0.03565 0.02005 0.04074 C 0.0358 0.05139 0.06627 0.0588 0.1013 0.05973 C 0.14245 0.06135 0.17591 0.05232 0.17591 0.04167 C 0.17669 0.02986 0.14323 0.02014 0.10208 0.01852 C 0.08125 0.01852 0.0625 0.02014 0.0483 0.02338 C 0.02969 0.02917 0.01784 0.0382 0.01784 0.04723 C 0.01784 0.05232 0.02161 0.05718 0.02747 0.06227 C 0.04166 0.07107 0.06862 0.07871 0.10065 0.0794 C 0.13789 0.08033 0.16771 0.07199 0.16771 0.06227 C 0.16849 0.05232 0.13854 0.04306 0.1013 0.04236 C 0.08268 0.04167 0.06562 0.04306 0.05286 0.04653 C 0.0358 0.05139 0.02604 0.0588 0.02604 0.06783 C 0.02604 0.07199 0.02903 0.07686 0.03424 0.08102 C 0.04687 0.08936 0.07148 0.09607 0.09987 0.09676 C 0.13346 0.09676 0.16028 0.09028 0.16028 0.08102 C 0.16028 0.07199 0.13411 0.06366 0.10065 0.06297 C 0.08424 0.06297 0.06862 0.06459 0.05729 0.06713 C 0.04166 0.07107 0.03268 0.07871 0.0319 0.08611 C 0.0319 0.09028 0.0358 0.09422 0.04023 0.09746 C 0.05143 0.10579 0.0737 0.11158 0.09909 0.11158 C 0.12903 0.11227 0.15351 0.10672 0.15351 0.09838 C 0.15429 0.09028 0.12969 0.08287 0.09987 0.08195 C 0.08502 0.08195 0.07083 0.08287 0.06107 0.08611 C 0.04687 0.08936 0.03867 0.09607 0.03867 0.10255 C 0.03867 0.10672 0.04088 0.10996 0.04531 0.1132 C 0.05586 0.12061 0.07526 0.12547 0.09844 0.12639 C 0.12591 0.12639 0.14765 0.12153 0.14765 0.11412 C 0.1483 0.10672 0.12669 0.1 0.09909 0.09931 C 0.08567 0.09931 0.0737 0.1 0.06484 0.10255 C 0.05221 0.10579 0.04466 0.11158 0.04466 0.11806 C 0.04466 0.12153 0.04687 0.12408 0.05065 0.12732 C 0.0595 0.1338 0.07747 0.13797 0.09844 0.13866 C 0.12291 0.13959 0.14245 0.13473 0.14245 0.12732 C 0.14245 0.12153 0.1237 0.11482 0.09909 0.11482 C 0.08646 0.11412 0.07526 0.11551 0.06705 0.11736 C 0.05586 0.12061 0.04909 0.12547 0.04909 0.13148 C 0.04909 0.13473 0.05143 0.13727 0.05508 0.13959 C 0.06328 0.14537 0.07969 0.14954 0.09765 0.15023 C 0.11992 0.15116 0.13789 0.14607 0.13789 0.14051 C 0.13789 0.1338 0.11992 0.12894 0.09844 0.12801 C 0.08789 0.12801 0.07747 0.12894 0.07005 0.13148 C 0.0595 0.1338 0.05364 0.13797 0.05364 0.14375 C 0.05364 0.14607 0.05586 0.14861 0.05885 0.15116 C 0.06627 0.15602 0.08047 0.16019 0.09765 0.16019 C 0.11705 0.16111 0.13346 0.15672 0.13346 0.15116 C 0.13346 0.14607 0.11771 0.14121 0.09765 0.14121 C 0.08867 0.14051 0.0789 0.14121 0.07226 0.14283 C 0.06328 0.14607 0.05807 0.15023 0.05807 0.1544 C 0.05807 0.15672 0.0595 0.15926 0.0625 0.16111 C 0.06927 0.16598 0.08203 0.16922 0.09765 0.17014 C 0.11549 0.17014 0.12969 0.16598 0.12969 0.16181 C 0.12969 0.15672 0.11549 0.15209 0.09765 0.15209 C 0.08867 0.15209 0.08047 0.15278 0.07526 0.1544 C 0.06627 0.15602 0.06172 0.16019 0.06172 0.16436 C 0.06172 0.16598 0.06328 0.16852 0.06562 0.17014 C 0.07148 0.175 0.08346 0.17732 0.09687 0.17848 C 0.11328 0.17848 0.12591 0.175 0.12591 0.17084 C 0.12591 0.16598 0.11328 0.16273 0.09765 0.16181 C 0.08945 0.16181 0.08203 0.16273 0.07669 0.16436 C 0.06927 0.16598 0.06484 0.16922 0.06484 0.17338 C 0.06484 0.175 0.06627 0.17662 0.06862 0.17848 " pathEditMode="relative" rAng="0" ptsTypes="AAAAAAAAAAAAAAAAAAAAAAAAAAAAAAAAAAAAAAAAAAAAAAAAAAAAAAAAAAAAAAAAAAA">
                                      <p:cBhvr>
                                        <p:cTn id="150" dur="2000" fill="hold"/>
                                        <p:tgtEl>
                                          <p:spTgt spid="26"/>
                                        </p:tgtEl>
                                        <p:attrNameLst>
                                          <p:attrName>ppt_x</p:attrName>
                                          <p:attrName>ppt_y</p:attrName>
                                        </p:attrNameLst>
                                      </p:cBhvr>
                                      <p:rCtr x="9284" y="8704"/>
                                    </p:animMotion>
                                  </p:childTnLst>
                                </p:cTn>
                              </p:par>
                              <p:par>
                                <p:cTn id="151" presetID="24" presetClass="path" presetSubtype="0" repeatCount="indefinite" accel="50000" decel="50000" fill="hold" grpId="2" nodeType="withEffect">
                                  <p:stCondLst>
                                    <p:cond delay="0"/>
                                  </p:stCondLst>
                                  <p:endCondLst>
                                    <p:cond evt="onNext" delay="0">
                                      <p:tgtEl>
                                        <p:sldTgt/>
                                      </p:tgtEl>
                                    </p:cond>
                                  </p:endCondLst>
                                  <p:childTnLst>
                                    <p:animMotion origin="layout" path="M 0.03346 -1.11111E-6 C 0.05039 0.00093 0.06419 0.00903 0.07148 0.02107 L 0.08841 0.04908 C 0.09192 0.05509 0.09791 0.0581 0.1052 0.0581 C 0.11536 0.0581 0.12422 0.05 0.125 0.03796 C 0.12422 0.02801 0.11536 0.01898 0.1052 0.01898 C 0.09791 0.01898 0.09192 0.02292 0.08841 0.02801 L 0.07148 0.05602 C 0.06419 0.06806 0.05039 0.07593 0.03346 0.07708 C 0.01653 0.07593 0.00273 0.06806 -0.00456 0.05602 L -0.02136 0.02801 C -0.025 0.02292 -0.03099 0.01898 -0.03828 0.01898 C -0.04844 0.01898 -0.0573 0.02801 -0.05795 0.03796 C -0.0573 0.05 -0.04844 0.0581 -0.03828 0.0581 C -0.03099 0.0581 -0.025 0.05509 -0.02136 0.04908 L -0.00456 0.02107 C 0.00273 0.00903 0.01653 0.00093 0.03346 -1.11111E-6 Z " pathEditMode="relative" rAng="0" ptsTypes="AAAAAAAAAAAAAAAAA">
                                      <p:cBhvr>
                                        <p:cTn id="152" dur="2000" fill="hold"/>
                                        <p:tgtEl>
                                          <p:spTgt spid="56"/>
                                        </p:tgtEl>
                                        <p:attrNameLst>
                                          <p:attrName>ppt_x</p:attrName>
                                          <p:attrName>ppt_y</p:attrName>
                                        </p:attrNameLst>
                                      </p:cBhvr>
                                      <p:rCtr x="0" y="3843"/>
                                    </p:animMotion>
                                  </p:childTnLst>
                                </p:cTn>
                              </p:par>
                              <p:par>
                                <p:cTn id="153" presetID="39" presetClass="path" presetSubtype="0" repeatCount="indefinite" accel="50000" decel="50000" fill="hold" grpId="2" nodeType="withEffect">
                                  <p:stCondLst>
                                    <p:cond delay="0"/>
                                  </p:stCondLst>
                                  <p:endCondLst>
                                    <p:cond evt="onNext" delay="0">
                                      <p:tgtEl>
                                        <p:sldTgt/>
                                      </p:tgtEl>
                                    </p:cond>
                                  </p:endCondLst>
                                  <p:childTnLst>
                                    <p:animMotion origin="layout" path="M -0.16224 -0.05787 C -0.16224 -0.02292 -0.14115 0.00416 -0.11563 0.00416 C -0.08919 0.00416 -0.06797 -0.02292 -0.06797 -0.05787 C -0.06797 -0.09283 -0.04688 -0.11991 -0.02044 -0.11991 C 0.00508 -0.11991 0.0263 -0.09283 0.0263 -0.05787 " pathEditMode="relative" rAng="0" ptsTypes="AAAAA">
                                      <p:cBhvr>
                                        <p:cTn id="154" dur="2000" fill="hold"/>
                                        <p:tgtEl>
                                          <p:spTgt spid="58"/>
                                        </p:tgtEl>
                                        <p:attrNameLst>
                                          <p:attrName>ppt_x</p:attrName>
                                          <p:attrName>ppt_y</p:attrName>
                                        </p:attrNameLst>
                                      </p:cBhvr>
                                      <p:rCtr x="9427" y="0"/>
                                    </p:animMotion>
                                  </p:childTnLst>
                                </p:cTn>
                              </p:par>
                            </p:childTnLst>
                          </p:cTn>
                        </p:par>
                      </p:childTnLst>
                    </p:cTn>
                  </p:par>
                  <p:par>
                    <p:cTn id="155" fill="hold">
                      <p:stCondLst>
                        <p:cond delay="indefinite"/>
                      </p:stCondLst>
                      <p:childTnLst>
                        <p:par>
                          <p:cTn id="156" fill="hold">
                            <p:stCondLst>
                              <p:cond delay="0"/>
                            </p:stCondLst>
                            <p:childTnLst>
                              <p:par>
                                <p:cTn id="157" presetID="22" presetClass="entr" presetSubtype="2" fill="hold" grpId="0" nodeType="clickEffect">
                                  <p:stCondLst>
                                    <p:cond delay="0"/>
                                  </p:stCondLst>
                                  <p:childTnLst>
                                    <p:set>
                                      <p:cBhvr>
                                        <p:cTn id="158" dur="1" fill="hold">
                                          <p:stCondLst>
                                            <p:cond delay="0"/>
                                          </p:stCondLst>
                                        </p:cTn>
                                        <p:tgtEl>
                                          <p:spTgt spid="53"/>
                                        </p:tgtEl>
                                        <p:attrNameLst>
                                          <p:attrName>style.visibility</p:attrName>
                                        </p:attrNameLst>
                                      </p:cBhvr>
                                      <p:to>
                                        <p:strVal val="visible"/>
                                      </p:to>
                                    </p:set>
                                    <p:animEffect transition="in" filter="wipe(right)">
                                      <p:cBhvr>
                                        <p:cTn id="15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6" grpId="0" animBg="1"/>
      <p:bldP spid="26" grpId="1" animBg="1"/>
      <p:bldP spid="26" grpId="2" animBg="1"/>
      <p:bldP spid="26" grpId="3" animBg="1"/>
      <p:bldP spid="27" grpId="0" animBg="1"/>
      <p:bldP spid="27" grpId="1" animBg="1"/>
      <p:bldP spid="27" grpId="2" animBg="1"/>
      <p:bldP spid="27" grpId="3" animBg="1"/>
      <p:bldP spid="45" grpId="0" animBg="1"/>
      <p:bldP spid="45" grpId="1" animBg="1"/>
      <p:bldP spid="45" grpId="2" animBg="1"/>
      <p:bldP spid="45" grpId="3" animBg="1"/>
      <p:bldP spid="46" grpId="0" animBg="1"/>
      <p:bldP spid="46" grpId="1" animBg="1"/>
      <p:bldP spid="46" grpId="2" animBg="1"/>
      <p:bldP spid="46" grpId="3" animBg="1"/>
      <p:bldP spid="47" grpId="0" animBg="1"/>
      <p:bldP spid="47" grpId="1" animBg="1"/>
      <p:bldP spid="47" grpId="2" animBg="1"/>
      <p:bldP spid="47" grpId="3" animBg="1"/>
      <p:bldP spid="48" grpId="0" animBg="1"/>
      <p:bldP spid="48" grpId="1" animBg="1"/>
      <p:bldP spid="48" grpId="2" animBg="1"/>
      <p:bldP spid="48" grpId="3" animBg="1"/>
      <p:bldP spid="49" grpId="0"/>
      <p:bldP spid="50" grpId="0" animBg="1"/>
      <p:bldP spid="51" grpId="0" animBg="1"/>
      <p:bldP spid="52" grpId="0" animBg="1"/>
      <p:bldP spid="53" grpId="0" animBg="1"/>
      <p:bldP spid="54" grpId="0"/>
      <p:bldP spid="55" grpId="0" animBg="1"/>
      <p:bldP spid="55" grpId="1" animBg="1"/>
      <p:bldP spid="55" grpId="2" animBg="1"/>
      <p:bldP spid="55" grpId="3" animBg="1"/>
      <p:bldP spid="56" grpId="0" animBg="1"/>
      <p:bldP spid="56" grpId="1" animBg="1"/>
      <p:bldP spid="56" grpId="2" animBg="1"/>
      <p:bldP spid="56" grpId="3" animBg="1"/>
      <p:bldP spid="57" grpId="0" animBg="1"/>
      <p:bldP spid="57" grpId="1" animBg="1"/>
      <p:bldP spid="57" grpId="2" animBg="1"/>
      <p:bldP spid="57" grpId="3" animBg="1"/>
      <p:bldP spid="58" grpId="0" animBg="1"/>
      <p:bldP spid="58" grpId="1" animBg="1"/>
      <p:bldP spid="58" grpId="2" animBg="1"/>
      <p:bldP spid="58" grpId="3" animBg="1"/>
      <p:bldP spid="60" grpId="0" animBg="1"/>
      <p:bldP spid="60" grpId="1" animBg="1"/>
      <p:bldP spid="60" grpId="2" animBg="1"/>
      <p:bldP spid="61" grpId="0" animBg="1"/>
      <p:bldP spid="61" grpId="1" animBg="1"/>
      <p:bldP spid="61" grpId="2" animBg="1"/>
      <p:bldP spid="62" grpId="0" animBg="1"/>
      <p:bldP spid="62" grpId="1" animBg="1"/>
      <p:bldP spid="63" grpId="0" animBg="1"/>
      <p:bldP spid="63" grpId="1" animBg="1"/>
      <p:bldP spid="63" grpId="2" animBg="1"/>
      <p:bldP spid="64" grpId="0" animBg="1"/>
      <p:bldP spid="64" grpId="1" animBg="1"/>
      <p:bldP spid="64" grpId="2" animBg="1"/>
      <p:bldP spid="65" grpId="0" animBg="1"/>
      <p:bldP spid="65" grpId="1" animBg="1"/>
      <p:bldP spid="65" grpId="2" animBg="1"/>
      <p:bldP spid="66" grpId="0" animBg="1"/>
      <p:bldP spid="66" grpId="1" animBg="1"/>
      <p:bldP spid="66"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27740F80-93A1-23BE-E1F0-69FFFD98A7D4}"/>
            </a:ext>
          </a:extLst>
        </p:cNvPr>
        <p:cNvGrpSpPr/>
        <p:nvPr/>
      </p:nvGrpSpPr>
      <p:grpSpPr>
        <a:xfrm>
          <a:off x="0" y="0"/>
          <a:ext cx="0" cy="0"/>
          <a:chOff x="0" y="0"/>
          <a:chExt cx="0" cy="0"/>
        </a:xfrm>
      </p:grpSpPr>
      <p:sp>
        <p:nvSpPr>
          <p:cNvPr id="4" name="Google Shape;148;p4">
            <a:extLst>
              <a:ext uri="{FF2B5EF4-FFF2-40B4-BE49-F238E27FC236}">
                <a16:creationId xmlns:a16="http://schemas.microsoft.com/office/drawing/2014/main" id="{721699C7-0E47-7D51-444F-1964ECD5C27E}"/>
              </a:ext>
            </a:extLst>
          </p:cNvPr>
          <p:cNvSpPr txBox="1">
            <a:spLocks/>
          </p:cNvSpPr>
          <p:nvPr/>
        </p:nvSpPr>
        <p:spPr>
          <a:xfrm>
            <a:off x="1195556" y="107726"/>
            <a:ext cx="9296427" cy="654032"/>
          </a:xfrm>
          <a:prstGeom prst="rect">
            <a:avLst/>
          </a:prstGeom>
          <a:gradFill>
            <a:gsLst>
              <a:gs pos="0">
                <a:srgbClr val="00FDFF">
                  <a:alpha val="67059"/>
                </a:srgbClr>
              </a:gs>
              <a:gs pos="36000">
                <a:srgbClr val="73FDD6">
                  <a:alpha val="58039"/>
                </a:srgbClr>
              </a:gs>
              <a:gs pos="100000">
                <a:srgbClr val="76D6FF">
                  <a:alpha val="72941"/>
                </a:srgbClr>
              </a:gs>
            </a:gsLst>
            <a:lin ang="16200000" scaled="1"/>
          </a:gradFill>
          <a:ln>
            <a:solidFill>
              <a:srgbClr val="00FDFF"/>
            </a:solid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algn="ctr">
              <a:lnSpc>
                <a:spcPct val="90000"/>
              </a:lnSpc>
              <a:buClr>
                <a:schemeClr val="dk1"/>
              </a:buClr>
              <a:buSzPts val="3600"/>
              <a:buFont typeface="Calibri"/>
              <a:buNone/>
              <a:defRPr sz="3600">
                <a:ln w="0">
                  <a:noFill/>
                </a:ln>
                <a:solidFill>
                  <a:schemeClr val="tx1"/>
                </a:solidFill>
                <a:effectLst>
                  <a:outerShdw blurRad="38100" dist="19050" dir="2700000" algn="tl" rotWithShape="0">
                    <a:schemeClr val="dk1">
                      <a:alpha val="40000"/>
                    </a:schemeClr>
                  </a:outerShdw>
                </a:effectLst>
                <a:latin typeface="Calibri"/>
                <a:ea typeface="Calibri"/>
                <a:cs typeface="Calibri"/>
                <a:sym typeface="Calibri"/>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US" dirty="0"/>
              <a:t>Try this out…</a:t>
            </a:r>
          </a:p>
        </p:txBody>
      </p:sp>
      <p:sp>
        <p:nvSpPr>
          <p:cNvPr id="6" name="TextBox 5">
            <a:extLst>
              <a:ext uri="{FF2B5EF4-FFF2-40B4-BE49-F238E27FC236}">
                <a16:creationId xmlns:a16="http://schemas.microsoft.com/office/drawing/2014/main" id="{4F9CCF1E-824F-2620-7B4B-2EAB6DEA818C}"/>
              </a:ext>
            </a:extLst>
          </p:cNvPr>
          <p:cNvSpPr txBox="1"/>
          <p:nvPr/>
        </p:nvSpPr>
        <p:spPr>
          <a:xfrm>
            <a:off x="167269" y="2245177"/>
            <a:ext cx="11786838" cy="830997"/>
          </a:xfrm>
          <a:prstGeom prst="rect">
            <a:avLst/>
          </a:prstGeom>
          <a:solidFill>
            <a:schemeClr val="accent4">
              <a:lumMod val="50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buClr>
                <a:schemeClr val="bg1"/>
              </a:buClr>
            </a:pPr>
            <a:r>
              <a:rPr lang="en-US" sz="2400" dirty="0">
                <a:solidFill>
                  <a:schemeClr val="bg1"/>
                </a:solidFill>
                <a:latin typeface="Calibri" panose="020F0502020204030204" pitchFamily="34" charset="0"/>
                <a:cs typeface="Calibri" panose="020F0502020204030204" pitchFamily="34" charset="0"/>
              </a:rPr>
              <a:t>Wet one hand with the water from their water bottles and stretch both hands towards the fan (in summer) or swing their hands in the air. </a:t>
            </a:r>
            <a:endParaRPr lang="en-AE" sz="2400" dirty="0">
              <a:solidFill>
                <a:schemeClr val="bg1"/>
              </a:solidFill>
              <a:latin typeface="Calibri" panose="020F0502020204030204" pitchFamily="34" charset="0"/>
              <a:cs typeface="Calibri" panose="020F0502020204030204" pitchFamily="34" charset="0"/>
            </a:endParaRPr>
          </a:p>
        </p:txBody>
      </p:sp>
      <p:sp>
        <p:nvSpPr>
          <p:cNvPr id="9" name="Down Arrow 8">
            <a:extLst>
              <a:ext uri="{FF2B5EF4-FFF2-40B4-BE49-F238E27FC236}">
                <a16:creationId xmlns:a16="http://schemas.microsoft.com/office/drawing/2014/main" id="{3E12B283-7A9E-A10F-07FD-BC47329F663F}"/>
              </a:ext>
            </a:extLst>
          </p:cNvPr>
          <p:cNvSpPr/>
          <p:nvPr/>
        </p:nvSpPr>
        <p:spPr>
          <a:xfrm>
            <a:off x="5196997" y="1484837"/>
            <a:ext cx="646771" cy="689651"/>
          </a:xfrm>
          <a:prstGeom prst="downArrow">
            <a:avLst/>
          </a:prstGeom>
          <a:solidFill>
            <a:srgbClr val="945200"/>
          </a:solidFill>
          <a:ln>
            <a:solidFill>
              <a:srgbClr val="945200"/>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0" name="TextBox 9">
            <a:extLst>
              <a:ext uri="{FF2B5EF4-FFF2-40B4-BE49-F238E27FC236}">
                <a16:creationId xmlns:a16="http://schemas.microsoft.com/office/drawing/2014/main" id="{931C41B1-0B2A-C8C1-D8DE-B620F8020105}"/>
              </a:ext>
            </a:extLst>
          </p:cNvPr>
          <p:cNvSpPr txBox="1"/>
          <p:nvPr/>
        </p:nvSpPr>
        <p:spPr>
          <a:xfrm>
            <a:off x="167269" y="3421855"/>
            <a:ext cx="8017726"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457200" indent="-457200">
              <a:buFont typeface="+mj-lt"/>
              <a:buAutoNum type="alphaLcPeriod"/>
            </a:pPr>
            <a:r>
              <a:rPr lang="en-US" sz="2400" b="0" i="0" u="none" strike="noStrike" dirty="0">
                <a:solidFill>
                  <a:srgbClr val="000000"/>
                </a:solidFill>
                <a:effectLst/>
                <a:latin typeface="Calibri" panose="020F0502020204030204" pitchFamily="34" charset="0"/>
                <a:cs typeface="Calibri" panose="020F0502020204030204" pitchFamily="34" charset="0"/>
              </a:rPr>
              <a:t>Observe the difference in temperature in both hands</a:t>
            </a:r>
            <a:endParaRPr lang="en-AE" sz="24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A510F5B2-9E3E-CB69-CD9D-6C03CF4A9C62}"/>
              </a:ext>
            </a:extLst>
          </p:cNvPr>
          <p:cNvSpPr txBox="1"/>
          <p:nvPr/>
        </p:nvSpPr>
        <p:spPr>
          <a:xfrm>
            <a:off x="153315" y="4229201"/>
            <a:ext cx="8017726"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indent="-457200" rtl="0">
              <a:buFont typeface="+mj-lt"/>
              <a:buAutoNum type="alphaLcPeriod" startAt="2"/>
            </a:pPr>
            <a:r>
              <a:rPr lang="en-US" sz="2400" b="0" i="0" u="none" strike="noStrike" dirty="0">
                <a:solidFill>
                  <a:srgbClr val="000000"/>
                </a:solidFill>
                <a:effectLst/>
                <a:latin typeface="Calibri" panose="020F0502020204030204" pitchFamily="34" charset="0"/>
                <a:cs typeface="Calibri" panose="020F0502020204030204" pitchFamily="34" charset="0"/>
              </a:rPr>
              <a:t>Explain with reason, the cooling effect.</a:t>
            </a:r>
            <a:endParaRPr lang="en-US" sz="2400" b="0" dirty="0">
              <a:effectLst/>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B94FDF29-C514-0A9D-566C-50DFC8C26168}"/>
              </a:ext>
            </a:extLst>
          </p:cNvPr>
          <p:cNvSpPr txBox="1"/>
          <p:nvPr/>
        </p:nvSpPr>
        <p:spPr>
          <a:xfrm>
            <a:off x="153315" y="5143419"/>
            <a:ext cx="8031680"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457200" indent="-457200" rtl="0">
              <a:buFont typeface="+mj-lt"/>
              <a:buAutoNum type="alphaLcPeriod" startAt="3"/>
            </a:pPr>
            <a:r>
              <a:rPr lang="en-US" sz="2400" b="0" i="0" u="none" strike="noStrike" dirty="0">
                <a:solidFill>
                  <a:srgbClr val="000000"/>
                </a:solidFill>
                <a:effectLst/>
                <a:latin typeface="Calibri" panose="020F0502020204030204" pitchFamily="34" charset="0"/>
                <a:cs typeface="Calibri" panose="020F0502020204030204" pitchFamily="34" charset="0"/>
              </a:rPr>
              <a:t>Mention two other ways through which you can dry your hands. Which way will be faster and Why?</a:t>
            </a:r>
            <a:endParaRPr lang="en-US" sz="2400" b="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8269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1000"/>
                                        <p:tgtEl>
                                          <p:spTgt spid="9"/>
                                        </p:tgtEl>
                                      </p:cBhvr>
                                    </p:animEffect>
                                  </p:childTnLst>
                                </p:cTn>
                              </p:par>
                            </p:childTnLst>
                          </p:cTn>
                        </p:par>
                        <p:par>
                          <p:cTn id="8" fill="hold">
                            <p:stCondLst>
                              <p:cond delay="1500"/>
                            </p:stCondLst>
                            <p:childTnLst>
                              <p:par>
                                <p:cTn id="9" presetID="22" presetClass="entr" presetSubtype="1"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1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5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anim calcmode="lin" valueType="num">
                                      <p:cBhvr>
                                        <p:cTn id="23" dur="2000" fill="hold"/>
                                        <p:tgtEl>
                                          <p:spTgt spid="11"/>
                                        </p:tgtEl>
                                        <p:attrNameLst>
                                          <p:attrName>ppt_x</p:attrName>
                                        </p:attrNameLst>
                                      </p:cBhvr>
                                      <p:tavLst>
                                        <p:tav tm="0">
                                          <p:val>
                                            <p:strVal val="#ppt_x"/>
                                          </p:val>
                                        </p:tav>
                                        <p:tav tm="100000">
                                          <p:val>
                                            <p:strVal val="#ppt_x"/>
                                          </p:val>
                                        </p:tav>
                                      </p:tavLst>
                                    </p:anim>
                                    <p:anim calcmode="lin" valueType="num">
                                      <p:cBhvr>
                                        <p:cTn id="24" dur="2000" fill="hold"/>
                                        <p:tgtEl>
                                          <p:spTgt spid="11"/>
                                        </p:tgtEl>
                                        <p:attrNameLst>
                                          <p:attrName>ppt_y</p:attrName>
                                        </p:attrNameLst>
                                      </p:cBhvr>
                                      <p:tavLst>
                                        <p:tav tm="0">
                                          <p:val>
                                            <p:strVal val="#ppt_y-.1"/>
                                          </p:val>
                                        </p:tav>
                                        <p:tav tm="100000">
                                          <p:val>
                                            <p:strVal val="#ppt_y"/>
                                          </p:val>
                                        </p:tav>
                                      </p:tavLst>
                                    </p:anim>
                                  </p:childTnLst>
                                </p:cTn>
                              </p:par>
                            </p:childTnLst>
                          </p:cTn>
                        </p:par>
                        <p:par>
                          <p:cTn id="25" fill="hold">
                            <p:stCondLst>
                              <p:cond delay="4000"/>
                            </p:stCondLst>
                            <p:childTnLst>
                              <p:par>
                                <p:cTn id="26" presetID="47" presetClass="entr" presetSubtype="0" fill="hold" grpId="0" nodeType="afterEffect">
                                  <p:stCondLst>
                                    <p:cond delay="5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2000"/>
                                        <p:tgtEl>
                                          <p:spTgt spid="12"/>
                                        </p:tgtEl>
                                      </p:cBhvr>
                                    </p:animEffect>
                                    <p:anim calcmode="lin" valueType="num">
                                      <p:cBhvr>
                                        <p:cTn id="29" dur="2000" fill="hold"/>
                                        <p:tgtEl>
                                          <p:spTgt spid="12"/>
                                        </p:tgtEl>
                                        <p:attrNameLst>
                                          <p:attrName>ppt_x</p:attrName>
                                        </p:attrNameLst>
                                      </p:cBhvr>
                                      <p:tavLst>
                                        <p:tav tm="0">
                                          <p:val>
                                            <p:strVal val="#ppt_x"/>
                                          </p:val>
                                        </p:tav>
                                        <p:tav tm="100000">
                                          <p:val>
                                            <p:strVal val="#ppt_x"/>
                                          </p:val>
                                        </p:tav>
                                      </p:tavLst>
                                    </p:anim>
                                    <p:anim calcmode="lin" valueType="num">
                                      <p:cBhvr>
                                        <p:cTn id="30" dur="2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A62445C9-8743-C2D8-AA4C-AAE5AF48586A}"/>
            </a:ext>
          </a:extLst>
        </p:cNvPr>
        <p:cNvGrpSpPr/>
        <p:nvPr/>
      </p:nvGrpSpPr>
      <p:grpSpPr>
        <a:xfrm>
          <a:off x="0" y="0"/>
          <a:ext cx="0" cy="0"/>
          <a:chOff x="0" y="0"/>
          <a:chExt cx="0" cy="0"/>
        </a:xfrm>
      </p:grpSpPr>
      <p:sp>
        <p:nvSpPr>
          <p:cNvPr id="4" name="Google Shape;148;p4">
            <a:extLst>
              <a:ext uri="{FF2B5EF4-FFF2-40B4-BE49-F238E27FC236}">
                <a16:creationId xmlns:a16="http://schemas.microsoft.com/office/drawing/2014/main" id="{D39AB039-0B79-6976-FB1A-B6E3376B8270}"/>
              </a:ext>
            </a:extLst>
          </p:cNvPr>
          <p:cNvSpPr txBox="1">
            <a:spLocks/>
          </p:cNvSpPr>
          <p:nvPr/>
        </p:nvSpPr>
        <p:spPr>
          <a:xfrm>
            <a:off x="1195556" y="107726"/>
            <a:ext cx="9296427" cy="654032"/>
          </a:xfrm>
          <a:prstGeom prst="rect">
            <a:avLst/>
          </a:prstGeom>
          <a:gradFill>
            <a:gsLst>
              <a:gs pos="0">
                <a:srgbClr val="00FDFF">
                  <a:alpha val="67059"/>
                </a:srgbClr>
              </a:gs>
              <a:gs pos="36000">
                <a:srgbClr val="73FDD6">
                  <a:alpha val="58039"/>
                </a:srgbClr>
              </a:gs>
              <a:gs pos="100000">
                <a:srgbClr val="76D6FF">
                  <a:alpha val="72941"/>
                </a:srgbClr>
              </a:gs>
            </a:gsLst>
            <a:lin ang="16200000" scaled="1"/>
          </a:gradFill>
          <a:ln>
            <a:solidFill>
              <a:srgbClr val="00FDFF"/>
            </a:solid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algn="ctr">
              <a:lnSpc>
                <a:spcPct val="90000"/>
              </a:lnSpc>
              <a:buClr>
                <a:schemeClr val="dk1"/>
              </a:buClr>
              <a:buSzPts val="3600"/>
              <a:buFont typeface="Calibri"/>
              <a:buNone/>
              <a:defRPr sz="3600">
                <a:ln w="0">
                  <a:noFill/>
                </a:ln>
                <a:solidFill>
                  <a:schemeClr val="tx1"/>
                </a:solidFill>
                <a:effectLst>
                  <a:outerShdw blurRad="38100" dist="19050" dir="2700000" algn="tl" rotWithShape="0">
                    <a:schemeClr val="dk1">
                      <a:alpha val="40000"/>
                    </a:schemeClr>
                  </a:outerShdw>
                </a:effectLst>
                <a:latin typeface="Calibri"/>
                <a:ea typeface="Calibri"/>
                <a:cs typeface="Calibri"/>
                <a:sym typeface="Calibri"/>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US" dirty="0"/>
              <a:t>Think further..</a:t>
            </a:r>
          </a:p>
        </p:txBody>
      </p:sp>
      <p:sp>
        <p:nvSpPr>
          <p:cNvPr id="2" name="TextBox 1">
            <a:extLst>
              <a:ext uri="{FF2B5EF4-FFF2-40B4-BE49-F238E27FC236}">
                <a16:creationId xmlns:a16="http://schemas.microsoft.com/office/drawing/2014/main" id="{FB120B38-B754-3865-62C3-159608E17E54}"/>
              </a:ext>
            </a:extLst>
          </p:cNvPr>
          <p:cNvSpPr txBox="1"/>
          <p:nvPr/>
        </p:nvSpPr>
        <p:spPr>
          <a:xfrm>
            <a:off x="401445" y="1642185"/>
            <a:ext cx="11117765" cy="830997"/>
          </a:xfrm>
          <a:prstGeom prst="rect">
            <a:avLst/>
          </a:prstGeom>
          <a:solidFill>
            <a:srgbClr val="0096FF"/>
          </a:solidFill>
          <a:ln>
            <a:solidFill>
              <a:srgbClr val="00B0F0"/>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marL="457200" indent="-457200" algn="ctr" rtl="0">
              <a:buClr>
                <a:schemeClr val="bg1"/>
              </a:buClr>
              <a:buFont typeface="+mj-lt"/>
              <a:buAutoNum type="arabicPeriod"/>
            </a:pPr>
            <a:r>
              <a:rPr lang="en-US" sz="2400" b="0" i="0" u="none" strike="noStrike" dirty="0">
                <a:solidFill>
                  <a:schemeClr val="bg1"/>
                </a:solidFill>
                <a:effectLst/>
                <a:latin typeface="Calibri" panose="020F0502020204030204" pitchFamily="34" charset="0"/>
              </a:rPr>
              <a:t>In hot weather, we feel hot as heat energy is entering our body. Can the same explanation apply here when our wet hand is feeling cold? Explain.</a:t>
            </a:r>
            <a:endParaRPr lang="en-US" sz="2400" b="0" dirty="0">
              <a:solidFill>
                <a:schemeClr val="bg1"/>
              </a:solidFill>
              <a:effectLst/>
            </a:endParaRPr>
          </a:p>
        </p:txBody>
      </p:sp>
      <p:grpSp>
        <p:nvGrpSpPr>
          <p:cNvPr id="5" name="Group 4">
            <a:extLst>
              <a:ext uri="{FF2B5EF4-FFF2-40B4-BE49-F238E27FC236}">
                <a16:creationId xmlns:a16="http://schemas.microsoft.com/office/drawing/2014/main" id="{E2034422-FF4F-8665-BDEB-0ECFF9E8E64D}"/>
              </a:ext>
            </a:extLst>
          </p:cNvPr>
          <p:cNvGrpSpPr/>
          <p:nvPr/>
        </p:nvGrpSpPr>
        <p:grpSpPr>
          <a:xfrm>
            <a:off x="3589240" y="2670936"/>
            <a:ext cx="3703657" cy="3662957"/>
            <a:chOff x="3589240" y="2670936"/>
            <a:chExt cx="3703657" cy="3662957"/>
          </a:xfrm>
        </p:grpSpPr>
        <p:pic>
          <p:nvPicPr>
            <p:cNvPr id="1026" name="Picture 2" descr="Free landscape summer tree vector">
              <a:extLst>
                <a:ext uri="{FF2B5EF4-FFF2-40B4-BE49-F238E27FC236}">
                  <a16:creationId xmlns:a16="http://schemas.microsoft.com/office/drawing/2014/main" id="{7E193CB3-DA30-12EC-E0A4-D626485B54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9240" y="2670936"/>
              <a:ext cx="3703657" cy="36629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ree child boy cartoon illustration">
              <a:extLst>
                <a:ext uri="{FF2B5EF4-FFF2-40B4-BE49-F238E27FC236}">
                  <a16:creationId xmlns:a16="http://schemas.microsoft.com/office/drawing/2014/main" id="{E746F639-16ED-C8DC-104B-CCA5760B30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666" y="4833744"/>
              <a:ext cx="1255246" cy="127712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0614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par>
                          <p:cTn id="8" fill="hold">
                            <p:stCondLst>
                              <p:cond delay="2500"/>
                            </p:stCondLst>
                            <p:childTnLst>
                              <p:par>
                                <p:cTn id="9" presetID="22" presetClass="entr" presetSubtype="4" fill="hold" grpId="0"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graphicFrame>
        <p:nvGraphicFramePr>
          <p:cNvPr id="189" name="Google Shape;189;p10"/>
          <p:cNvGraphicFramePr/>
          <p:nvPr>
            <p:extLst>
              <p:ext uri="{D42A27DB-BD31-4B8C-83A1-F6EECF244321}">
                <p14:modId xmlns:p14="http://schemas.microsoft.com/office/powerpoint/2010/main" val="788896023"/>
              </p:ext>
            </p:extLst>
          </p:nvPr>
        </p:nvGraphicFramePr>
        <p:xfrm>
          <a:off x="1151222" y="953871"/>
          <a:ext cx="9913325" cy="2449680"/>
        </p:xfrm>
        <a:graphic>
          <a:graphicData uri="http://schemas.openxmlformats.org/drawingml/2006/table">
            <a:tbl>
              <a:tblPr firstRow="1" bandRow="1">
                <a:noFill/>
                <a:tableStyleId>{60358DAB-67FF-4BB9-81F3-4BEAAF8E90AC}</a:tableStyleId>
              </a:tblPr>
              <a:tblGrid>
                <a:gridCol w="1005700">
                  <a:extLst>
                    <a:ext uri="{9D8B030D-6E8A-4147-A177-3AD203B41FA5}">
                      <a16:colId xmlns:a16="http://schemas.microsoft.com/office/drawing/2014/main" val="20000"/>
                    </a:ext>
                  </a:extLst>
                </a:gridCol>
                <a:gridCol w="1508550">
                  <a:extLst>
                    <a:ext uri="{9D8B030D-6E8A-4147-A177-3AD203B41FA5}">
                      <a16:colId xmlns:a16="http://schemas.microsoft.com/office/drawing/2014/main" val="20001"/>
                    </a:ext>
                  </a:extLst>
                </a:gridCol>
                <a:gridCol w="5818700">
                  <a:extLst>
                    <a:ext uri="{9D8B030D-6E8A-4147-A177-3AD203B41FA5}">
                      <a16:colId xmlns:a16="http://schemas.microsoft.com/office/drawing/2014/main" val="20002"/>
                    </a:ext>
                  </a:extLst>
                </a:gridCol>
                <a:gridCol w="1580375">
                  <a:extLst>
                    <a:ext uri="{9D8B030D-6E8A-4147-A177-3AD203B41FA5}">
                      <a16:colId xmlns:a16="http://schemas.microsoft.com/office/drawing/2014/main" val="20003"/>
                    </a:ext>
                  </a:extLst>
                </a:gridCol>
              </a:tblGrid>
              <a:tr h="393500">
                <a:tc>
                  <a:txBody>
                    <a:bodyPr/>
                    <a:lstStyle/>
                    <a:p>
                      <a:pPr marL="0" marR="0" lvl="0" indent="0" algn="ctr" rtl="0">
                        <a:spcBef>
                          <a:spcPts val="0"/>
                        </a:spcBef>
                        <a:spcAft>
                          <a:spcPts val="0"/>
                        </a:spcAft>
                        <a:buClr>
                          <a:schemeClr val="dk1"/>
                        </a:buClr>
                        <a:buSzPts val="2000"/>
                        <a:buFont typeface="Calibri"/>
                        <a:buNone/>
                      </a:pPr>
                      <a:r>
                        <a:rPr lang="en-US" sz="2000" u="none" strike="noStrike" cap="none"/>
                        <a:t>Slide #</a:t>
                      </a:r>
                      <a:endParaRPr sz="2000" u="none" strike="noStrike" cap="none"/>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Thumbnail</a:t>
                      </a:r>
                      <a:endParaRPr sz="1800" u="none" strike="noStrike" cap="none"/>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Source link</a:t>
                      </a:r>
                      <a:endParaRPr sz="1800" u="none" strike="noStrike" cap="none"/>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Author </a:t>
                      </a:r>
                      <a:endParaRPr sz="1800" u="none" strike="noStrike" cap="none"/>
                    </a:p>
                  </a:txBody>
                  <a:tcPr marL="91450" marR="91450" marT="45725" marB="45725"/>
                </a:tc>
                <a:extLst>
                  <a:ext uri="{0D108BD9-81ED-4DB2-BD59-A6C34878D82A}">
                    <a16:rowId xmlns:a16="http://schemas.microsoft.com/office/drawing/2014/main" val="10000"/>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4  &amp; 6</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cs typeface="Calibri"/>
                          <a:sym typeface="Calibri"/>
                        </a:rPr>
                        <a:t>Thermometer : https://</a:t>
                      </a:r>
                      <a:r>
                        <a:rPr lang="en-US" sz="900" b="0" i="0" u="none" strike="noStrike" dirty="0" err="1">
                          <a:solidFill>
                            <a:srgbClr val="000000"/>
                          </a:solidFill>
                          <a:latin typeface="Calibri"/>
                          <a:cs typeface="Calibri"/>
                          <a:sym typeface="Calibri"/>
                        </a:rPr>
                        <a:t>pixabay.com</a:t>
                      </a:r>
                      <a:r>
                        <a:rPr lang="en-US" sz="900" b="0" i="0" u="none" strike="noStrike" dirty="0">
                          <a:solidFill>
                            <a:srgbClr val="000000"/>
                          </a:solidFill>
                          <a:latin typeface="Calibri"/>
                          <a:cs typeface="Calibri"/>
                          <a:sym typeface="Calibri"/>
                        </a:rPr>
                        <a:t>/vectors/thermometer-degree-hot-summer-159652/      </a:t>
                      </a:r>
                    </a:p>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cs typeface="Calibri"/>
                          <a:sym typeface="Calibri"/>
                        </a:rPr>
                        <a:t>Cloth : https://</a:t>
                      </a:r>
                      <a:r>
                        <a:rPr lang="en-US" sz="900" b="0" i="0" u="none" strike="noStrike" dirty="0" err="1">
                          <a:solidFill>
                            <a:srgbClr val="000000"/>
                          </a:solidFill>
                          <a:latin typeface="Calibri"/>
                          <a:cs typeface="Calibri"/>
                          <a:sym typeface="Calibri"/>
                        </a:rPr>
                        <a:t>pixabay.com</a:t>
                      </a:r>
                      <a:r>
                        <a:rPr lang="en-US" sz="900" b="0" i="0" u="none" strike="noStrike" dirty="0">
                          <a:solidFill>
                            <a:srgbClr val="000000"/>
                          </a:solidFill>
                          <a:latin typeface="Calibri"/>
                          <a:cs typeface="Calibri"/>
                          <a:sym typeface="Calibri"/>
                        </a:rPr>
                        <a:t>/photos/cloth-plaid-red-pattern-towel-2729146/      </a:t>
                      </a:r>
                    </a:p>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cs typeface="Calibri"/>
                          <a:sym typeface="Calibri"/>
                        </a:rPr>
                        <a:t>Water : https://</a:t>
                      </a:r>
                      <a:r>
                        <a:rPr lang="en-US" sz="900" b="0" i="0" u="none" strike="noStrike" dirty="0" err="1">
                          <a:solidFill>
                            <a:srgbClr val="000000"/>
                          </a:solidFill>
                          <a:latin typeface="Calibri"/>
                          <a:cs typeface="Calibri"/>
                          <a:sym typeface="Calibri"/>
                        </a:rPr>
                        <a:t>pixabay.com</a:t>
                      </a:r>
                      <a:r>
                        <a:rPr lang="en-US" sz="900" b="0" i="0" u="none" strike="noStrike" dirty="0">
                          <a:solidFill>
                            <a:srgbClr val="000000"/>
                          </a:solidFill>
                          <a:latin typeface="Calibri"/>
                          <a:cs typeface="Calibri"/>
                          <a:sym typeface="Calibri"/>
                        </a:rPr>
                        <a:t>/illustrations/water-cup-water-bottle-transparent-4998513/     </a:t>
                      </a:r>
                    </a:p>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cs typeface="Calibri"/>
                          <a:sym typeface="Calibri"/>
                        </a:rPr>
                        <a:t>Rubber bands : https://</a:t>
                      </a:r>
                      <a:r>
                        <a:rPr lang="en-US" sz="900" b="0" i="0" u="none" strike="noStrike" dirty="0" err="1">
                          <a:solidFill>
                            <a:srgbClr val="000000"/>
                          </a:solidFill>
                          <a:latin typeface="Calibri"/>
                          <a:cs typeface="Calibri"/>
                          <a:sym typeface="Calibri"/>
                        </a:rPr>
                        <a:t>pixabay.com</a:t>
                      </a:r>
                      <a:r>
                        <a:rPr lang="en-US" sz="900" b="0" i="0" u="none" strike="noStrike" dirty="0">
                          <a:solidFill>
                            <a:srgbClr val="000000"/>
                          </a:solidFill>
                          <a:latin typeface="Calibri"/>
                          <a:cs typeface="Calibri"/>
                          <a:sym typeface="Calibri"/>
                        </a:rPr>
                        <a:t>/photos/rubber-bands-elastic-bands-503028/      </a:t>
                      </a:r>
                    </a:p>
                    <a:p>
                      <a:pPr marL="228600" marR="0" lvl="0" indent="-228600" algn="l" defTabSz="914400" rtl="0" eaLnBrk="1" fontAlgn="auto" latinLnBrk="0" hangingPunct="1">
                        <a:lnSpc>
                          <a:spcPct val="100000"/>
                        </a:lnSpc>
                        <a:spcBef>
                          <a:spcPts val="0"/>
                        </a:spcBef>
                        <a:spcAft>
                          <a:spcPts val="0"/>
                        </a:spcAft>
                        <a:buClr>
                          <a:srgbClr val="000000"/>
                        </a:buClr>
                        <a:buSzPct val="100000"/>
                        <a:buFont typeface="+mj-lt"/>
                        <a:buAutoNum type="arabicPeriod"/>
                        <a:tabLst/>
                        <a:defRPr/>
                      </a:pPr>
                      <a:r>
                        <a:rPr lang="en-US" sz="900" b="0" i="0" u="none" strike="noStrike" dirty="0">
                          <a:solidFill>
                            <a:srgbClr val="000000"/>
                          </a:solidFill>
                          <a:latin typeface="Calibri"/>
                          <a:cs typeface="Calibri"/>
                          <a:sym typeface="Calibri"/>
                        </a:rPr>
                        <a:t>Fan : https://</a:t>
                      </a:r>
                      <a:r>
                        <a:rPr lang="en-US" sz="900" b="0" i="0" u="none" strike="noStrike" dirty="0" err="1">
                          <a:solidFill>
                            <a:srgbClr val="000000"/>
                          </a:solidFill>
                          <a:latin typeface="Calibri"/>
                          <a:cs typeface="Calibri"/>
                          <a:sym typeface="Calibri"/>
                        </a:rPr>
                        <a:t>pixabay.com</a:t>
                      </a:r>
                      <a:r>
                        <a:rPr lang="en-US" sz="900" b="0" i="0" u="none" strike="noStrike" dirty="0">
                          <a:solidFill>
                            <a:srgbClr val="000000"/>
                          </a:solidFill>
                          <a:latin typeface="Calibri"/>
                          <a:cs typeface="Calibri"/>
                          <a:sym typeface="Calibri"/>
                        </a:rPr>
                        <a:t>/illustrations/fan-summer-ventilation-breeze-ac-5389133/    </a:t>
                      </a:r>
                      <a:endParaRPr lang="en-US" sz="900" b="0" i="0" dirty="0">
                        <a:solidFill>
                          <a:srgbClr val="191B26"/>
                        </a:solidFill>
                        <a:effectLst/>
                        <a:latin typeface="Calibri" panose="020F0502020204030204" pitchFamily="34" charset="0"/>
                        <a:cs typeface="Calibri" panose="020F0502020204030204" pitchFamily="34" charset="0"/>
                      </a:endParaRPr>
                    </a:p>
                  </a:txBody>
                  <a:tcPr marL="91450" marR="91450" marT="45725" marB="45725"/>
                </a:tc>
                <a:tc>
                  <a:txBody>
                    <a:bodyPr/>
                    <a:lstStyle/>
                    <a:p>
                      <a:pPr marL="228600" marR="0" lvl="0" indent="-228600" algn="l" defTabSz="914400" rtl="0" eaLnBrk="1" fontAlgn="auto" latinLnBrk="0" hangingPunct="1">
                        <a:lnSpc>
                          <a:spcPct val="100000"/>
                        </a:lnSpc>
                        <a:spcBef>
                          <a:spcPts val="0"/>
                        </a:spcBef>
                        <a:spcAft>
                          <a:spcPts val="0"/>
                        </a:spcAft>
                        <a:buClr>
                          <a:schemeClr val="dk1"/>
                        </a:buClr>
                        <a:buSzPts val="900"/>
                        <a:buFont typeface="+mj-lt"/>
                        <a:buAutoNum type="arabicPeriod"/>
                        <a:tabLst/>
                        <a:defRPr/>
                      </a:pPr>
                      <a:r>
                        <a:rPr lang="en-US" sz="900" b="0" i="0" u="none" strike="noStrike" dirty="0" err="1">
                          <a:solidFill>
                            <a:srgbClr val="000000"/>
                          </a:solidFill>
                          <a:latin typeface="Calibri"/>
                          <a:cs typeface="Calibri"/>
                          <a:sym typeface="Calibri"/>
                        </a:rPr>
                        <a:t>OpenClipart</a:t>
                      </a:r>
                      <a:r>
                        <a:rPr lang="en-US" sz="900" b="0" i="0" u="none" strike="noStrike" dirty="0">
                          <a:solidFill>
                            <a:srgbClr val="000000"/>
                          </a:solidFill>
                          <a:latin typeface="Calibri"/>
                          <a:cs typeface="Calibri"/>
                          <a:sym typeface="Calibri"/>
                        </a:rPr>
                        <a:t>-Vectors</a:t>
                      </a:r>
                    </a:p>
                    <a:p>
                      <a:pPr marL="228600" marR="0" lvl="0" indent="-228600" algn="l" defTabSz="914400" rtl="0" eaLnBrk="1" fontAlgn="auto" latinLnBrk="0" hangingPunct="1">
                        <a:lnSpc>
                          <a:spcPct val="100000"/>
                        </a:lnSpc>
                        <a:spcBef>
                          <a:spcPts val="0"/>
                        </a:spcBef>
                        <a:spcAft>
                          <a:spcPts val="0"/>
                        </a:spcAft>
                        <a:buClr>
                          <a:schemeClr val="dk1"/>
                        </a:buClr>
                        <a:buSzPts val="900"/>
                        <a:buFont typeface="+mj-lt"/>
                        <a:buAutoNum type="arabicPeriod"/>
                        <a:tabLst/>
                        <a:defRPr/>
                      </a:pPr>
                      <a:r>
                        <a:rPr lang="en-US" sz="900" b="0" i="0" u="none" strike="noStrike" dirty="0" err="1">
                          <a:solidFill>
                            <a:srgbClr val="000000"/>
                          </a:solidFill>
                          <a:latin typeface="Calibri"/>
                          <a:cs typeface="Calibri"/>
                          <a:sym typeface="Calibri"/>
                        </a:rPr>
                        <a:t>Engin_Akyurt</a:t>
                      </a:r>
                      <a:endParaRPr lang="en-US" sz="900" b="0" i="0" u="none" strike="noStrike" dirty="0">
                        <a:solidFill>
                          <a:srgbClr val="000000"/>
                        </a:solidFill>
                        <a:latin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chemeClr val="dk1"/>
                        </a:buClr>
                        <a:buSzPts val="900"/>
                        <a:buFont typeface="+mj-lt"/>
                        <a:buAutoNum type="arabicPeriod"/>
                        <a:tabLst/>
                        <a:defRPr/>
                      </a:pPr>
                      <a:r>
                        <a:rPr lang="en-US" sz="900" b="0" i="0" u="none" strike="noStrike" dirty="0" err="1">
                          <a:solidFill>
                            <a:srgbClr val="000000"/>
                          </a:solidFill>
                          <a:latin typeface="Calibri"/>
                          <a:cs typeface="Calibri"/>
                          <a:sym typeface="Calibri"/>
                        </a:rPr>
                        <a:t>AlLes</a:t>
                      </a:r>
                      <a:endParaRPr lang="en-US" sz="900" b="0" i="0" u="none" strike="noStrike" dirty="0">
                        <a:solidFill>
                          <a:srgbClr val="000000"/>
                        </a:solidFill>
                        <a:latin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chemeClr val="dk1"/>
                        </a:buClr>
                        <a:buSzPts val="900"/>
                        <a:buFont typeface="+mj-lt"/>
                        <a:buAutoNum type="arabicPeriod"/>
                        <a:tabLst/>
                        <a:defRPr/>
                      </a:pPr>
                      <a:r>
                        <a:rPr lang="en-US" sz="900" b="0" i="0" u="none" strike="noStrike" dirty="0" err="1">
                          <a:solidFill>
                            <a:srgbClr val="000000"/>
                          </a:solidFill>
                          <a:latin typeface="Calibri"/>
                          <a:cs typeface="Calibri"/>
                          <a:sym typeface="Calibri"/>
                        </a:rPr>
                        <a:t>Stevepb</a:t>
                      </a:r>
                      <a:endParaRPr lang="en-US" sz="900" b="0" i="0" u="none" strike="noStrike" dirty="0">
                        <a:solidFill>
                          <a:srgbClr val="000000"/>
                        </a:solidFill>
                        <a:latin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chemeClr val="dk1"/>
                        </a:buClr>
                        <a:buSzPts val="900"/>
                        <a:buFont typeface="+mj-lt"/>
                        <a:buAutoNum type="arabicPeriod"/>
                        <a:tabLst/>
                        <a:defRPr/>
                      </a:pPr>
                      <a:r>
                        <a:rPr lang="en-US" sz="900" b="0" i="0" dirty="0" err="1">
                          <a:solidFill>
                            <a:srgbClr val="191B26"/>
                          </a:solidFill>
                          <a:effectLst/>
                          <a:latin typeface="Calibri" panose="020F0502020204030204" pitchFamily="34" charset="0"/>
                          <a:cs typeface="Calibri" panose="020F0502020204030204" pitchFamily="34" charset="0"/>
                        </a:rPr>
                        <a:t>Katillustrationlondo</a:t>
                      </a:r>
                      <a:endParaRPr lang="en-US" sz="900" b="0" i="0" u="none" strike="noStrike" dirty="0">
                        <a:solidFill>
                          <a:srgbClr val="000000"/>
                        </a:solidFill>
                        <a:latin typeface="Calibri"/>
                        <a:cs typeface="Calibri"/>
                        <a:sym typeface="Calibri"/>
                      </a:endParaRPr>
                    </a:p>
                  </a:txBody>
                  <a:tcPr marL="91450" marR="91450" marT="45725" marB="45725"/>
                </a:tc>
                <a:extLst>
                  <a:ext uri="{0D108BD9-81ED-4DB2-BD59-A6C34878D82A}">
                    <a16:rowId xmlns:a16="http://schemas.microsoft.com/office/drawing/2014/main" val="10001"/>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5</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228600" marR="0" lvl="0" indent="-22860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lang="en-US" sz="900" b="0" i="0" u="none" strike="noStrike" dirty="0">
                          <a:solidFill>
                            <a:srgbClr val="000000"/>
                          </a:solidFill>
                          <a:latin typeface="Calibri"/>
                          <a:cs typeface="Calibri"/>
                          <a:sym typeface="Calibri"/>
                        </a:rPr>
                        <a:t>Boy : https://</a:t>
                      </a:r>
                      <a:r>
                        <a:rPr lang="en-US" sz="900" b="0" i="0" u="none" strike="noStrike" dirty="0" err="1">
                          <a:solidFill>
                            <a:srgbClr val="000000"/>
                          </a:solidFill>
                          <a:latin typeface="Calibri"/>
                          <a:cs typeface="Calibri"/>
                          <a:sym typeface="Calibri"/>
                        </a:rPr>
                        <a:t>pixabay.com</a:t>
                      </a:r>
                      <a:r>
                        <a:rPr lang="en-US" sz="900" b="0" i="0" u="none" strike="noStrike" dirty="0">
                          <a:solidFill>
                            <a:srgbClr val="000000"/>
                          </a:solidFill>
                          <a:latin typeface="Calibri"/>
                          <a:cs typeface="Calibri"/>
                          <a:sym typeface="Calibri"/>
                        </a:rPr>
                        <a:t>/vectors/boy-business-cartoon-comic-1300226/      </a:t>
                      </a:r>
                      <a:endParaRPr lang="en-US" sz="900" dirty="0"/>
                    </a:p>
                  </a:txBody>
                  <a:tcPr marL="91450" marR="91450" marT="45725" marB="45725"/>
                </a:tc>
                <a:tc>
                  <a:txBody>
                    <a:bodyPr/>
                    <a:lstStyle/>
                    <a:p>
                      <a:pPr marL="228600" marR="0" lvl="0" indent="-228600" algn="l" rtl="0">
                        <a:spcBef>
                          <a:spcPts val="0"/>
                        </a:spcBef>
                        <a:spcAft>
                          <a:spcPts val="0"/>
                        </a:spcAft>
                        <a:buClr>
                          <a:schemeClr val="dk1"/>
                        </a:buClr>
                        <a:buSzPts val="900"/>
                        <a:buFont typeface="+mj-lt"/>
                        <a:buAutoNum type="arabicPeriod"/>
                      </a:pPr>
                      <a:r>
                        <a:rPr lang="en-US" sz="900" b="0" i="0" u="none" strike="noStrike" dirty="0" err="1">
                          <a:solidFill>
                            <a:srgbClr val="000000"/>
                          </a:solidFill>
                          <a:latin typeface="Calibri"/>
                          <a:cs typeface="Calibri"/>
                          <a:sym typeface="Calibri"/>
                        </a:rPr>
                        <a:t>OpenClipart</a:t>
                      </a:r>
                      <a:r>
                        <a:rPr lang="en-US" sz="900" b="0" i="0" u="none" strike="noStrike" dirty="0">
                          <a:solidFill>
                            <a:srgbClr val="000000"/>
                          </a:solidFill>
                          <a:latin typeface="Calibri"/>
                          <a:cs typeface="Calibri"/>
                          <a:sym typeface="Calibri"/>
                        </a:rPr>
                        <a:t>-Vectors</a:t>
                      </a:r>
                      <a:endParaRPr sz="900" u="none" strike="noStrike" cap="none" dirty="0"/>
                    </a:p>
                  </a:txBody>
                  <a:tcPr marL="91450" marR="91450" marT="45725" marB="45725"/>
                </a:tc>
                <a:extLst>
                  <a:ext uri="{0D108BD9-81ED-4DB2-BD59-A6C34878D82A}">
                    <a16:rowId xmlns:a16="http://schemas.microsoft.com/office/drawing/2014/main" val="2184596817"/>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5 &amp; 6</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cs typeface="Calibri"/>
                          <a:sym typeface="Calibri"/>
                        </a:rPr>
                        <a:t>Thermometer : https://</a:t>
                      </a:r>
                      <a:r>
                        <a:rPr lang="en-US" sz="900" b="0" i="0" u="none" strike="noStrike" dirty="0" err="1">
                          <a:solidFill>
                            <a:srgbClr val="000000"/>
                          </a:solidFill>
                          <a:latin typeface="Calibri"/>
                          <a:cs typeface="Calibri"/>
                          <a:sym typeface="Calibri"/>
                        </a:rPr>
                        <a:t>pixabay.com</a:t>
                      </a:r>
                      <a:r>
                        <a:rPr lang="en-US" sz="900" b="0" i="0" u="none" strike="noStrike" dirty="0">
                          <a:solidFill>
                            <a:srgbClr val="000000"/>
                          </a:solidFill>
                          <a:latin typeface="Calibri"/>
                          <a:cs typeface="Calibri"/>
                          <a:sym typeface="Calibri"/>
                        </a:rPr>
                        <a:t>/vectors/hot-temperature-thermometer-weather-159386/        </a:t>
                      </a:r>
                    </a:p>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cs typeface="Calibri"/>
                          <a:sym typeface="Calibri"/>
                        </a:rPr>
                        <a:t>Thermometer 2 : https://</a:t>
                      </a:r>
                      <a:r>
                        <a:rPr lang="en-US" sz="900" b="0" i="0" u="none" strike="noStrike" dirty="0" err="1">
                          <a:solidFill>
                            <a:srgbClr val="000000"/>
                          </a:solidFill>
                          <a:latin typeface="Calibri"/>
                          <a:cs typeface="Calibri"/>
                          <a:sym typeface="Calibri"/>
                        </a:rPr>
                        <a:t>pixabay.com</a:t>
                      </a:r>
                      <a:r>
                        <a:rPr lang="en-US" sz="900" b="0" i="0" u="none" strike="noStrike" dirty="0">
                          <a:solidFill>
                            <a:srgbClr val="000000"/>
                          </a:solidFill>
                          <a:latin typeface="Calibri"/>
                          <a:cs typeface="Calibri"/>
                          <a:sym typeface="Calibri"/>
                        </a:rPr>
                        <a:t>/vectors/icon-human-rights-2071969/     </a:t>
                      </a:r>
                      <a:endParaRPr lang="en-US" sz="900" dirty="0"/>
                    </a:p>
                  </a:txBody>
                  <a:tcPr marL="91450" marR="91450" marT="45725" marB="45725"/>
                </a:tc>
                <a:tc>
                  <a:txBody>
                    <a:bodyPr/>
                    <a:lstStyle/>
                    <a:p>
                      <a:pPr marL="228600" marR="0" lvl="0" indent="-228600" algn="l" rtl="0">
                        <a:spcBef>
                          <a:spcPts val="0"/>
                        </a:spcBef>
                        <a:spcAft>
                          <a:spcPts val="0"/>
                        </a:spcAft>
                        <a:buClr>
                          <a:schemeClr val="dk1"/>
                        </a:buClr>
                        <a:buSzPts val="900"/>
                        <a:buFont typeface="+mj-lt"/>
                        <a:buAutoNum type="arabicPeriod"/>
                      </a:pPr>
                      <a:r>
                        <a:rPr lang="en-US" sz="900" b="0" i="0" u="none" strike="noStrike" dirty="0" err="1">
                          <a:solidFill>
                            <a:srgbClr val="000000"/>
                          </a:solidFill>
                          <a:latin typeface="Calibri"/>
                          <a:cs typeface="Calibri"/>
                          <a:sym typeface="Calibri"/>
                        </a:rPr>
                        <a:t>OpenClipart</a:t>
                      </a:r>
                      <a:r>
                        <a:rPr lang="en-US" sz="900" b="0" i="0" u="none" strike="noStrike" dirty="0">
                          <a:solidFill>
                            <a:srgbClr val="000000"/>
                          </a:solidFill>
                          <a:latin typeface="Calibri"/>
                          <a:cs typeface="Calibri"/>
                          <a:sym typeface="Calibri"/>
                        </a:rPr>
                        <a:t>-Vectors</a:t>
                      </a:r>
                    </a:p>
                    <a:p>
                      <a:pPr marL="228600" marR="0" lvl="0" indent="-228600" algn="l" rtl="0">
                        <a:spcBef>
                          <a:spcPts val="0"/>
                        </a:spcBef>
                        <a:spcAft>
                          <a:spcPts val="0"/>
                        </a:spcAft>
                        <a:buClr>
                          <a:schemeClr val="dk1"/>
                        </a:buClr>
                        <a:buSzPts val="900"/>
                        <a:buFont typeface="+mj-lt"/>
                        <a:buAutoNum type="arabicPeriod"/>
                      </a:pPr>
                      <a:r>
                        <a:rPr lang="en-US" sz="900" b="0" i="0" u="none" strike="noStrike" dirty="0" err="1">
                          <a:solidFill>
                            <a:srgbClr val="000000"/>
                          </a:solidFill>
                          <a:latin typeface="Calibri"/>
                          <a:cs typeface="Calibri"/>
                          <a:sym typeface="Calibri"/>
                        </a:rPr>
                        <a:t>craigclark</a:t>
                      </a:r>
                      <a:endParaRPr sz="900" u="none" strike="noStrike" cap="none" dirty="0"/>
                    </a:p>
                  </a:txBody>
                  <a:tcPr marL="91450" marR="91450" marT="45725" marB="45725"/>
                </a:tc>
                <a:extLst>
                  <a:ext uri="{0D108BD9-81ED-4DB2-BD59-A6C34878D82A}">
                    <a16:rowId xmlns:a16="http://schemas.microsoft.com/office/drawing/2014/main" val="10002"/>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10</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0" lvl="0" indent="0" algn="l" rtl="0">
                        <a:spcBef>
                          <a:spcPts val="0"/>
                        </a:spcBef>
                        <a:spcAft>
                          <a:spcPts val="0"/>
                        </a:spcAft>
                        <a:buNone/>
                      </a:pPr>
                      <a:r>
                        <a:rPr lang="en-US" sz="900" b="0" i="0" u="none" strike="noStrike" dirty="0">
                          <a:solidFill>
                            <a:srgbClr val="000000"/>
                          </a:solidFill>
                          <a:latin typeface="Calibri"/>
                          <a:ea typeface="Calibri"/>
                          <a:cs typeface="Calibri"/>
                          <a:sym typeface="Calibri"/>
                        </a:rPr>
                        <a:t>Hot : https://</a:t>
                      </a:r>
                      <a:r>
                        <a:rPr lang="en-US" sz="900" b="0" i="0" u="none" strike="noStrike" dirty="0" err="1">
                          <a:solidFill>
                            <a:srgbClr val="000000"/>
                          </a:solidFill>
                          <a:latin typeface="Calibri"/>
                          <a:ea typeface="Calibri"/>
                          <a:cs typeface="Calibri"/>
                          <a:sym typeface="Calibri"/>
                        </a:rPr>
                        <a:t>pixabay.com</a:t>
                      </a:r>
                      <a:r>
                        <a:rPr lang="en-US" sz="900" b="0" i="0" u="none" strike="noStrike" dirty="0">
                          <a:solidFill>
                            <a:srgbClr val="000000"/>
                          </a:solidFill>
                          <a:latin typeface="Calibri"/>
                          <a:ea typeface="Calibri"/>
                          <a:cs typeface="Calibri"/>
                          <a:sym typeface="Calibri"/>
                        </a:rPr>
                        <a:t>/vectors/landscape-summer-tree-nature-297237/       </a:t>
                      </a:r>
                    </a:p>
                    <a:p>
                      <a:pPr marL="0" lvl="0" indent="0" algn="l" rtl="0">
                        <a:spcBef>
                          <a:spcPts val="0"/>
                        </a:spcBef>
                        <a:spcAft>
                          <a:spcPts val="0"/>
                        </a:spcAft>
                        <a:buNone/>
                      </a:pPr>
                      <a:r>
                        <a:rPr lang="en-US" sz="900" b="0" i="0" u="none" strike="noStrike" dirty="0">
                          <a:solidFill>
                            <a:srgbClr val="000000"/>
                          </a:solidFill>
                          <a:latin typeface="Calibri"/>
                          <a:ea typeface="Calibri"/>
                          <a:cs typeface="Calibri"/>
                          <a:sym typeface="Calibri"/>
                        </a:rPr>
                        <a:t>Boy : https://</a:t>
                      </a:r>
                      <a:r>
                        <a:rPr lang="en-US" sz="900" b="0" i="0" u="none" strike="noStrike" dirty="0" err="1">
                          <a:solidFill>
                            <a:srgbClr val="000000"/>
                          </a:solidFill>
                          <a:latin typeface="Calibri"/>
                          <a:ea typeface="Calibri"/>
                          <a:cs typeface="Calibri"/>
                          <a:sym typeface="Calibri"/>
                        </a:rPr>
                        <a:t>pixabay.com</a:t>
                      </a:r>
                      <a:r>
                        <a:rPr lang="en-US" sz="900" b="0" i="0" u="none" strike="noStrike" dirty="0">
                          <a:solidFill>
                            <a:srgbClr val="000000"/>
                          </a:solidFill>
                          <a:latin typeface="Calibri"/>
                          <a:ea typeface="Calibri"/>
                          <a:cs typeface="Calibri"/>
                          <a:sym typeface="Calibri"/>
                        </a:rPr>
                        <a:t>/illustrations/child-boy-cartoon-walking-cute-7482359/</a:t>
                      </a:r>
                    </a:p>
                  </a:txBody>
                  <a:tcPr marL="91450" marR="91450" marT="45725" marB="45725"/>
                </a:tc>
                <a:tc>
                  <a:txBody>
                    <a:bodyPr/>
                    <a:lstStyle/>
                    <a:p>
                      <a:pPr marL="228600" marR="0" lvl="0" indent="-228600" algn="l" defTabSz="914400" rtl="0" eaLnBrk="1" fontAlgn="auto" latinLnBrk="0" hangingPunct="1">
                        <a:lnSpc>
                          <a:spcPct val="100000"/>
                        </a:lnSpc>
                        <a:spcBef>
                          <a:spcPts val="0"/>
                        </a:spcBef>
                        <a:spcAft>
                          <a:spcPts val="0"/>
                        </a:spcAft>
                        <a:buClr>
                          <a:schemeClr val="dk1"/>
                        </a:buClr>
                        <a:buSzPts val="900"/>
                        <a:buFont typeface="+mj-lt"/>
                        <a:buAutoNum type="arabicPeriod"/>
                        <a:tabLst/>
                        <a:defRPr/>
                      </a:pPr>
                      <a:r>
                        <a:rPr lang="en-US" sz="900" b="0" i="0" u="none" strike="noStrike" dirty="0" err="1">
                          <a:solidFill>
                            <a:srgbClr val="000000"/>
                          </a:solidFill>
                          <a:latin typeface="Calibri"/>
                          <a:ea typeface="Calibri"/>
                          <a:cs typeface="Calibri"/>
                          <a:sym typeface="Calibri"/>
                        </a:rPr>
                        <a:t>Clker</a:t>
                      </a:r>
                      <a:r>
                        <a:rPr lang="en-US" sz="900" b="0" i="0" u="none" strike="noStrike" dirty="0">
                          <a:solidFill>
                            <a:srgbClr val="000000"/>
                          </a:solidFill>
                          <a:latin typeface="Calibri"/>
                          <a:ea typeface="Calibri"/>
                          <a:cs typeface="Calibri"/>
                          <a:sym typeface="Calibri"/>
                        </a:rPr>
                        <a:t>-Free –Vector-Images</a:t>
                      </a:r>
                    </a:p>
                    <a:p>
                      <a:pPr marL="228600" marR="0" lvl="0" indent="-228600" algn="l" defTabSz="914400" rtl="0" eaLnBrk="1" fontAlgn="auto" latinLnBrk="0" hangingPunct="1">
                        <a:lnSpc>
                          <a:spcPct val="100000"/>
                        </a:lnSpc>
                        <a:spcBef>
                          <a:spcPts val="0"/>
                        </a:spcBef>
                        <a:spcAft>
                          <a:spcPts val="0"/>
                        </a:spcAft>
                        <a:buClr>
                          <a:schemeClr val="dk1"/>
                        </a:buClr>
                        <a:buSzPts val="900"/>
                        <a:buFont typeface="+mj-lt"/>
                        <a:buAutoNum type="arabicPeriod"/>
                        <a:tabLst/>
                        <a:defRPr/>
                      </a:pPr>
                      <a:r>
                        <a:rPr lang="en-US" sz="900" b="0" i="0" u="none" strike="noStrike" dirty="0">
                          <a:solidFill>
                            <a:srgbClr val="000000"/>
                          </a:solidFill>
                          <a:latin typeface="Calibri"/>
                          <a:ea typeface="Calibri"/>
                          <a:cs typeface="Calibri"/>
                          <a:sym typeface="Calibri"/>
                        </a:rPr>
                        <a:t>PNGFREE</a:t>
                      </a:r>
                    </a:p>
                  </a:txBody>
                  <a:tcPr marL="91450" marR="91450" marT="45725" marB="45725"/>
                </a:tc>
                <a:extLst>
                  <a:ext uri="{0D108BD9-81ED-4DB2-BD59-A6C34878D82A}">
                    <a16:rowId xmlns:a16="http://schemas.microsoft.com/office/drawing/2014/main" val="10003"/>
                  </a:ext>
                </a:extLst>
              </a:tr>
            </a:tbl>
          </a:graphicData>
        </a:graphic>
      </p:graphicFrame>
      <p:sp>
        <p:nvSpPr>
          <p:cNvPr id="190" name="Google Shape;190;p10"/>
          <p:cNvSpPr txBox="1">
            <a:spLocks noGrp="1"/>
          </p:cNvSpPr>
          <p:nvPr>
            <p:ph type="title"/>
          </p:nvPr>
        </p:nvSpPr>
        <p:spPr>
          <a:xfrm>
            <a:off x="3549975" y="144016"/>
            <a:ext cx="5092048" cy="500042"/>
          </a:xfrm>
          <a:prstGeom prst="rect">
            <a:avLst/>
          </a:prstGeom>
          <a:noFill/>
          <a:ln>
            <a:noFill/>
          </a:ln>
        </p:spPr>
        <p:txBody>
          <a:bodyPr spcFirstLastPara="1" wrap="square" lIns="91425" tIns="45700" rIns="91425" bIns="45700" anchor="t" anchorCtr="0">
            <a:normAutofit fontScale="90000"/>
          </a:bodyPr>
          <a:lstStyle/>
          <a:p>
            <a:pPr marL="0" marR="0" lvl="0" indent="0" algn="ctr" rtl="0">
              <a:lnSpc>
                <a:spcPct val="90000"/>
              </a:lnSpc>
              <a:spcBef>
                <a:spcPts val="0"/>
              </a:spcBef>
              <a:spcAft>
                <a:spcPts val="0"/>
              </a:spcAft>
              <a:buClr>
                <a:schemeClr val="dk1"/>
              </a:buClr>
              <a:buSzPct val="100000"/>
              <a:buFont typeface="Calibri"/>
              <a:buNone/>
            </a:pPr>
            <a:r>
              <a:rPr lang="en-US" sz="4400" b="0" i="0" u="none" strike="noStrike" cap="none">
                <a:solidFill>
                  <a:schemeClr val="dk1"/>
                </a:solidFill>
                <a:latin typeface="Calibri"/>
                <a:ea typeface="Calibri"/>
                <a:cs typeface="Calibri"/>
                <a:sym typeface="Calibri"/>
              </a:rPr>
              <a:t>Attribution / Citation</a:t>
            </a:r>
            <a:endParaRPr/>
          </a:p>
        </p:txBody>
      </p:sp>
      <p:pic>
        <p:nvPicPr>
          <p:cNvPr id="2" name="Picture 2" descr="Free thermometer degree hot vector">
            <a:extLst>
              <a:ext uri="{FF2B5EF4-FFF2-40B4-BE49-F238E27FC236}">
                <a16:creationId xmlns:a16="http://schemas.microsoft.com/office/drawing/2014/main" id="{AFAFD66A-735A-8DC4-25A0-860DD8CABF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6189" y="1409053"/>
            <a:ext cx="210401" cy="314192"/>
          </a:xfrm>
          <a:prstGeom prst="rect">
            <a:avLst/>
          </a:prstGeom>
          <a:extLst>
            <a:ext uri="{909E8E84-426E-40DD-AFC4-6F175D3DCCD1}">
              <a14:hiddenFill xmlns:a14="http://schemas.microsoft.com/office/drawing/2010/main">
                <a:solidFill>
                  <a:srgbClr val="FFFFFF"/>
                </a:solidFill>
              </a14:hiddenFill>
            </a:ext>
          </a:extLst>
        </p:spPr>
      </p:pic>
      <p:pic>
        <p:nvPicPr>
          <p:cNvPr id="3" name="Picture 6" descr="Free Cloth Plaid photo and picture">
            <a:extLst>
              <a:ext uri="{FF2B5EF4-FFF2-40B4-BE49-F238E27FC236}">
                <a16:creationId xmlns:a16="http://schemas.microsoft.com/office/drawing/2014/main" id="{45757D02-31E4-6152-0F9D-5F91164ADF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4984" y="1423427"/>
            <a:ext cx="274238" cy="285443"/>
          </a:xfrm>
          <a:prstGeom prst="rect">
            <a:avLst/>
          </a:prstGeom>
          <a:extLst>
            <a:ext uri="{909E8E84-426E-40DD-AFC4-6F175D3DCCD1}">
              <a14:hiddenFill xmlns:a14="http://schemas.microsoft.com/office/drawing/2010/main">
                <a:solidFill>
                  <a:srgbClr val="FFFFFF"/>
                </a:solidFill>
              </a14:hiddenFill>
            </a:ext>
          </a:extLst>
        </p:spPr>
      </p:pic>
      <p:pic>
        <p:nvPicPr>
          <p:cNvPr id="4" name="Picture 8" descr="Free water cup water bottle illustration">
            <a:extLst>
              <a:ext uri="{FF2B5EF4-FFF2-40B4-BE49-F238E27FC236}">
                <a16:creationId xmlns:a16="http://schemas.microsoft.com/office/drawing/2014/main" id="{D5CC97FE-99C5-8106-87BA-EE965FC2839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538"/>
          <a:stretch/>
        </p:blipFill>
        <p:spPr bwMode="auto">
          <a:xfrm>
            <a:off x="3083422" y="1720997"/>
            <a:ext cx="115018" cy="306661"/>
          </a:xfrm>
          <a:prstGeom prst="rect">
            <a:avLst/>
          </a:prstGeom>
          <a:extLst>
            <a:ext uri="{909E8E84-426E-40DD-AFC4-6F175D3DCCD1}">
              <a14:hiddenFill xmlns:a14="http://schemas.microsoft.com/office/drawing/2010/main">
                <a:solidFill>
                  <a:srgbClr val="FFFFFF"/>
                </a:solidFill>
              </a14:hiddenFill>
            </a:ext>
          </a:extLst>
        </p:spPr>
      </p:pic>
      <p:pic>
        <p:nvPicPr>
          <p:cNvPr id="5" name="Picture 4" descr="Free Rubber Bands Elastic Bands photo and picture">
            <a:extLst>
              <a:ext uri="{FF2B5EF4-FFF2-40B4-BE49-F238E27FC236}">
                <a16:creationId xmlns:a16="http://schemas.microsoft.com/office/drawing/2014/main" id="{CBF461EE-A493-B78E-5D92-B277833787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7616" y="1409053"/>
            <a:ext cx="304302" cy="311944"/>
          </a:xfrm>
          <a:prstGeom prst="rect">
            <a:avLst/>
          </a:prstGeom>
          <a:extLst>
            <a:ext uri="{909E8E84-426E-40DD-AFC4-6F175D3DCCD1}">
              <a14:hiddenFill xmlns:a14="http://schemas.microsoft.com/office/drawing/2010/main">
                <a:solidFill>
                  <a:srgbClr val="FFFFFF"/>
                </a:solidFill>
              </a14:hiddenFill>
            </a:ext>
          </a:extLst>
        </p:spPr>
      </p:pic>
      <p:pic>
        <p:nvPicPr>
          <p:cNvPr id="6" name="Picture 2" descr="Free fan summer ventilation illustration">
            <a:extLst>
              <a:ext uri="{FF2B5EF4-FFF2-40B4-BE49-F238E27FC236}">
                <a16:creationId xmlns:a16="http://schemas.microsoft.com/office/drawing/2014/main" id="{D6593C12-CE8F-285D-DF6A-85338B2304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1389" y="1708870"/>
            <a:ext cx="349790" cy="349790"/>
          </a:xfrm>
          <a:prstGeom prst="rect">
            <a:avLst/>
          </a:prstGeom>
          <a:extLst>
            <a:ext uri="{909E8E84-426E-40DD-AFC4-6F175D3DCCD1}">
              <a14:hiddenFill xmlns:a14="http://schemas.microsoft.com/office/drawing/2010/main">
                <a:solidFill>
                  <a:srgbClr val="FFFFFF"/>
                </a:solidFill>
              </a14:hiddenFill>
            </a:ext>
          </a:extLst>
        </p:spPr>
      </p:pic>
      <p:pic>
        <p:nvPicPr>
          <p:cNvPr id="8" name="Picture 2" descr="Free boy business cartoon vector">
            <a:extLst>
              <a:ext uri="{FF2B5EF4-FFF2-40B4-BE49-F238E27FC236}">
                <a16:creationId xmlns:a16="http://schemas.microsoft.com/office/drawing/2014/main" id="{839308FB-F37E-C4D5-3121-F42827A43E6E}"/>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843" b="96723" l="3281" r="90000">
                        <a14:foregroundMark x1="40781" y1="7865" x2="21641" y2="61985"/>
                        <a14:foregroundMark x1="21641" y1="61985" x2="18984" y2="78371"/>
                        <a14:foregroundMark x1="52031" y1="14419" x2="33906" y2="49157"/>
                        <a14:foregroundMark x1="33906" y1="49157" x2="28672" y2="93820"/>
                        <a14:foregroundMark x1="4609" y1="96723" x2="5547" y2="75281"/>
                        <a14:foregroundMark x1="30703" y1="24438" x2="36875" y2="16386"/>
                        <a14:foregroundMark x1="36875" y1="16386" x2="48438" y2="12921"/>
                        <a14:foregroundMark x1="48438" y1="12921" x2="52734" y2="13670"/>
                        <a14:foregroundMark x1="28828" y1="50375" x2="28828" y2="62734"/>
                        <a14:foregroundMark x1="31484" y1="10768" x2="41641" y2="9551"/>
                        <a14:foregroundMark x1="41641" y1="9551" x2="56328" y2="11704"/>
                        <a14:foregroundMark x1="32813" y1="6273" x2="45391" y2="5618"/>
                        <a14:foregroundMark x1="45391" y1="5618" x2="56406" y2="7678"/>
                        <a14:foregroundMark x1="56406" y1="7678" x2="58516" y2="19476"/>
                        <a14:foregroundMark x1="58516" y1="19476" x2="50625" y2="29775"/>
                        <a14:foregroundMark x1="50625" y1="29775" x2="59688" y2="34551"/>
                        <a14:foregroundMark x1="59688" y1="34551" x2="61563" y2="33801"/>
                        <a14:foregroundMark x1="61875" y1="18820" x2="54453" y2="8427"/>
                        <a14:foregroundMark x1="54453" y1="8427" x2="45391" y2="5431"/>
                        <a14:foregroundMark x1="45391" y1="5431" x2="34688" y2="8614"/>
                        <a14:foregroundMark x1="34688" y1="8614" x2="28516" y2="19288"/>
                        <a14:foregroundMark x1="73125" y1="21067" x2="86016" y2="21723"/>
                        <a14:foregroundMark x1="39141" y1="936" x2="51484" y2="1592"/>
                        <a14:foregroundMark x1="71406" y1="30056" x2="79844" y2="30712"/>
                        <a14:foregroundMark x1="79844" y1="30712" x2="81719" y2="24251"/>
                        <a14:foregroundMark x1="3281" y1="94288" x2="3438" y2="84644"/>
                        <a14:foregroundMark x1="30000" y1="65169" x2="30391" y2="52622"/>
                      </a14:backgroundRemoval>
                    </a14:imgEffect>
                  </a14:imgLayer>
                </a14:imgProps>
              </a:ext>
              <a:ext uri="{28A0092B-C50C-407E-A947-70E740481C1C}">
                <a14:useLocalDpi xmlns:a14="http://schemas.microsoft.com/office/drawing/2010/main" val="0"/>
              </a:ext>
            </a:extLst>
          </a:blip>
          <a:srcRect r="29926"/>
          <a:stretch/>
        </p:blipFill>
        <p:spPr bwMode="auto">
          <a:xfrm>
            <a:off x="2686928" y="2256483"/>
            <a:ext cx="168501" cy="2006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Free icon nature human rights vector">
            <a:extLst>
              <a:ext uri="{FF2B5EF4-FFF2-40B4-BE49-F238E27FC236}">
                <a16:creationId xmlns:a16="http://schemas.microsoft.com/office/drawing/2014/main" id="{DC8B4285-B7B2-B38D-CAFA-EF6E289D6BC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80651"/>
          <a:stretch/>
        </p:blipFill>
        <p:spPr bwMode="auto">
          <a:xfrm flipH="1">
            <a:off x="2489024" y="2642839"/>
            <a:ext cx="48778" cy="1849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Free hot temperature thermometer vector">
            <a:extLst>
              <a:ext uri="{FF2B5EF4-FFF2-40B4-BE49-F238E27FC236}">
                <a16:creationId xmlns:a16="http://schemas.microsoft.com/office/drawing/2014/main" id="{CAF1F6E1-5959-69CC-855B-9A1CF17CD02E}"/>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b="6068"/>
          <a:stretch/>
        </p:blipFill>
        <p:spPr bwMode="auto">
          <a:xfrm>
            <a:off x="2771178" y="2542259"/>
            <a:ext cx="168501" cy="301145"/>
          </a:xfrm>
          <a:prstGeom prst="rect">
            <a:avLst/>
          </a:prstGeom>
          <a:extLst>
            <a:ext uri="{909E8E84-426E-40DD-AFC4-6F175D3DCCD1}">
              <a14:hiddenFill xmlns:a14="http://schemas.microsoft.com/office/drawing/2010/main">
                <a:solidFill>
                  <a:srgbClr val="FFFFFF"/>
                </a:solidFill>
              </a14:hiddenFill>
            </a:ext>
          </a:extLst>
        </p:spPr>
      </p:pic>
      <p:pic>
        <p:nvPicPr>
          <p:cNvPr id="10" name="Picture 2" descr="Free landscape summer tree vector">
            <a:extLst>
              <a:ext uri="{FF2B5EF4-FFF2-40B4-BE49-F238E27FC236}">
                <a16:creationId xmlns:a16="http://schemas.microsoft.com/office/drawing/2014/main" id="{9BD17396-41C5-F64B-842C-80A967F681D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31139" y="2999812"/>
            <a:ext cx="213326" cy="21098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Free child boy cartoon illustration">
            <a:extLst>
              <a:ext uri="{FF2B5EF4-FFF2-40B4-BE49-F238E27FC236}">
                <a16:creationId xmlns:a16="http://schemas.microsoft.com/office/drawing/2014/main" id="{955644AB-9D17-1D75-E65E-36B822569C0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65568" y="2926884"/>
            <a:ext cx="350725" cy="3568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MLP">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ttribut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1462</TotalTime>
  <Words>960</Words>
  <Application>Microsoft Office PowerPoint</Application>
  <PresentationFormat>Widescreen</PresentationFormat>
  <Paragraphs>135</Paragraphs>
  <Slides>11</Slides>
  <Notes>11</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11</vt:i4>
      </vt:variant>
    </vt:vector>
  </HeadingPairs>
  <TitlesOfParts>
    <vt:vector size="16" baseType="lpstr">
      <vt:lpstr>Arial</vt:lpstr>
      <vt:lpstr>Calibri</vt:lpstr>
      <vt:lpstr>MLP</vt:lpstr>
      <vt:lpstr>SA</vt:lpstr>
      <vt:lpstr>Attribution</vt:lpstr>
      <vt:lpstr>Cooling Effect Of Evaporation</vt:lpstr>
      <vt:lpstr>PowerPoint Presentation</vt:lpstr>
      <vt:lpstr>KWL Chart (Evaporation)</vt:lpstr>
      <vt:lpstr>Cooling Effect Of Evaporation</vt:lpstr>
      <vt:lpstr>Cooling Effect Of Evaporation</vt:lpstr>
      <vt:lpstr>PowerPoint Presentation</vt:lpstr>
      <vt:lpstr>Cooling Effect Of Evaporation: Experiment</vt:lpstr>
      <vt:lpstr>Effect of Heat Energy On State Of Matter</vt:lpstr>
      <vt:lpstr>PowerPoint Presentation</vt:lpstr>
      <vt:lpstr>PowerPoint Presentation</vt:lpstr>
      <vt:lpstr>Attribution / Citation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prabha acharya</dc:creator>
  <cp:lastModifiedBy>Sreejayanthi S</cp:lastModifiedBy>
  <cp:revision>82</cp:revision>
  <dcterms:created xsi:type="dcterms:W3CDTF">2023-08-23T08:06:50Z</dcterms:created>
  <dcterms:modified xsi:type="dcterms:W3CDTF">2025-04-16T19:30:20Z</dcterms:modified>
</cp:coreProperties>
</file>