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i9RaEgmH3Hv6/XTWrrBrXsCgkk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2510B68F-7DE2-486C-83D5-9EAB29FBD85F}">
  <a:tblStyle styleId="{2510B68F-7DE2-486C-83D5-9EAB29FBD85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663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kaibara/2387326874%20-%20CC%20BY%202.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flickr.com/photos/kaibara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moonlightbulb/5026604749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flickr.com/photos/moonlightbulb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" name="Google Shape;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https://www.flickr.com/photos/kaibara/2387326874 - CC BY 2.0</a:t>
            </a: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Umberto Salvagnin</a:t>
            </a:r>
            <a:r>
              <a:rPr lang="en-US" sz="1200"/>
              <a:t/>
            </a:r>
            <a:br>
              <a:rPr lang="en-US" sz="1200"/>
            </a:b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" name="Google Shape;4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https://www.flickr.com/photos/moonlightbulb/5026604749</a:t>
            </a: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CC BY 2.0 - </a:t>
            </a: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Selena N. B. H.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6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6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6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6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6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6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6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6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6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6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5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www.flickr.com/photos/kaibara/2387326874%20-%20CC%20BY%202.0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moonlightbulb/" TargetMode="External"/><Relationship Id="rId5" Type="http://schemas.openxmlformats.org/officeDocument/2006/relationships/hyperlink" Target="https://www.flickr.com/photos/moonlightbulb/5026604749" TargetMode="External"/><Relationship Id="rId4" Type="http://schemas.openxmlformats.org/officeDocument/2006/relationships/hyperlink" Target="https://www.flickr.com/photos/kaibar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/>
          <p:nvPr/>
        </p:nvSpPr>
        <p:spPr>
          <a:xfrm>
            <a:off x="719572" y="2362200"/>
            <a:ext cx="7704900" cy="1047939"/>
          </a:xfrm>
          <a:prstGeom prst="rect">
            <a:avLst/>
          </a:prstGeom>
          <a:gradFill>
            <a:gsLst>
              <a:gs pos="0">
                <a:srgbClr val="759336"/>
              </a:gs>
              <a:gs pos="80000">
                <a:srgbClr val="99C247"/>
              </a:gs>
              <a:gs pos="100000">
                <a:srgbClr val="9BC54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gu-IN" sz="5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જંતુભક્ષી છોડ—એક વિચાર</a:t>
            </a:r>
            <a:endParaRPr lang="en-US" sz="5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 txBox="1"/>
          <p:nvPr/>
        </p:nvSpPr>
        <p:spPr>
          <a:xfrm>
            <a:off x="533400" y="1150203"/>
            <a:ext cx="788675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90513" lvl="0" indent="-290513" algn="just"/>
            <a:r>
              <a:rPr lang="en-GB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જંતુભક્ષી</a:t>
            </a:r>
            <a:r>
              <a:rPr lang="gu-IN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છોડ લીલા હોય છે અને પ્રકાશસંશ્લેષણ કરી શકે છે, તો પણ તેમને જંતુઓ ખાવાની જરૂર શા માટે પડે છે?</a:t>
            </a:r>
            <a:endParaRPr lang="en-GB" dirty="0"/>
          </a:p>
        </p:txBody>
      </p:sp>
      <p:pic>
        <p:nvPicPr>
          <p:cNvPr id="41" name="Google Shape;41;p2" descr="2387326874_f3ddf71675_z"/>
          <p:cNvPicPr preferRelativeResize="0"/>
          <p:nvPr/>
        </p:nvPicPr>
        <p:blipFill rotWithShape="1">
          <a:blip r:embed="rId3">
            <a:alphaModFix/>
          </a:blip>
          <a:srcRect l="27631" t="21053" r="26315" b="15788"/>
          <a:stretch/>
        </p:blipFill>
        <p:spPr>
          <a:xfrm>
            <a:off x="5943600" y="2362200"/>
            <a:ext cx="2578100" cy="265176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"/>
          <p:cNvSpPr txBox="1"/>
          <p:nvPr/>
        </p:nvSpPr>
        <p:spPr>
          <a:xfrm>
            <a:off x="1365956" y="128750"/>
            <a:ext cx="5866694" cy="923289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નીચેના પ્રશ્નનો ઉત્તર આપો</a:t>
            </a:r>
            <a:endParaRPr lang="en-US" sz="3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 txBox="1"/>
          <p:nvPr/>
        </p:nvSpPr>
        <p:spPr>
          <a:xfrm>
            <a:off x="533400" y="2776296"/>
            <a:ext cx="54864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લીલા છોડ માત્ર કાર્બોહાઇડ્રેટ બનાવે છે.</a:t>
            </a:r>
            <a:endParaRPr lang="en-GB" sz="2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તેઓ એવી જગ્યાઓએ ઉગે છે જ્યાં </a:t>
            </a:r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માટીમાં ખનિજોની ઉણપ હોય છે અથવા તે</a:t>
            </a: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તેમના જીવંત રહેવા માટે</a:t>
            </a: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અત્યંત</a:t>
            </a: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એસિડિક  હોય છે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તેથી </a:t>
            </a:r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તેઓ તેમના પોષક તત્વો માટે અન્ય સ્ત્રોતો પર આધાર રાખીને જીવન વ્યાપન કરે છે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1" dirty="0">
              <a:solidFill>
                <a:srgbClr val="1C66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 txBox="1"/>
          <p:nvPr/>
        </p:nvSpPr>
        <p:spPr>
          <a:xfrm>
            <a:off x="609600" y="5174675"/>
            <a:ext cx="76962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જાળમાં સપડાયેલા જીવડાઓ પાચક એન્ઝાઇમ દ્વારા સ્ત્રાવમાં પરિવર્તિત થાય છે અને </a:t>
            </a:r>
            <a:r>
              <a:rPr lang="gu-IN" sz="2400" b="1" u="sng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નાઈટ્રોજન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gu-IN" sz="2400" b="1" u="sng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ફોસ્ફરસ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જેવા જરૂરી ખનિજ પોષક તત્વો છોડ દ્વારા શોષી લેવામાં આવે છે.</a:t>
            </a:r>
            <a:endParaRPr dirty="0"/>
          </a:p>
        </p:txBody>
      </p:sp>
      <p:sp>
        <p:nvSpPr>
          <p:cNvPr id="45" name="Google Shape;45;p2"/>
          <p:cNvSpPr txBox="1"/>
          <p:nvPr/>
        </p:nvSpPr>
        <p:spPr>
          <a:xfrm>
            <a:off x="622300" y="1981200"/>
            <a:ext cx="3227029" cy="646290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ક્લિક કરો જવાબ માટે</a:t>
            </a:r>
            <a:endParaRPr lang="en-US"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 animBg="1"/>
      <p:bldP spid="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"/>
          <p:cNvSpPr/>
          <p:nvPr/>
        </p:nvSpPr>
        <p:spPr>
          <a:xfrm>
            <a:off x="762000" y="1219200"/>
            <a:ext cx="73152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જંતુભક્ષી છોડ કેવી રીતે જંતુઓને આકર્ષિત કરે છે?</a:t>
            </a:r>
            <a:endParaRPr dirty="0"/>
          </a:p>
        </p:txBody>
      </p:sp>
      <p:pic>
        <p:nvPicPr>
          <p:cNvPr id="52" name="Google Shape;52;p3" descr="5026604749_6f135fb8c2_z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5800" y="1828800"/>
            <a:ext cx="3759937" cy="283464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3"/>
          <p:cNvSpPr txBox="1"/>
          <p:nvPr/>
        </p:nvSpPr>
        <p:spPr>
          <a:xfrm>
            <a:off x="839272" y="4960203"/>
            <a:ext cx="739032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gu-IN" sz="2400" b="1" dirty="0">
                <a:solidFill>
                  <a:srgbClr val="214200"/>
                </a:solidFill>
                <a:latin typeface="Calibri"/>
                <a:ea typeface="Calibri"/>
                <a:cs typeface="Calibri"/>
                <a:sym typeface="Calibri"/>
              </a:rPr>
              <a:t>આ છોડના પાન ક્રોમોપ્લાસ્ટિડ્સ કારણે તેજસ્વી રંગીન હોય છે, જે જંતુઓને આકર્ષે છે.</a:t>
            </a:r>
            <a:endParaRPr dirty="0"/>
          </a:p>
        </p:txBody>
      </p:sp>
      <p:sp>
        <p:nvSpPr>
          <p:cNvPr id="55" name="Google Shape;55;p3"/>
          <p:cNvSpPr txBox="1"/>
          <p:nvPr/>
        </p:nvSpPr>
        <p:spPr>
          <a:xfrm>
            <a:off x="838200" y="2057400"/>
            <a:ext cx="2718816" cy="646290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ક્લિક કરો જવાબ માટે</a:t>
            </a:r>
          </a:p>
        </p:txBody>
      </p:sp>
      <p:sp>
        <p:nvSpPr>
          <p:cNvPr id="2" name="Google Shape;42;p2">
            <a:extLst>
              <a:ext uri="{FF2B5EF4-FFF2-40B4-BE49-F238E27FC236}">
                <a16:creationId xmlns:a16="http://schemas.microsoft.com/office/drawing/2014/main" xmlns="" id="{889BA33A-01F7-7E39-163F-DC49B1D59E5A}"/>
              </a:ext>
            </a:extLst>
          </p:cNvPr>
          <p:cNvSpPr txBox="1"/>
          <p:nvPr/>
        </p:nvSpPr>
        <p:spPr>
          <a:xfrm>
            <a:off x="2499106" y="128747"/>
            <a:ext cx="4733544" cy="830956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નીચેના પ્રશ્નનો ઉત્તર આપો</a:t>
            </a:r>
            <a:endParaRPr lang="en-US"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1" name="Google Shape;61;p4"/>
          <p:cNvGraphicFramePr/>
          <p:nvPr/>
        </p:nvGraphicFramePr>
        <p:xfrm>
          <a:off x="457200" y="1741713"/>
          <a:ext cx="8229600" cy="1915875"/>
        </p:xfrm>
        <a:graphic>
          <a:graphicData uri="http://schemas.openxmlformats.org/drawingml/2006/table">
            <a:tbl>
              <a:tblPr firstRow="1" bandRow="1">
                <a:noFill/>
                <a:tableStyleId>{2510B68F-7DE2-486C-83D5-9EAB29FBD85F}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https://www.flickr.com/photos/kaibara/2387326874 - CC BY 2.0</a:t>
                      </a:r>
                      <a:r>
                        <a:rPr lang="en-US" sz="11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</a:t>
                      </a:r>
                      <a:r>
                        <a:rPr lang="en-US" sz="1100" b="1" i="0" u="sng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Umberto Salvagnin</a:t>
                      </a:r>
                      <a:r>
                        <a:rPr lang="en-US" sz="1100"/>
                        <a:t/>
                      </a:r>
                      <a:br>
                        <a:rPr lang="en-US" sz="1100"/>
                      </a:b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https://www.flickr.com/photos/moonlightbulb/5026604749</a:t>
                      </a:r>
                      <a:r>
                        <a:rPr lang="en-US" sz="11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– CC BY 2.0 - </a:t>
                      </a:r>
                      <a:r>
                        <a:rPr lang="en-US" sz="1100" b="1" i="0" u="sng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Selena N. B. H.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62" name="Google Shape;62;p4" descr="2387326874_f3ddf71675_z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52600" y="2478312"/>
            <a:ext cx="4572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4" descr="5026604749_6f135fb8c2_z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26305" y="3151539"/>
            <a:ext cx="483495" cy="364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234</Words>
  <Application>Microsoft Office PowerPoint</Application>
  <PresentationFormat>On-screen Show (4:3)</PresentationFormat>
  <Paragraphs>29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keshaba</dc:creator>
  <cp:lastModifiedBy>Satish</cp:lastModifiedBy>
  <cp:revision>7</cp:revision>
  <dcterms:created xsi:type="dcterms:W3CDTF">2018-12-16T04:20:25Z</dcterms:created>
  <dcterms:modified xsi:type="dcterms:W3CDTF">2026-05-11T03:20:10Z</dcterms:modified>
</cp:coreProperties>
</file>