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64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5605" autoAdjust="0"/>
  </p:normalViewPr>
  <p:slideViewPr>
    <p:cSldViewPr>
      <p:cViewPr varScale="1">
        <p:scale>
          <a:sx n="42" d="100"/>
          <a:sy n="42" d="100"/>
        </p:scale>
        <p:origin x="-54" y="-5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11-05-2026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xmlns="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xmlns="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napdragon-flower-antirrhinum-2207978/" TargetMode="External"/><Relationship Id="rId2" Type="http://schemas.openxmlformats.org/officeDocument/2006/relationships/hyperlink" Target="https://commons.wikimedia.org/wiki/File:Colourful_Antirrhinum_flower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2436" y="1066800"/>
            <a:ext cx="6102127" cy="3886200"/>
          </a:xfrm>
          <a:prstGeom prst="roundRect">
            <a:avLst>
              <a:gd name="adj" fmla="val 0"/>
            </a:avLst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err="1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સ્નેપ</a:t>
            </a:r>
            <a:r>
              <a:rPr lang="en-GB" sz="5400" b="1" dirty="0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5400" b="1" dirty="0" err="1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ડ્રેગન</a:t>
            </a:r>
            <a:r>
              <a:rPr lang="en-GB" sz="5400" b="1" dirty="0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</a:p>
          <a:p>
            <a:pPr algn="ctr"/>
            <a:r>
              <a:rPr lang="en-GB" sz="5400" b="1" dirty="0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(</a:t>
            </a:r>
            <a:r>
              <a:rPr lang="en-GB" sz="5400" b="1" dirty="0" err="1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મોઢું</a:t>
            </a:r>
            <a:r>
              <a:rPr lang="en-GB" sz="5400" b="1" dirty="0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5400" b="1" dirty="0" err="1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વકાસવા</a:t>
            </a:r>
            <a:r>
              <a:rPr lang="en-GB" sz="5400" b="1" dirty="0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5400" b="1" dirty="0" err="1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જેવું</a:t>
            </a:r>
            <a:r>
              <a:rPr lang="en-GB" sz="5400" b="1" dirty="0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5400" b="1" dirty="0" err="1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ઉઘાડી</a:t>
            </a:r>
            <a:r>
              <a:rPr lang="en-GB" sz="5400" b="1" dirty="0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5400" b="1" dirty="0" err="1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શકાય</a:t>
            </a:r>
            <a:r>
              <a:rPr lang="en-GB" sz="5400" b="1" dirty="0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5400" b="1" dirty="0" err="1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એવા</a:t>
            </a:r>
            <a:r>
              <a:rPr lang="en-GB" sz="5400" b="1" dirty="0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</a:p>
          <a:p>
            <a:pPr algn="ctr"/>
            <a:r>
              <a:rPr lang="en-GB" sz="5400" b="1" dirty="0" err="1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ફૂલોવાળુ</a:t>
            </a:r>
            <a:r>
              <a:rPr lang="en-GB" sz="5400" b="1" dirty="0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5400" b="1" dirty="0" err="1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ફૂલઝાડ</a:t>
            </a:r>
            <a:r>
              <a:rPr lang="en-GB" sz="5400" b="1" dirty="0">
                <a:solidFill>
                  <a:schemeClr val="tx2">
                    <a:lumMod val="75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) </a:t>
            </a:r>
            <a:endParaRPr lang="en-US" sz="5400" b="1" dirty="0">
              <a:solidFill>
                <a:schemeClr val="tx2">
                  <a:lumMod val="75000"/>
                </a:schemeClr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73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981200" y="228600"/>
            <a:ext cx="4968552" cy="864096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</a:rPr>
              <a:t>સ્નેપ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</a:rPr>
              <a:t>ડ્રેગન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2" descr="File:Colourful Antirrhinum flow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752600"/>
            <a:ext cx="2209800" cy="2943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oogle Shape;43;p2"/>
          <p:cNvGrpSpPr/>
          <p:nvPr/>
        </p:nvGrpSpPr>
        <p:grpSpPr>
          <a:xfrm>
            <a:off x="2057400" y="1981200"/>
            <a:ext cx="5974080" cy="4724400"/>
            <a:chOff x="1066739" y="0"/>
            <a:chExt cx="5974080" cy="4724400"/>
          </a:xfrm>
        </p:grpSpPr>
        <p:sp>
          <p:nvSpPr>
            <p:cNvPr id="6" name="Google Shape;44;p2"/>
            <p:cNvSpPr/>
            <p:nvPr/>
          </p:nvSpPr>
          <p:spPr>
            <a:xfrm>
              <a:off x="1066739" y="0"/>
              <a:ext cx="5974080" cy="373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quadBezTo>
                    <a:pt x="20000" y="40000"/>
                    <a:pt x="101250" y="15000"/>
                  </a:quadBezTo>
                  <a:lnTo>
                    <a:pt x="100194" y="0"/>
                  </a:lnTo>
                  <a:lnTo>
                    <a:pt x="120000" y="24000"/>
                  </a:lnTo>
                  <a:lnTo>
                    <a:pt x="104419" y="60000"/>
                  </a:lnTo>
                  <a:lnTo>
                    <a:pt x="103363" y="45000"/>
                  </a:lnTo>
                  <a:quadBezTo>
                    <a:pt x="30000" y="55000"/>
                    <a:pt x="0" y="120000"/>
                  </a:quadBezTo>
                  <a:close/>
                </a:path>
              </a:pathLst>
            </a:custGeom>
            <a:gradFill>
              <a:gsLst>
                <a:gs pos="0">
                  <a:srgbClr val="AC9595"/>
                </a:gs>
                <a:gs pos="80000">
                  <a:srgbClr val="E2C4C4"/>
                </a:gs>
                <a:gs pos="100000">
                  <a:srgbClr val="E4C4C4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45;p2"/>
            <p:cNvSpPr/>
            <p:nvPr/>
          </p:nvSpPr>
          <p:spPr>
            <a:xfrm>
              <a:off x="2455713" y="2034921"/>
              <a:ext cx="209092" cy="209092"/>
            </a:xfrm>
            <a:prstGeom prst="ellipse">
              <a:avLst/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46;p2"/>
            <p:cNvSpPr/>
            <p:nvPr/>
          </p:nvSpPr>
          <p:spPr>
            <a:xfrm>
              <a:off x="2361170" y="2263952"/>
              <a:ext cx="1941576" cy="13453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47;p2"/>
            <p:cNvSpPr txBox="1"/>
            <p:nvPr/>
          </p:nvSpPr>
          <p:spPr>
            <a:xfrm>
              <a:off x="2361170" y="2263952"/>
              <a:ext cx="1941576" cy="24604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775" tIns="0" rIns="0" bIns="0" anchor="t" anchorCtr="0">
              <a:noAutofit/>
            </a:bodyPr>
            <a:lstStyle/>
            <a:p>
              <a:r>
                <a:rPr lang="en-GB" sz="2400" b="1" dirty="0" err="1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એન્ટિરિનમ</a:t>
              </a:r>
              <a:r>
                <a:rPr lang="en-GB" sz="2400" b="1" dirty="0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, </a:t>
              </a:r>
              <a:r>
                <a:rPr lang="en-GB" sz="2400" b="1" dirty="0" err="1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જેને</a:t>
              </a:r>
              <a:r>
                <a:rPr lang="en-GB" sz="2400" b="1" dirty="0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સ્નેપ</a:t>
              </a:r>
              <a:r>
                <a:rPr lang="en-GB" sz="2400" b="1" dirty="0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ડ્રેગન</a:t>
              </a:r>
              <a:r>
                <a:rPr lang="en-GB" sz="2400" b="1" dirty="0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ફૂલો</a:t>
              </a:r>
              <a:r>
                <a:rPr lang="en-GB" sz="2400" b="1" dirty="0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પણ</a:t>
              </a:r>
              <a:r>
                <a:rPr lang="en-GB" sz="2400" b="1" dirty="0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કહેવાય</a:t>
              </a:r>
              <a:r>
                <a:rPr lang="en-GB" sz="2400" b="1" dirty="0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છે</a:t>
              </a:r>
              <a:r>
                <a:rPr lang="en-GB" sz="2400" b="1" dirty="0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, </a:t>
              </a:r>
              <a:r>
                <a:rPr lang="en-GB" sz="2400" b="1" dirty="0" err="1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તે</a:t>
              </a:r>
              <a:r>
                <a:rPr lang="en-GB" sz="2400" b="1" dirty="0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નાનાં</a:t>
              </a:r>
              <a:r>
                <a:rPr lang="en-GB" sz="2400" b="1" dirty="0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મોં</a:t>
              </a:r>
              <a:r>
                <a:rPr lang="en-GB" sz="2400" b="1" dirty="0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જેવા</a:t>
              </a:r>
              <a:r>
                <a:rPr lang="en-GB" sz="2400" b="1" dirty="0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દેખાય</a:t>
              </a:r>
              <a:r>
                <a:rPr lang="en-GB" sz="2400" b="1" dirty="0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છે</a:t>
              </a:r>
              <a:r>
                <a:rPr lang="en-GB" sz="2400" b="1" dirty="0" smtClean="0">
                  <a:solidFill>
                    <a:srgbClr val="000066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. </a:t>
              </a:r>
              <a:endParaRPr lang="en-GB" sz="2400" b="1" dirty="0">
                <a:solidFill>
                  <a:srgbClr val="000066"/>
                </a:solidFill>
                <a:latin typeface="Shruti" panose="020B0502040204020203" pitchFamily="34" charset="0"/>
                <a:cs typeface="Shruti" panose="020B0502040204020203" pitchFamily="34" charset="0"/>
              </a:endParaRPr>
            </a:p>
          </p:txBody>
        </p:sp>
        <p:sp>
          <p:nvSpPr>
            <p:cNvPr id="10" name="Google Shape;48;p2"/>
            <p:cNvSpPr/>
            <p:nvPr/>
          </p:nvSpPr>
          <p:spPr>
            <a:xfrm>
              <a:off x="4382354" y="1082802"/>
              <a:ext cx="358444" cy="358444"/>
            </a:xfrm>
            <a:prstGeom prst="ellipse">
              <a:avLst/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49;p2"/>
            <p:cNvSpPr/>
            <p:nvPr/>
          </p:nvSpPr>
          <p:spPr>
            <a:xfrm>
              <a:off x="4587739" y="1323534"/>
              <a:ext cx="2041664" cy="23389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0;p2"/>
            <p:cNvSpPr txBox="1"/>
            <p:nvPr/>
          </p:nvSpPr>
          <p:spPr>
            <a:xfrm>
              <a:off x="4587739" y="1323534"/>
              <a:ext cx="2041664" cy="23340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9925" tIns="0" rIns="0" bIns="0" anchor="ctr" anchorCtr="0">
              <a:noAutofit/>
            </a:bodyPr>
            <a:lstStyle/>
            <a:p>
              <a:r>
                <a:rPr lang="en-GB" sz="2400" b="1" dirty="0" err="1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જો</a:t>
              </a:r>
              <a:r>
                <a:rPr lang="en-GB" sz="2400" b="1" dirty="0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તમે</a:t>
              </a:r>
              <a:r>
                <a:rPr lang="en-GB" sz="2400" b="1" dirty="0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ફૂલની</a:t>
              </a:r>
              <a:r>
                <a:rPr lang="en-GB" sz="2400" b="1" dirty="0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બાજુઓને</a:t>
              </a:r>
              <a:r>
                <a:rPr lang="en-GB" sz="2400" b="1" dirty="0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દબાવશો</a:t>
              </a:r>
              <a:r>
                <a:rPr lang="en-GB" sz="2400" b="1" dirty="0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તો</a:t>
              </a:r>
              <a:r>
                <a:rPr lang="en-GB" sz="2400" b="1" dirty="0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મોં</a:t>
              </a:r>
              <a:r>
                <a:rPr lang="en-GB" sz="2400" b="1" dirty="0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ખૂલશે</a:t>
              </a:r>
              <a:r>
                <a:rPr lang="en-GB" sz="2400" b="1" dirty="0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, </a:t>
              </a:r>
              <a:r>
                <a:rPr lang="en-GB" sz="2400" b="1" dirty="0" err="1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અને</a:t>
              </a:r>
              <a:r>
                <a:rPr lang="en-GB" sz="2400" b="1" dirty="0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તે</a:t>
              </a:r>
              <a:r>
                <a:rPr lang="en-GB" sz="2400" b="1" dirty="0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 </a:t>
              </a:r>
              <a:r>
                <a:rPr lang="en-GB" sz="2400" b="1" dirty="0" err="1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વસ્તુઓ</a:t>
              </a:r>
              <a:r>
                <a:rPr lang="en-GB" sz="2400" b="1" dirty="0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ખાઈ</a:t>
              </a:r>
              <a:r>
                <a:rPr lang="en-GB" sz="2400" b="1" dirty="0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શકે</a:t>
              </a:r>
              <a:r>
                <a:rPr lang="en-GB" sz="2400" b="1" dirty="0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b="1" dirty="0" err="1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છે</a:t>
              </a:r>
              <a:r>
                <a:rPr lang="en-GB" sz="2400" b="1" dirty="0" smtClean="0">
                  <a:solidFill>
                    <a:srgbClr val="C00000"/>
                  </a:solidFill>
                  <a:latin typeface="Shruti" panose="020B0502040204020203" pitchFamily="34" charset="0"/>
                  <a:cs typeface="Shruti" panose="020B0502040204020203" pitchFamily="34" charset="0"/>
                </a:rPr>
                <a:t>. </a:t>
              </a:r>
              <a:endParaRPr lang="en-GB" sz="2400" b="1" dirty="0">
                <a:solidFill>
                  <a:srgbClr val="C00000"/>
                </a:solidFill>
                <a:latin typeface="Shruti" panose="020B0502040204020203" pitchFamily="34" charset="0"/>
                <a:cs typeface="Shrut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752600"/>
            <a:ext cx="4572000" cy="1505545"/>
          </a:xfrm>
          <a:prstGeom prst="snip1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2800" b="1" dirty="0" err="1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જ્યારે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તમે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ફૂલની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બાજુઓને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છોડશો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, </a:t>
            </a:r>
            <a:r>
              <a:rPr lang="en-GB" sz="2800" b="1" dirty="0" err="1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ત્યારે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તે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ફરીથી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બંધ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થઈ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જશે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. 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pic>
        <p:nvPicPr>
          <p:cNvPr id="3" name="Picture 2" descr="Snapdragon Flower, Antirrhinum, Antirrhinum Flow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599" y="3505200"/>
            <a:ext cx="4343400" cy="244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le 3"/>
          <p:cNvSpPr/>
          <p:nvPr/>
        </p:nvSpPr>
        <p:spPr>
          <a:xfrm>
            <a:off x="1752600" y="304800"/>
            <a:ext cx="4968552" cy="864096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</a:rPr>
              <a:t>સ્નેપ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3600" b="1" dirty="0" err="1">
                <a:solidFill>
                  <a:schemeClr val="tx2">
                    <a:lumMod val="75000"/>
                  </a:schemeClr>
                </a:solidFill>
              </a:rPr>
              <a:t>ડ્રેગન</a:t>
            </a:r>
            <a:r>
              <a:rPr lang="en-GB" sz="3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Picture 2" descr="blossom plant flower petal pink flora eye bunnies snapdragon macro photography flowering plant antirrhinum majus plant stem land plan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318674"/>
            <a:ext cx="2743200" cy="365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6733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6493006"/>
              </p:ext>
            </p:extLst>
          </p:nvPr>
        </p:nvGraphicFramePr>
        <p:xfrm>
          <a:off x="457200" y="1397001"/>
          <a:ext cx="8229600" cy="2554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sng" kern="1200" dirty="0">
                          <a:hlinkClick r:id="rId2"/>
                        </a:rPr>
                        <a:t>https://commons.wikimedia.org/wiki/File:Colourful_Antirrhinum_flower.jpg</a:t>
                      </a:r>
                      <a:r>
                        <a:rPr lang="en-US" sz="800" u="sng" kern="1200" dirty="0"/>
                        <a:t> – Public Domain</a:t>
                      </a:r>
                      <a:endParaRPr lang="en-US" sz="800" kern="1200" dirty="0"/>
                    </a:p>
                    <a:p>
                      <a:endParaRPr lang="en-US" sz="800" kern="1200" dirty="0"/>
                    </a:p>
                    <a:p>
                      <a:endParaRPr lang="en-IN" sz="800" dirty="0"/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sng" kern="1200" dirty="0">
                          <a:hlinkClick r:id="rId3"/>
                        </a:rPr>
                        <a:t>https://pixabay.com/en/snapdragon-flower-antirrhinum-2207978/</a:t>
                      </a:r>
                      <a:r>
                        <a:rPr lang="en-US" sz="800" u="sng" kern="1200" dirty="0"/>
                        <a:t> - CC0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/>
                        <a:t>https://pxhere.com/en/photo/664684 – CC0</a:t>
                      </a:r>
                    </a:p>
                    <a:p>
                      <a:endParaRPr lang="en-US" sz="800" kern="1200" dirty="0"/>
                    </a:p>
                    <a:p>
                      <a:endParaRPr lang="en-IN" sz="800" dirty="0"/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6" name="Picture 2" descr="File:Colourful Antirrhinum flower.jpg">
            <a:extLst>
              <a:ext uri="{FF2B5EF4-FFF2-40B4-BE49-F238E27FC236}">
                <a16:creationId xmlns:a16="http://schemas.microsoft.com/office/drawing/2014/main" xmlns="" id="{83A120A8-A1B8-43F0-AA6D-7DCFD36D7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2126836"/>
            <a:ext cx="310148" cy="41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Snapdragon Flower, Antirrhinum, Antirrhinum Flower">
            <a:extLst>
              <a:ext uri="{FF2B5EF4-FFF2-40B4-BE49-F238E27FC236}">
                <a16:creationId xmlns:a16="http://schemas.microsoft.com/office/drawing/2014/main" xmlns="" id="{9DA225B3-276D-4EF8-A257-EE8A21776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2851565"/>
            <a:ext cx="609601" cy="34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blossom plant flower petal pink flora eye bunnies snapdragon macro photography flowering plant antirrhinum majus plant stem land plant">
            <a:extLst>
              <a:ext uri="{FF2B5EF4-FFF2-40B4-BE49-F238E27FC236}">
                <a16:creationId xmlns:a16="http://schemas.microsoft.com/office/drawing/2014/main" xmlns="" id="{80AA9862-C87D-4BCD-AF83-03E7517BC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2494" y="3362981"/>
            <a:ext cx="385011" cy="51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28280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93</Words>
  <Application>Microsoft Office PowerPoint</Application>
  <PresentationFormat>On-screen Show (4:3)</PresentationFormat>
  <Paragraphs>23</Paragraphs>
  <Slides>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Satish</cp:lastModifiedBy>
  <cp:revision>17</cp:revision>
  <dcterms:created xsi:type="dcterms:W3CDTF">2018-12-16T04:20:25Z</dcterms:created>
  <dcterms:modified xsi:type="dcterms:W3CDTF">2026-05-11T03:41:46Z</dcterms:modified>
</cp:coreProperties>
</file>