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vusQPMwBBBX9GTtveYFGWnFst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ABFDEA4-CC5B-48D5-97C9-EA143DDC5F02}">
  <a:tblStyle styleId="{9ABFDEA4-CC5B-48D5-97C9-EA143DDC5F0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-54" y="-51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u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gu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gu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gu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gu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838200" y="269398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gu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સારાંશ </a:t>
            </a:r>
            <a:r>
              <a:rPr lang="en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</a:t>
            </a:r>
            <a:r>
              <a:rPr lang="gu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gu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gu-IN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વનસ્પતિ માં પોષણ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/>
        </p:nvSpPr>
        <p:spPr>
          <a:xfrm>
            <a:off x="2922666" y="174979"/>
            <a:ext cx="2473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સારાંશ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" name="Google Shape;41;p2"/>
          <p:cNvGrpSpPr/>
          <p:nvPr/>
        </p:nvGrpSpPr>
        <p:grpSpPr>
          <a:xfrm>
            <a:off x="1600199" y="907277"/>
            <a:ext cx="6019793" cy="5717042"/>
            <a:chOff x="1600199" y="907277"/>
            <a:chExt cx="6019793" cy="5717042"/>
          </a:xfrm>
        </p:grpSpPr>
        <p:sp>
          <p:nvSpPr>
            <p:cNvPr id="42" name="Google Shape;42;p2"/>
            <p:cNvSpPr/>
            <p:nvPr/>
          </p:nvSpPr>
          <p:spPr>
            <a:xfrm>
              <a:off x="3657600" y="1752600"/>
              <a:ext cx="1404000" cy="684000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પોષક તત્વો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431822" y="2901441"/>
              <a:ext cx="1629778" cy="684000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વનસ્પતિઓમાં પોષણની રીત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50933" y="2916859"/>
              <a:ext cx="2269059" cy="684000"/>
            </a:xfrm>
            <a:prstGeom prst="rect">
              <a:avLst/>
            </a:prstGeom>
            <a:solidFill>
              <a:schemeClr val="accent2"/>
            </a:solidFill>
            <a:ln w="2540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જમીનમાં પોષકતત્વોની ભરપાઈ</a:t>
              </a:r>
              <a:endParaRPr sz="18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756549" y="907277"/>
              <a:ext cx="1404000" cy="684000"/>
            </a:xfrm>
            <a:prstGeom prst="rect">
              <a:avLst/>
            </a:prstGeom>
            <a:solidFill>
              <a:srgbClr val="5078BE"/>
            </a:solidFill>
            <a:ln w="25400" cap="flat" cmpd="sng">
              <a:solidFill>
                <a:srgbClr val="3F64B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વનસ્પતિઓમાં પોષણ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568222" y="3933191"/>
              <a:ext cx="1404000" cy="684000"/>
            </a:xfrm>
            <a:prstGeom prst="rect">
              <a:avLst/>
            </a:prstGeom>
            <a:solidFill>
              <a:schemeClr val="accent3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સ્વાવલંબી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733971" y="4023502"/>
              <a:ext cx="1404000" cy="684000"/>
            </a:xfrm>
            <a:prstGeom prst="rect">
              <a:avLst/>
            </a:prstGeom>
            <a:solidFill>
              <a:srgbClr val="92D050"/>
            </a:solidFill>
            <a:ln w="254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પરાવલંબી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884191" y="4916938"/>
              <a:ext cx="1404000" cy="684000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પરોપજીવી વનસ્પતિઓ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884191" y="5940319"/>
              <a:ext cx="1404000" cy="684000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મૃતોપજીવી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743034" y="4916938"/>
              <a:ext cx="1404000" cy="684000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કીટભક્ષી વનસ્પતિઓ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758800" y="5940319"/>
              <a:ext cx="1404000" cy="684000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108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સહજીવી સંબંધ</a:t>
              </a:r>
              <a:endParaRPr sz="1800" b="1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600199" y="4939516"/>
              <a:ext cx="1583267" cy="684000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36000" rIns="91425" bIns="468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0" i="0" u="none" strike="noStrike" cap="none" dirty="0">
                  <a:solidFill>
                    <a:schemeClr val="bg1"/>
                  </a:solidFill>
                  <a:latin typeface="Calibri" pitchFamily="34" charset="0"/>
                  <a:sym typeface="Arial"/>
                </a:rPr>
                <a:t>પ્રકાશસંશ્લેષણ</a:t>
              </a:r>
              <a:endParaRPr sz="1800" b="1" i="0" u="none" strike="noStrike" cap="none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endParaRPr>
            </a:p>
          </p:txBody>
        </p:sp>
        <p:cxnSp>
          <p:nvCxnSpPr>
            <p:cNvPr id="53" name="Google Shape;53;p2"/>
            <p:cNvCxnSpPr>
              <a:stCxn id="45" idx="2"/>
              <a:endCxn id="42" idx="3"/>
            </p:cNvCxnSpPr>
            <p:nvPr/>
          </p:nvCxnSpPr>
          <p:spPr>
            <a:xfrm rot="5400000">
              <a:off x="5008399" y="1644527"/>
              <a:ext cx="503400" cy="396900"/>
            </a:xfrm>
            <a:prstGeom prst="bentConnector2">
              <a:avLst/>
            </a:prstGeom>
            <a:noFill/>
            <a:ln w="1905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4" name="Google Shape;54;p2"/>
            <p:cNvCxnSpPr>
              <a:stCxn id="43" idx="0"/>
              <a:endCxn id="44" idx="0"/>
            </p:cNvCxnSpPr>
            <p:nvPr/>
          </p:nvCxnSpPr>
          <p:spPr>
            <a:xfrm rot="16200000" flipH="1">
              <a:off x="5358378" y="1789774"/>
              <a:ext cx="15418" cy="2238752"/>
            </a:xfrm>
            <a:prstGeom prst="bentConnector3">
              <a:avLst>
                <a:gd name="adj1" fmla="val -1482683"/>
              </a:avLst>
            </a:prstGeom>
            <a:noFill/>
            <a:ln w="1905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5" name="Google Shape;55;p2"/>
            <p:cNvCxnSpPr>
              <a:stCxn id="46" idx="0"/>
              <a:endCxn id="47" idx="0"/>
            </p:cNvCxnSpPr>
            <p:nvPr/>
          </p:nvCxnSpPr>
          <p:spPr>
            <a:xfrm rot="16200000" flipH="1">
              <a:off x="4307940" y="2895472"/>
              <a:ext cx="90311" cy="2165749"/>
            </a:xfrm>
            <a:prstGeom prst="bentConnector3">
              <a:avLst>
                <a:gd name="adj1" fmla="val -253125"/>
              </a:avLst>
            </a:prstGeom>
            <a:noFill/>
            <a:ln w="1905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6" name="Google Shape;56;p2"/>
            <p:cNvCxnSpPr>
              <a:stCxn id="46" idx="2"/>
              <a:endCxn id="52" idx="3"/>
            </p:cNvCxnSpPr>
            <p:nvPr/>
          </p:nvCxnSpPr>
          <p:spPr>
            <a:xfrm rot="5400000">
              <a:off x="2894682" y="4905975"/>
              <a:ext cx="664325" cy="86756"/>
            </a:xfrm>
            <a:prstGeom prst="bentConnector2">
              <a:avLst/>
            </a:prstGeom>
            <a:noFill/>
            <a:ln w="1905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7" name="Google Shape;57;p2"/>
            <p:cNvCxnSpPr>
              <a:stCxn id="47" idx="2"/>
              <a:endCxn id="48" idx="3"/>
            </p:cNvCxnSpPr>
            <p:nvPr/>
          </p:nvCxnSpPr>
          <p:spPr>
            <a:xfrm rot="5400000">
              <a:off x="5086363" y="4909330"/>
              <a:ext cx="551436" cy="147780"/>
            </a:xfrm>
            <a:prstGeom prst="bentConnector2">
              <a:avLst/>
            </a:prstGeom>
            <a:noFill/>
            <a:ln w="1905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8" name="Google Shape;58;p2"/>
            <p:cNvCxnSpPr>
              <a:stCxn id="47" idx="2"/>
              <a:endCxn id="49" idx="3"/>
            </p:cNvCxnSpPr>
            <p:nvPr/>
          </p:nvCxnSpPr>
          <p:spPr>
            <a:xfrm rot="5400000">
              <a:off x="4574673" y="5421020"/>
              <a:ext cx="1574817" cy="147780"/>
            </a:xfrm>
            <a:prstGeom prst="bentConnector2">
              <a:avLst/>
            </a:prstGeom>
            <a:noFill/>
            <a:ln w="1905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9" name="Google Shape;59;p2"/>
            <p:cNvCxnSpPr>
              <a:stCxn id="47" idx="2"/>
              <a:endCxn id="51" idx="1"/>
            </p:cNvCxnSpPr>
            <p:nvPr/>
          </p:nvCxnSpPr>
          <p:spPr>
            <a:xfrm rot="16200000" flipH="1">
              <a:off x="4809977" y="5333495"/>
              <a:ext cx="1574817" cy="322829"/>
            </a:xfrm>
            <a:prstGeom prst="bentConnector2">
              <a:avLst/>
            </a:prstGeom>
            <a:noFill/>
            <a:ln w="1905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0" name="Google Shape;60;p2"/>
            <p:cNvCxnSpPr>
              <a:stCxn id="47" idx="2"/>
              <a:endCxn id="50" idx="1"/>
            </p:cNvCxnSpPr>
            <p:nvPr/>
          </p:nvCxnSpPr>
          <p:spPr>
            <a:xfrm rot="16200000" flipH="1">
              <a:off x="5313784" y="4829688"/>
              <a:ext cx="551436" cy="307063"/>
            </a:xfrm>
            <a:prstGeom prst="bentConnector2">
              <a:avLst/>
            </a:prstGeom>
            <a:noFill/>
            <a:ln w="19050" cap="flat" cmpd="sng">
              <a:solidFill>
                <a:srgbClr val="F6C84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1" name="Google Shape;61;p2"/>
            <p:cNvCxnSpPr/>
            <p:nvPr/>
          </p:nvCxnSpPr>
          <p:spPr>
            <a:xfrm>
              <a:off x="5458548" y="2057400"/>
              <a:ext cx="0" cy="612000"/>
            </a:xfrm>
            <a:prstGeom prst="straightConnector1">
              <a:avLst/>
            </a:prstGeom>
            <a:noFill/>
            <a:ln w="19050" cap="flat" cmpd="sng">
              <a:solidFill>
                <a:srgbClr val="DC783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" name="Google Shape;62;p2"/>
            <p:cNvCxnSpPr>
              <a:stCxn id="43" idx="2"/>
            </p:cNvCxnSpPr>
            <p:nvPr/>
          </p:nvCxnSpPr>
          <p:spPr>
            <a:xfrm rot="16200000" flipH="1">
              <a:off x="4213155" y="3618997"/>
              <a:ext cx="180000" cy="112888"/>
            </a:xfrm>
            <a:prstGeom prst="straightConnector1">
              <a:avLst/>
            </a:prstGeom>
            <a:noFill/>
            <a:ln w="1905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gu-IN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8" name="Google Shape;68;p3"/>
          <p:cNvGraphicFramePr/>
          <p:nvPr/>
        </p:nvGraphicFramePr>
        <p:xfrm>
          <a:off x="457200" y="1397001"/>
          <a:ext cx="8229600" cy="4470375"/>
        </p:xfrm>
        <a:graphic>
          <a:graphicData uri="http://schemas.openxmlformats.org/drawingml/2006/table">
            <a:tbl>
              <a:tblPr firstRow="1" bandRow="1">
                <a:noFill/>
                <a:tableStyleId>{9ABFDEA4-CC5B-48D5-97C9-EA143DDC5F02}</a:tableStyleId>
              </a:tblPr>
              <a:tblGrid>
                <a:gridCol w="914400"/>
                <a:gridCol w="1295400"/>
                <a:gridCol w="6019800"/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gu-IN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33</Words>
  <PresentationFormat>On-screen Show (4:3)</PresentationFormat>
  <Paragraphs>19</Paragraphs>
  <Slides>3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સારાંશ – વનસ્પતિ માં પોષણ</vt:lpstr>
      <vt:lpstr>Slide 2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સારાંશ – વનસ્પતિ માં પોષણ</dc:title>
  <dc:creator>keshaba</dc:creator>
  <cp:lastModifiedBy>Satish</cp:lastModifiedBy>
  <cp:revision>2</cp:revision>
  <dcterms:created xsi:type="dcterms:W3CDTF">2018-12-16T04:20:25Z</dcterms:created>
  <dcterms:modified xsi:type="dcterms:W3CDTF">2026-05-09T16:13:28Z</dcterms:modified>
</cp:coreProperties>
</file>