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metadata" ContentType="application/binary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notesSlides/notesSlide6.xml" ContentType="application/vnd.openxmlformats-officedocument.presentationml.notesSlide+xml"/>
  <Override PartName="/ppt/viewProps.xml" ContentType="application/vnd.openxmlformats-officedocument.presentationml.viewProp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8"/>
  </p:notes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6858000" type="screen4x3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13" roundtripDataSignature="AMtx7mjWvfLynbwGNrbY/7NVVquoj0LIu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BCA007BD-0D8D-4B21-8F32-746509E154FE}">
  <a:tblStyle styleId="{BCA007BD-0D8D-4B21-8F32-746509E154FE}" styleName="Table_0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8ECF4"/>
          </a:solidFill>
        </a:fill>
      </a:tcStyle>
    </a:wholeTbl>
    <a:band1H>
      <a:tcTxStyle b="off" i="off"/>
      <a:tcStyle>
        <a:tcBdr/>
        <a:fill>
          <a:solidFill>
            <a:srgbClr val="CFD7E7"/>
          </a:solidFill>
        </a:fill>
      </a:tcStyle>
    </a:band1H>
    <a:band2H>
      <a:tcTxStyle b="off" i="off"/>
      <a:tcStyle>
        <a:tcBdr/>
      </a:tcStyle>
    </a:band2H>
    <a:band1V>
      <a:tcTxStyle b="off" i="off"/>
      <a:tcStyle>
        <a:tcBdr/>
        <a:fill>
          <a:solidFill>
            <a:srgbClr val="CFD7E7"/>
          </a:solidFill>
        </a:fill>
      </a:tcStyle>
    </a:band1V>
    <a:band2V>
      <a:tcTxStyle b="off" i="off"/>
      <a:tcStyle>
        <a:tcBdr/>
      </a:tcStyle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 b="off" i="off"/>
      <a:tcStyle>
        <a:tcBdr/>
      </a:tcStyle>
    </a:seCell>
    <a:swCell>
      <a:tcTxStyle b="off" i="off"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 b="off" i="off"/>
      <a:tcStyle>
        <a:tcBdr/>
      </a:tcStyle>
    </a:neCell>
    <a:nwCell>
      <a:tcTxStyle b="off" i="off"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 snapToGrid="0">
      <p:cViewPr varScale="1">
        <p:scale>
          <a:sx n="71" d="100"/>
          <a:sy n="71" d="100"/>
        </p:scale>
        <p:origin x="-633" y="-51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 snapToGrid="0">
      <p:cViewPr varScale="1">
        <p:scale>
          <a:sx n="100" d="100"/>
          <a:sy n="100" d="100"/>
        </p:scale>
        <p:origin x="0" y="0"/>
      </p:cViewPr>
      <p:guideLst>
        <p:guide orient="horz" pos="2880"/>
        <p:guide pos="2160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customschemas.google.com/relationships/presentationmetadata" Target="metadata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4" Type="http://schemas.openxmlformats.org/officeDocument/2006/relationships/slide" Target="slides/slide3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en.m.wikipedia.org/wiki/File:Dry_yeast.jpg" TargetMode="External"/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1" name="Google Shape;3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1200" b="0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https://pixabay.com/en/hub-mushroom-the-parasite-nature-343204/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1200" b="0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https://pixabay.com/en/mushroom-fungi-fungus-many-food-389421/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2" name="Google Shape;32;p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pPr marL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SzPts val="1400"/>
                <a:buNone/>
              </a:pPr>
              <a:t>1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9" name="Google Shape;39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n-US" sz="1200" u="sng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  <a:hlinkClick r:id="rId3">
                  <a:extLst>
                    <a:ext uri="{A12FA001-AC4F-418D-AE19-62706E023703}">
                      <ahyp:hlinkClr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val="tx"/>
                    </a:ext>
                  </a:extLst>
                </a:hlinkClick>
              </a:rPr>
              <a:t>https://en.m.wikipedia.org/wiki/File:Dry_yeast.jpg</a:t>
            </a:r>
            <a:r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– Public Domain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https://pixabay.com/en/mushrooms-mushroom-yellow-mushrooms-3670023/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40" name="Google Shape;40;p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pPr marL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SzPts val="1400"/>
                <a:buNone/>
              </a:pPr>
              <a:t>2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4" name="Google Shape;54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n-US" sz="1200" u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https://pixabay.com/en/mushroom-mushroom-colony-forest-3198608/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55" name="Google Shape;55;p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pPr marL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SzPts val="1400"/>
                <a:buNone/>
              </a:pPr>
              <a:t>3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2" name="Google Shape;62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n-US" sz="1200" u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https://pixabay.com/en/moss-branch-green-nature-forest-644204/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63" name="Google Shape;63;p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pPr marL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SzPts val="1400"/>
                <a:buNone/>
              </a:pPr>
              <a:t>4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1" name="Google Shape;71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72" name="Google Shape;72;p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pPr marL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SzPts val="1400"/>
                <a:buNone/>
              </a:pPr>
              <a:t>5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8" name="Google Shape;78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79" name="Google Shape;79;p6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pPr marL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SzPts val="1400"/>
                <a:buNone/>
              </a:pPr>
              <a:t>6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>
  <p:cSld name="Title Slide"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8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Calibri"/>
              <a:buNone/>
              <a:defRPr sz="5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grpSp>
        <p:nvGrpSpPr>
          <p:cNvPr id="14" name="Google Shape;14;p8"/>
          <p:cNvGrpSpPr/>
          <p:nvPr/>
        </p:nvGrpSpPr>
        <p:grpSpPr>
          <a:xfrm>
            <a:off x="0" y="0"/>
            <a:ext cx="873125" cy="852488"/>
            <a:chOff x="0" y="0"/>
            <a:chExt cx="872351" cy="852108"/>
          </a:xfrm>
        </p:grpSpPr>
        <p:sp>
          <p:nvSpPr>
            <p:cNvPr id="15" name="Google Shape;15;p8"/>
            <p:cNvSpPr/>
            <p:nvPr/>
          </p:nvSpPr>
          <p:spPr>
            <a:xfrm>
              <a:off x="71855" y="79223"/>
              <a:ext cx="228600" cy="228600"/>
            </a:xfrm>
            <a:prstGeom prst="round2DiagRect">
              <a:avLst>
                <a:gd name="adj1" fmla="val 16667"/>
                <a:gd name="adj2" fmla="val 0"/>
              </a:avLst>
            </a:prstGeom>
            <a:solidFill>
              <a:srgbClr val="00B0F0"/>
            </a:solidFill>
            <a:ln>
              <a:noFill/>
            </a:ln>
            <a:effectLst>
              <a:reflection stA="50000" endA="300" endPos="90000" sy="-100000" algn="bl" rotWithShape="0"/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en-US" sz="1800" b="1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I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" name="Google Shape;16;p8"/>
            <p:cNvSpPr/>
            <p:nvPr/>
          </p:nvSpPr>
          <p:spPr>
            <a:xfrm>
              <a:off x="376655" y="79223"/>
              <a:ext cx="228600" cy="228600"/>
            </a:xfrm>
            <a:prstGeom prst="round2DiagRect">
              <a:avLst>
                <a:gd name="adj1" fmla="val 16667"/>
                <a:gd name="adj2" fmla="val 0"/>
              </a:avLst>
            </a:prstGeom>
            <a:solidFill>
              <a:srgbClr val="FB3B69"/>
            </a:solidFill>
            <a:ln>
              <a:noFill/>
            </a:ln>
            <a:effectLst>
              <a:reflection stA="50000" endA="300" endPos="90000" sy="-100000" algn="bl" rotWithShape="0"/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en-US" sz="1800" b="1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I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" name="Google Shape;17;p8"/>
            <p:cNvSpPr/>
            <p:nvPr/>
          </p:nvSpPr>
          <p:spPr>
            <a:xfrm>
              <a:off x="65362" y="392172"/>
              <a:ext cx="228600" cy="228600"/>
            </a:xfrm>
            <a:prstGeom prst="round2DiagRect">
              <a:avLst>
                <a:gd name="adj1" fmla="val 16667"/>
                <a:gd name="adj2" fmla="val 0"/>
              </a:avLst>
            </a:prstGeom>
            <a:solidFill>
              <a:srgbClr val="3F3151"/>
            </a:solidFill>
            <a:ln>
              <a:noFill/>
            </a:ln>
            <a:effectLst>
              <a:reflection stA="50000" endA="300" endPos="90000" sy="-100000" algn="bl" rotWithShape="0"/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en-US" sz="1800" b="1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E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" name="Google Shape;18;p8"/>
            <p:cNvSpPr/>
            <p:nvPr/>
          </p:nvSpPr>
          <p:spPr>
            <a:xfrm>
              <a:off x="370162" y="392172"/>
              <a:ext cx="228600" cy="228600"/>
            </a:xfrm>
            <a:prstGeom prst="round2DiagRect">
              <a:avLst>
                <a:gd name="adj1" fmla="val 16667"/>
                <a:gd name="adj2" fmla="val 0"/>
              </a:avLst>
            </a:prstGeom>
            <a:solidFill>
              <a:srgbClr val="008000"/>
            </a:solidFill>
            <a:ln>
              <a:noFill/>
            </a:ln>
            <a:effectLst>
              <a:reflection stA="50000" endA="300" endPos="90000" sy="-100000" algn="bl" rotWithShape="0"/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en-US" sz="1800" b="1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P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19" name="Google Shape;19;p8"/>
            <p:cNvCxnSpPr/>
            <p:nvPr/>
          </p:nvCxnSpPr>
          <p:spPr>
            <a:xfrm>
              <a:off x="682020" y="0"/>
              <a:ext cx="0" cy="814025"/>
            </a:xfrm>
            <a:prstGeom prst="straightConnector1">
              <a:avLst/>
            </a:prstGeom>
            <a:noFill/>
            <a:ln w="12700" cap="flat" cmpd="sng">
              <a:solidFill>
                <a:srgbClr val="FE6E2E"/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20" name="Google Shape;20;p8"/>
            <p:cNvCxnSpPr/>
            <p:nvPr/>
          </p:nvCxnSpPr>
          <p:spPr>
            <a:xfrm>
              <a:off x="0" y="651981"/>
              <a:ext cx="828291" cy="0"/>
            </a:xfrm>
            <a:prstGeom prst="straightConnector1">
              <a:avLst/>
            </a:prstGeom>
            <a:noFill/>
            <a:ln w="12700" cap="flat" cmpd="sng">
              <a:solidFill>
                <a:srgbClr val="FE6E2E"/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21" name="Google Shape;21;p8"/>
            <p:cNvCxnSpPr/>
            <p:nvPr/>
          </p:nvCxnSpPr>
          <p:spPr>
            <a:xfrm>
              <a:off x="748636" y="218977"/>
              <a:ext cx="0" cy="633131"/>
            </a:xfrm>
            <a:prstGeom prst="straightConnector1">
              <a:avLst/>
            </a:prstGeom>
            <a:noFill/>
            <a:ln w="12700" cap="flat" cmpd="sng">
              <a:solidFill>
                <a:srgbClr val="FE6E2E"/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22" name="Google Shape;22;p8"/>
            <p:cNvCxnSpPr/>
            <p:nvPr/>
          </p:nvCxnSpPr>
          <p:spPr>
            <a:xfrm>
              <a:off x="196227" y="712914"/>
              <a:ext cx="676124" cy="0"/>
            </a:xfrm>
            <a:prstGeom prst="straightConnector1">
              <a:avLst/>
            </a:prstGeom>
            <a:noFill/>
            <a:ln w="12700" cap="flat" cmpd="sng">
              <a:solidFill>
                <a:srgbClr val="FE6E2E"/>
              </a:solidFill>
              <a:prstDash val="solid"/>
              <a:round/>
              <a:headEnd type="none" w="sm" len="sm"/>
              <a:tailEnd type="none" w="sm" len="sm"/>
            </a:ln>
          </p:spPr>
        </p:cxnSp>
      </p:grpSp>
      <p:sp>
        <p:nvSpPr>
          <p:cNvPr id="23" name="Google Shape;23;p8"/>
          <p:cNvSpPr/>
          <p:nvPr/>
        </p:nvSpPr>
        <p:spPr>
          <a:xfrm>
            <a:off x="5726764" y="6509319"/>
            <a:ext cx="3350443" cy="4126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400" b="1" i="0" u="none" strike="noStrike" cap="none">
                <a:solidFill>
                  <a:srgbClr val="08482B"/>
                </a:solidFill>
                <a:latin typeface="Calibri"/>
                <a:ea typeface="Calibri"/>
                <a:cs typeface="Calibri"/>
                <a:sym typeface="Calibri"/>
              </a:rPr>
              <a:t>Integral Education</a:t>
            </a:r>
            <a:r>
              <a:rPr lang="en-US" sz="1400" b="0" i="0" u="none" strike="noStrike" cap="none">
                <a:solidFill>
                  <a:srgbClr val="08482B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400" b="1" i="0" u="none" strike="noStrike" cap="none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FOR  </a:t>
            </a:r>
            <a:r>
              <a:rPr lang="en-US" sz="1400" b="1" i="0" u="none" strike="noStrike" cap="none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ALL, </a:t>
            </a:r>
            <a:r>
              <a:rPr lang="en-US" sz="1400" b="1" i="0" u="none" strike="noStrike" cap="none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BY</a:t>
            </a:r>
            <a:r>
              <a:rPr lang="en-US" sz="1400" b="1" i="0" u="none" strike="noStrike" cap="none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 ALL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4" name="Google Shape;24;p8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162807" y="5543490"/>
            <a:ext cx="914400" cy="914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9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None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7" name="Google Shape;27;p9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28" name="Google Shape;28;p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229600" y="5943600"/>
            <a:ext cx="914400" cy="914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hyperlink" Target="http://www.srisathyasaividyavahini.org/" TargetMode="External"/><Relationship Id="rId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oogle Shape;10;p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131090" y="52321"/>
            <a:ext cx="967390" cy="938279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11;p7">
            <a:hlinkClick r:id="rId5"/>
          </p:cNvPr>
          <p:cNvSpPr/>
          <p:nvPr/>
        </p:nvSpPr>
        <p:spPr>
          <a:xfrm>
            <a:off x="-304800" y="6488113"/>
            <a:ext cx="2762250" cy="3778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US" sz="1100" b="1" i="0" u="none" strike="noStrike" cap="none">
                <a:solidFill>
                  <a:srgbClr val="0000CC"/>
                </a:solidFill>
                <a:latin typeface="Calibri"/>
                <a:ea typeface="Calibri"/>
                <a:cs typeface="Calibri"/>
                <a:sym typeface="Calibri"/>
              </a:rPr>
              <a:t>©www.srisathyasaividyavahini.org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eg"/><Relationship Id="rId3" Type="http://schemas.openxmlformats.org/officeDocument/2006/relationships/hyperlink" Target="https://en.m.wikipedia.org/wiki/File:Dry_yeast.jpg" TargetMode="External"/><Relationship Id="rId7" Type="http://schemas.openxmlformats.org/officeDocument/2006/relationships/image" Target="../media/image12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Relationship Id="rId9" Type="http://schemas.openxmlformats.org/officeDocument/2006/relationships/image" Target="../media/image1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1"/>
          <p:cNvSpPr txBox="1"/>
          <p:nvPr/>
        </p:nvSpPr>
        <p:spPr>
          <a:xfrm>
            <a:off x="990600" y="1698248"/>
            <a:ext cx="7488832" cy="9232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lang="en-US" sz="5400" b="1" i="0" u="none" strike="noStrike" cap="none" dirty="0" err="1">
                <a:solidFill>
                  <a:schemeClr val="accent3">
                    <a:lumMod val="50000"/>
                  </a:schemeClr>
                </a:solidFill>
                <a:latin typeface="Calibri" pitchFamily="34" charset="0"/>
                <a:cs typeface="Calibri" pitchFamily="34" charset="0"/>
                <a:sym typeface="Arial"/>
              </a:rPr>
              <a:t>ફૂગ</a:t>
            </a:r>
            <a:r>
              <a:rPr lang="en-US" sz="5400" b="1" i="0" u="none" strike="noStrike" cap="none" dirty="0">
                <a:solidFill>
                  <a:schemeClr val="accent3">
                    <a:lumMod val="50000"/>
                  </a:schemeClr>
                </a:solidFill>
                <a:latin typeface="Calibri" pitchFamily="34" charset="0"/>
                <a:cs typeface="Calibri" pitchFamily="34" charset="0"/>
                <a:sym typeface="Arial"/>
              </a:rPr>
              <a:t> – </a:t>
            </a:r>
            <a:r>
              <a:rPr lang="en-US" sz="5400" b="1" i="0" u="none" strike="noStrike" cap="none" dirty="0" err="1">
                <a:solidFill>
                  <a:schemeClr val="accent3">
                    <a:lumMod val="50000"/>
                  </a:schemeClr>
                </a:solidFill>
                <a:latin typeface="Calibri" pitchFamily="34" charset="0"/>
                <a:cs typeface="Calibri" pitchFamily="34" charset="0"/>
                <a:sym typeface="Arial"/>
              </a:rPr>
              <a:t>સારી</a:t>
            </a:r>
            <a:r>
              <a:rPr lang="en-US" sz="5400" b="1" i="0" u="none" strike="noStrike" cap="none" dirty="0">
                <a:solidFill>
                  <a:schemeClr val="accent3">
                    <a:lumMod val="50000"/>
                  </a:schemeClr>
                </a:solidFill>
                <a:latin typeface="Calibri" pitchFamily="34" charset="0"/>
                <a:cs typeface="Calibri" pitchFamily="34" charset="0"/>
                <a:sym typeface="Arial"/>
              </a:rPr>
              <a:t> </a:t>
            </a:r>
            <a:r>
              <a:rPr lang="en-US" sz="5400" b="1" i="0" u="none" strike="noStrike" cap="none" dirty="0" err="1">
                <a:solidFill>
                  <a:schemeClr val="accent3">
                    <a:lumMod val="50000"/>
                  </a:schemeClr>
                </a:solidFill>
                <a:latin typeface="Calibri" pitchFamily="34" charset="0"/>
                <a:cs typeface="Calibri" pitchFamily="34" charset="0"/>
                <a:sym typeface="Arial"/>
              </a:rPr>
              <a:t>અને</a:t>
            </a:r>
            <a:r>
              <a:rPr lang="en-US" sz="5400" b="1" i="0" u="none" strike="noStrike" cap="none" dirty="0">
                <a:solidFill>
                  <a:schemeClr val="accent3">
                    <a:lumMod val="50000"/>
                  </a:schemeClr>
                </a:solidFill>
                <a:latin typeface="Calibri" pitchFamily="34" charset="0"/>
                <a:cs typeface="Calibri" pitchFamily="34" charset="0"/>
                <a:sym typeface="Arial"/>
              </a:rPr>
              <a:t> </a:t>
            </a:r>
            <a:r>
              <a:rPr lang="en-US" sz="5400" b="1" i="0" u="none" strike="noStrike" cap="none" dirty="0" err="1">
                <a:solidFill>
                  <a:schemeClr val="accent3">
                    <a:lumMod val="50000"/>
                  </a:schemeClr>
                </a:solidFill>
                <a:latin typeface="Calibri" pitchFamily="34" charset="0"/>
                <a:cs typeface="Calibri" pitchFamily="34" charset="0"/>
                <a:sym typeface="Arial"/>
              </a:rPr>
              <a:t>ખરાબ</a:t>
            </a:r>
            <a:r>
              <a:rPr lang="en-US" sz="5400" b="1" i="0" u="none" strike="noStrike" cap="none" dirty="0">
                <a:solidFill>
                  <a:schemeClr val="accent3">
                    <a:lumMod val="50000"/>
                  </a:schemeClr>
                </a:solidFill>
                <a:latin typeface="Calibri" pitchFamily="34" charset="0"/>
                <a:cs typeface="Calibri" pitchFamily="34" charset="0"/>
                <a:sym typeface="Arial"/>
              </a:rPr>
              <a:t> </a:t>
            </a:r>
            <a:endParaRPr sz="5400" b="1" i="0" u="none" strike="noStrike" cap="none">
              <a:solidFill>
                <a:schemeClr val="accent3">
                  <a:lumMod val="50000"/>
                </a:schemeClr>
              </a:solidFill>
              <a:latin typeface="Calibri" pitchFamily="34" charset="0"/>
              <a:cs typeface="Calibri" pitchFamily="34" charset="0"/>
              <a:sym typeface="Arial"/>
            </a:endParaRPr>
          </a:p>
        </p:txBody>
      </p:sp>
      <p:pic>
        <p:nvPicPr>
          <p:cNvPr id="35" name="Google Shape;35;p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913119" y="2697480"/>
            <a:ext cx="2935481" cy="3017520"/>
          </a:xfrm>
          <a:prstGeom prst="rect">
            <a:avLst/>
          </a:prstGeom>
          <a:noFill/>
          <a:ln>
            <a:noFill/>
          </a:ln>
        </p:spPr>
      </p:pic>
      <p:pic>
        <p:nvPicPr>
          <p:cNvPr id="36" name="Google Shape;36;p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331719" y="2697480"/>
            <a:ext cx="3165886" cy="301752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2"/>
          <p:cNvSpPr txBox="1"/>
          <p:nvPr/>
        </p:nvSpPr>
        <p:spPr>
          <a:xfrm>
            <a:off x="2895600" y="115669"/>
            <a:ext cx="3528392" cy="646331"/>
          </a:xfrm>
          <a:prstGeom prst="rect">
            <a:avLst/>
          </a:prstGeom>
          <a:gradFill>
            <a:gsLst>
              <a:gs pos="0">
                <a:srgbClr val="DAFEA4"/>
              </a:gs>
              <a:gs pos="35000">
                <a:srgbClr val="E3FEBF"/>
              </a:gs>
              <a:gs pos="100000">
                <a:srgbClr val="F4FEE6"/>
              </a:gs>
            </a:gsLst>
            <a:lin ang="16200000" scaled="0"/>
          </a:gradFill>
          <a:ln w="9525" cap="flat" cmpd="sng">
            <a:solidFill>
              <a:srgbClr val="97B853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0000" dir="5400000" rotWithShape="0">
              <a:srgbClr val="000000">
                <a:alpha val="37254"/>
              </a:srgbClr>
            </a:outerShdw>
          </a:effectLst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lang="en-US" sz="3600" b="1" i="0" u="none" strike="noStrike" cap="none" dirty="0" err="1">
                <a:solidFill>
                  <a:srgbClr val="663300"/>
                </a:solidFill>
                <a:latin typeface="Calibri"/>
                <a:ea typeface="Calibri"/>
                <a:cs typeface="Calibri"/>
                <a:sym typeface="Calibri"/>
              </a:rPr>
              <a:t>ઉપયોગી</a:t>
            </a:r>
            <a:r>
              <a:rPr lang="en-US" sz="3600" b="1" i="0" u="none" strike="noStrike" cap="none" dirty="0">
                <a:solidFill>
                  <a:srgbClr val="6633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600" b="1" i="0" u="none" strike="noStrike" cap="none" dirty="0" err="1">
                <a:solidFill>
                  <a:srgbClr val="663300"/>
                </a:solidFill>
                <a:latin typeface="Calibri"/>
                <a:ea typeface="Calibri"/>
                <a:cs typeface="Calibri"/>
                <a:sym typeface="Calibri"/>
              </a:rPr>
              <a:t>ફૂગ</a:t>
            </a:r>
            <a:r>
              <a:rPr lang="en-US" sz="3600" b="1" i="0" u="none" strike="noStrike" cap="none" dirty="0">
                <a:solidFill>
                  <a:srgbClr val="6633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3600" b="1" i="0" u="none" strike="noStrike" cap="none">
              <a:solidFill>
                <a:srgbClr val="6633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3" name="Google Shape;43;p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615440" y="4282440"/>
            <a:ext cx="2804160" cy="210312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44" name="Google Shape;44;p2"/>
          <p:cNvGrpSpPr/>
          <p:nvPr/>
        </p:nvGrpSpPr>
        <p:grpSpPr>
          <a:xfrm>
            <a:off x="914400" y="1042147"/>
            <a:ext cx="7436224" cy="2993654"/>
            <a:chOff x="0" y="-24653"/>
            <a:chExt cx="7436224" cy="2993654"/>
          </a:xfrm>
        </p:grpSpPr>
        <p:sp>
          <p:nvSpPr>
            <p:cNvPr id="45" name="Google Shape;45;p2"/>
            <p:cNvSpPr/>
            <p:nvPr/>
          </p:nvSpPr>
          <p:spPr>
            <a:xfrm>
              <a:off x="0" y="2798"/>
              <a:ext cx="7391400" cy="958230"/>
            </a:xfrm>
            <a:prstGeom prst="roundRect">
              <a:avLst>
                <a:gd name="adj" fmla="val 16667"/>
              </a:avLst>
            </a:prstGeom>
            <a:gradFill>
              <a:gsLst>
                <a:gs pos="0">
                  <a:srgbClr val="5D427D"/>
                </a:gs>
                <a:gs pos="80000">
                  <a:srgbClr val="7A57A5"/>
                </a:gs>
                <a:gs pos="100000">
                  <a:srgbClr val="7A56A7"/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4509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" name="Google Shape;46;p2"/>
            <p:cNvSpPr txBox="1"/>
            <p:nvPr/>
          </p:nvSpPr>
          <p:spPr>
            <a:xfrm>
              <a:off x="0" y="-24653"/>
              <a:ext cx="7436224" cy="103500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Arial"/>
                <a:buNone/>
              </a:pPr>
              <a:r>
                <a:rPr lang="en-US" sz="2400" b="1" i="0" u="none" strike="noStrike" cap="none" dirty="0" err="1">
                  <a:solidFill>
                    <a:schemeClr val="lt1"/>
                  </a:solidFill>
                  <a:latin typeface="Calibri" pitchFamily="34" charset="0"/>
                  <a:cs typeface="Calibri" pitchFamily="34" charset="0"/>
                  <a:sym typeface="Arial"/>
                </a:rPr>
                <a:t>બેકરીની</a:t>
              </a:r>
              <a:r>
                <a:rPr lang="en-US" sz="2400" b="1" i="0" u="none" strike="noStrike" cap="none" dirty="0">
                  <a:solidFill>
                    <a:schemeClr val="lt1"/>
                  </a:solidFill>
                  <a:latin typeface="Calibri" pitchFamily="34" charset="0"/>
                  <a:cs typeface="Calibri" pitchFamily="34" charset="0"/>
                  <a:sym typeface="Arial"/>
                </a:rPr>
                <a:t> </a:t>
              </a:r>
              <a:r>
                <a:rPr lang="en-US" sz="2400" b="1" i="0" u="none" strike="noStrike" cap="none" dirty="0" err="1">
                  <a:solidFill>
                    <a:schemeClr val="lt1"/>
                  </a:solidFill>
                  <a:latin typeface="Calibri" pitchFamily="34" charset="0"/>
                  <a:cs typeface="Calibri" pitchFamily="34" charset="0"/>
                  <a:sym typeface="Arial"/>
                </a:rPr>
                <a:t>વસ્તુઓ</a:t>
              </a:r>
              <a:r>
                <a:rPr lang="en-US" sz="2400" b="1" i="0" u="none" strike="noStrike" cap="none" dirty="0">
                  <a:solidFill>
                    <a:schemeClr val="lt1"/>
                  </a:solidFill>
                  <a:latin typeface="Calibri" pitchFamily="34" charset="0"/>
                  <a:cs typeface="Calibri" pitchFamily="34" charset="0"/>
                  <a:sym typeface="Arial"/>
                </a:rPr>
                <a:t> </a:t>
              </a:r>
              <a:r>
                <a:rPr lang="en-US" sz="2400" b="1" i="0" u="none" strike="noStrike" cap="none" dirty="0" err="1">
                  <a:solidFill>
                    <a:schemeClr val="lt1"/>
                  </a:solidFill>
                  <a:latin typeface="Calibri" pitchFamily="34" charset="0"/>
                  <a:cs typeface="Calibri" pitchFamily="34" charset="0"/>
                  <a:sym typeface="Arial"/>
                </a:rPr>
                <a:t>બનાવવા</a:t>
              </a:r>
              <a:r>
                <a:rPr lang="en-US" sz="2400" b="1" i="0" u="none" strike="noStrike" cap="none" dirty="0">
                  <a:solidFill>
                    <a:schemeClr val="lt1"/>
                  </a:solidFill>
                  <a:latin typeface="Calibri" pitchFamily="34" charset="0"/>
                  <a:cs typeface="Calibri" pitchFamily="34" charset="0"/>
                  <a:sym typeface="Arial"/>
                </a:rPr>
                <a:t> </a:t>
              </a:r>
              <a:r>
                <a:rPr lang="en-US" sz="2400" b="1" i="0" u="none" strike="noStrike" cap="none" dirty="0" err="1">
                  <a:solidFill>
                    <a:schemeClr val="lt1"/>
                  </a:solidFill>
                  <a:latin typeface="Calibri" pitchFamily="34" charset="0"/>
                  <a:cs typeface="Calibri" pitchFamily="34" charset="0"/>
                  <a:sym typeface="Arial"/>
                </a:rPr>
                <a:t>અને</a:t>
              </a:r>
              <a:r>
                <a:rPr lang="en-US" sz="2400" b="1" i="0" u="none" strike="noStrike" cap="none" dirty="0">
                  <a:solidFill>
                    <a:schemeClr val="lt1"/>
                  </a:solidFill>
                  <a:latin typeface="Calibri" pitchFamily="34" charset="0"/>
                  <a:cs typeface="Calibri" pitchFamily="34" charset="0"/>
                  <a:sym typeface="Arial"/>
                </a:rPr>
                <a:t> </a:t>
              </a:r>
              <a:r>
                <a:rPr lang="en-US" sz="2400" b="1" i="0" u="none" strike="noStrike" cap="none" dirty="0" err="1">
                  <a:solidFill>
                    <a:schemeClr val="lt1"/>
                  </a:solidFill>
                  <a:latin typeface="Calibri" pitchFamily="34" charset="0"/>
                  <a:cs typeface="Calibri" pitchFamily="34" charset="0"/>
                  <a:sym typeface="Arial"/>
                </a:rPr>
                <a:t>કેટલીક</a:t>
              </a:r>
              <a:r>
                <a:rPr lang="en-US" sz="2400" b="1" i="0" u="none" strike="noStrike" cap="none" dirty="0">
                  <a:solidFill>
                    <a:schemeClr val="lt1"/>
                  </a:solidFill>
                  <a:latin typeface="Calibri" pitchFamily="34" charset="0"/>
                  <a:cs typeface="Calibri" pitchFamily="34" charset="0"/>
                  <a:sym typeface="Arial"/>
                </a:rPr>
                <a:t> </a:t>
              </a:r>
              <a:r>
                <a:rPr lang="en-US" sz="2400" b="1" i="0" u="none" strike="noStrike" cap="none" dirty="0" err="1">
                  <a:solidFill>
                    <a:schemeClr val="lt1"/>
                  </a:solidFill>
                  <a:latin typeface="Calibri" pitchFamily="34" charset="0"/>
                  <a:cs typeface="Calibri" pitchFamily="34" charset="0"/>
                  <a:sym typeface="Arial"/>
                </a:rPr>
                <a:t>ભારતીય</a:t>
              </a:r>
              <a:r>
                <a:rPr lang="en-US" sz="2400" b="1" i="0" u="none" strike="noStrike" cap="none" dirty="0">
                  <a:solidFill>
                    <a:schemeClr val="lt1"/>
                  </a:solidFill>
                  <a:latin typeface="Calibri" pitchFamily="34" charset="0"/>
                  <a:cs typeface="Calibri" pitchFamily="34" charset="0"/>
                  <a:sym typeface="Arial"/>
                </a:rPr>
                <a:t> </a:t>
              </a:r>
              <a:r>
                <a:rPr lang="en-US" sz="2400" b="1" i="0" u="none" strike="noStrike" cap="none" dirty="0" err="1">
                  <a:solidFill>
                    <a:schemeClr val="lt1"/>
                  </a:solidFill>
                  <a:latin typeface="Calibri" pitchFamily="34" charset="0"/>
                  <a:cs typeface="Calibri" pitchFamily="34" charset="0"/>
                  <a:sym typeface="Arial"/>
                </a:rPr>
                <a:t>વાનગીઓમાં</a:t>
              </a:r>
              <a:r>
                <a:rPr lang="en-US" sz="2400" b="1" i="0" u="none" strike="noStrike" cap="none" dirty="0">
                  <a:solidFill>
                    <a:schemeClr val="lt1"/>
                  </a:solidFill>
                  <a:latin typeface="Calibri" pitchFamily="34" charset="0"/>
                  <a:cs typeface="Calibri" pitchFamily="34" charset="0"/>
                  <a:sym typeface="Arial"/>
                </a:rPr>
                <a:t> </a:t>
              </a:r>
              <a:r>
                <a:rPr lang="en-US" sz="2400" b="1" i="0" u="none" strike="noStrike" cap="none" dirty="0" err="1">
                  <a:solidFill>
                    <a:schemeClr val="lt1"/>
                  </a:solidFill>
                  <a:latin typeface="Calibri" pitchFamily="34" charset="0"/>
                  <a:cs typeface="Calibri" pitchFamily="34" charset="0"/>
                  <a:sym typeface="Arial"/>
                </a:rPr>
                <a:t>કણકને</a:t>
              </a:r>
              <a:r>
                <a:rPr lang="en-US" sz="2400" b="1" i="0" u="none" strike="noStrike" cap="none" dirty="0">
                  <a:solidFill>
                    <a:schemeClr val="lt1"/>
                  </a:solidFill>
                  <a:latin typeface="Calibri" pitchFamily="34" charset="0"/>
                  <a:cs typeface="Calibri" pitchFamily="34" charset="0"/>
                  <a:sym typeface="Arial"/>
                </a:rPr>
                <a:t> </a:t>
              </a:r>
              <a:r>
                <a:rPr lang="en-US" sz="2400" b="1" i="0" u="none" strike="noStrike" cap="none" dirty="0" err="1">
                  <a:solidFill>
                    <a:schemeClr val="lt1"/>
                  </a:solidFill>
                  <a:latin typeface="Calibri" pitchFamily="34" charset="0"/>
                  <a:cs typeface="Calibri" pitchFamily="34" charset="0"/>
                  <a:sym typeface="Arial"/>
                </a:rPr>
                <a:t>આથો</a:t>
              </a:r>
              <a:r>
                <a:rPr lang="en-US" sz="2400" b="1" i="0" u="none" strike="noStrike" cap="none" dirty="0">
                  <a:solidFill>
                    <a:schemeClr val="lt1"/>
                  </a:solidFill>
                  <a:latin typeface="Calibri" pitchFamily="34" charset="0"/>
                  <a:cs typeface="Calibri" pitchFamily="34" charset="0"/>
                  <a:sym typeface="Arial"/>
                </a:rPr>
                <a:t> </a:t>
              </a:r>
              <a:r>
                <a:rPr lang="en-US" sz="2400" b="1" i="0" u="none" strike="noStrike" cap="none" dirty="0" err="1">
                  <a:solidFill>
                    <a:schemeClr val="lt1"/>
                  </a:solidFill>
                  <a:latin typeface="Calibri" pitchFamily="34" charset="0"/>
                  <a:cs typeface="Calibri" pitchFamily="34" charset="0"/>
                  <a:sym typeface="Arial"/>
                </a:rPr>
                <a:t>આપવા</a:t>
              </a:r>
              <a:r>
                <a:rPr lang="en-US" sz="2400" b="1" i="0" u="none" strike="noStrike" cap="none" dirty="0">
                  <a:solidFill>
                    <a:schemeClr val="lt1"/>
                  </a:solidFill>
                  <a:latin typeface="Calibri" pitchFamily="34" charset="0"/>
                  <a:cs typeface="Calibri" pitchFamily="34" charset="0"/>
                  <a:sym typeface="Arial"/>
                </a:rPr>
                <a:t> </a:t>
              </a:r>
              <a:r>
                <a:rPr lang="en-US" sz="2400" b="1" i="0" u="none" strike="noStrike" cap="none" dirty="0" err="1">
                  <a:solidFill>
                    <a:schemeClr val="lt1"/>
                  </a:solidFill>
                  <a:latin typeface="Calibri" pitchFamily="34" charset="0"/>
                  <a:cs typeface="Calibri" pitchFamily="34" charset="0"/>
                  <a:sym typeface="Arial"/>
                </a:rPr>
                <a:t>માટે</a:t>
              </a:r>
              <a:r>
                <a:rPr lang="en-US" sz="2400" b="1" i="0" u="none" strike="noStrike" cap="none" dirty="0">
                  <a:solidFill>
                    <a:schemeClr val="lt1"/>
                  </a:solidFill>
                  <a:latin typeface="Calibri" pitchFamily="34" charset="0"/>
                  <a:cs typeface="Calibri" pitchFamily="34" charset="0"/>
                  <a:sym typeface="Arial"/>
                </a:rPr>
                <a:t> </a:t>
              </a:r>
              <a:r>
                <a:rPr lang="en-US" sz="2400" b="1" i="0" u="none" strike="noStrike" cap="none" dirty="0" err="1">
                  <a:solidFill>
                    <a:schemeClr val="lt1"/>
                  </a:solidFill>
                  <a:latin typeface="Calibri" pitchFamily="34" charset="0"/>
                  <a:cs typeface="Calibri" pitchFamily="34" charset="0"/>
                  <a:sym typeface="Arial"/>
                </a:rPr>
                <a:t>ખમીરનો</a:t>
              </a:r>
              <a:r>
                <a:rPr lang="en-US" sz="2400" b="1" i="0" u="none" strike="noStrike" cap="none" dirty="0">
                  <a:solidFill>
                    <a:schemeClr val="lt1"/>
                  </a:solidFill>
                  <a:latin typeface="Calibri" pitchFamily="34" charset="0"/>
                  <a:cs typeface="Calibri" pitchFamily="34" charset="0"/>
                  <a:sym typeface="Arial"/>
                </a:rPr>
                <a:t> </a:t>
              </a:r>
              <a:r>
                <a:rPr lang="en-US" sz="2400" b="1" i="0" u="none" strike="noStrike" cap="none" dirty="0" err="1">
                  <a:solidFill>
                    <a:schemeClr val="lt1"/>
                  </a:solidFill>
                  <a:latin typeface="Calibri" pitchFamily="34" charset="0"/>
                  <a:cs typeface="Calibri" pitchFamily="34" charset="0"/>
                  <a:sym typeface="Arial"/>
                </a:rPr>
                <a:t>ઉપયોગ</a:t>
              </a:r>
              <a:r>
                <a:rPr lang="en-US" sz="2400" b="1" i="0" u="none" strike="noStrike" cap="none" dirty="0">
                  <a:solidFill>
                    <a:schemeClr val="lt1"/>
                  </a:solidFill>
                  <a:latin typeface="Calibri" pitchFamily="34" charset="0"/>
                  <a:cs typeface="Calibri" pitchFamily="34" charset="0"/>
                  <a:sym typeface="Arial"/>
                </a:rPr>
                <a:t> </a:t>
              </a:r>
              <a:r>
                <a:rPr lang="en-US" sz="2400" b="1" i="0" u="none" strike="noStrike" cap="none" dirty="0" err="1">
                  <a:solidFill>
                    <a:schemeClr val="lt1"/>
                  </a:solidFill>
                  <a:latin typeface="Calibri" pitchFamily="34" charset="0"/>
                  <a:cs typeface="Calibri" pitchFamily="34" charset="0"/>
                  <a:sym typeface="Arial"/>
                </a:rPr>
                <a:t>થાય</a:t>
              </a:r>
              <a:r>
                <a:rPr lang="en-US" sz="2400" b="1" i="0" u="none" strike="noStrike" cap="none" dirty="0">
                  <a:solidFill>
                    <a:schemeClr val="lt1"/>
                  </a:solidFill>
                  <a:latin typeface="Calibri" pitchFamily="34" charset="0"/>
                  <a:cs typeface="Calibri" pitchFamily="34" charset="0"/>
                  <a:sym typeface="Arial"/>
                </a:rPr>
                <a:t> </a:t>
              </a:r>
              <a:r>
                <a:rPr lang="en-US" sz="2400" b="1" i="0" u="none" strike="noStrike" cap="none" dirty="0" err="1">
                  <a:solidFill>
                    <a:schemeClr val="lt1"/>
                  </a:solidFill>
                  <a:latin typeface="Calibri" pitchFamily="34" charset="0"/>
                  <a:cs typeface="Calibri" pitchFamily="34" charset="0"/>
                  <a:sym typeface="Arial"/>
                </a:rPr>
                <a:t>છે</a:t>
              </a:r>
              <a:r>
                <a:rPr lang="en-US" sz="2400" b="1" i="0" u="none" strike="noStrike" cap="none" dirty="0">
                  <a:solidFill>
                    <a:schemeClr val="lt1"/>
                  </a:solidFill>
                  <a:latin typeface="Calibri" pitchFamily="34" charset="0"/>
                  <a:cs typeface="Calibri" pitchFamily="34" charset="0"/>
                  <a:sym typeface="Arial"/>
                </a:rPr>
                <a:t> . </a:t>
              </a:r>
              <a:endParaRPr sz="2400" b="1" i="0" u="none" strike="noStrike" cap="none">
                <a:solidFill>
                  <a:schemeClr val="lt1"/>
                </a:solidFill>
                <a:latin typeface="Calibri" pitchFamily="34" charset="0"/>
                <a:cs typeface="Calibri" pitchFamily="34" charset="0"/>
                <a:sym typeface="Arial"/>
              </a:endParaRPr>
            </a:p>
          </p:txBody>
        </p:sp>
        <p:sp>
          <p:nvSpPr>
            <p:cNvPr id="47" name="Google Shape;47;p2"/>
            <p:cNvSpPr/>
            <p:nvPr/>
          </p:nvSpPr>
          <p:spPr>
            <a:xfrm>
              <a:off x="0" y="1073348"/>
              <a:ext cx="7391400" cy="825103"/>
            </a:xfrm>
            <a:prstGeom prst="roundRect">
              <a:avLst>
                <a:gd name="adj" fmla="val 16667"/>
              </a:avLst>
            </a:prstGeom>
            <a:gradFill>
              <a:gsLst>
                <a:gs pos="0">
                  <a:srgbClr val="34438D"/>
                </a:gs>
                <a:gs pos="80000">
                  <a:srgbClr val="4557BA"/>
                </a:gs>
                <a:gs pos="100000">
                  <a:srgbClr val="4357BD"/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4509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" name="Google Shape;48;p2"/>
            <p:cNvSpPr txBox="1"/>
            <p:nvPr/>
          </p:nvSpPr>
          <p:spPr>
            <a:xfrm>
              <a:off x="0" y="1073348"/>
              <a:ext cx="7391400" cy="82510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rPr lang="en-US" sz="2400" b="1" i="0" u="none" strike="noStrike" cap="none" dirty="0" err="1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કેટલાક</a:t>
              </a:r>
              <a:r>
                <a:rPr lang="en-US" sz="2400" b="1" i="0" u="none" strike="noStrike" cap="none" dirty="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 </a:t>
              </a:r>
              <a:r>
                <a:rPr lang="en-US" sz="2400" b="1" i="0" u="none" strike="noStrike" cap="none" dirty="0" err="1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મશરૂમ</a:t>
              </a:r>
              <a:r>
                <a:rPr lang="en-US" sz="2400" b="1" i="0" u="none" strike="noStrike" cap="none" dirty="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 </a:t>
              </a:r>
              <a:r>
                <a:rPr lang="en-US" sz="2400" b="1" i="0" u="none" strike="noStrike" cap="none" dirty="0" err="1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ખાવા</a:t>
              </a:r>
              <a:r>
                <a:rPr lang="en-US" sz="2400" b="1" i="0" u="none" strike="noStrike" cap="none" dirty="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 </a:t>
              </a:r>
              <a:r>
                <a:rPr lang="en-US" sz="2400" b="1" i="0" u="none" strike="noStrike" cap="none" dirty="0" err="1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યોગ્ય</a:t>
              </a:r>
              <a:r>
                <a:rPr lang="en-US" sz="2400" b="1" i="0" u="none" strike="noStrike" cap="none" dirty="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 </a:t>
              </a:r>
              <a:r>
                <a:rPr lang="en-US" sz="2400" b="1" i="0" u="none" strike="noStrike" cap="none" dirty="0" err="1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હોય</a:t>
              </a:r>
              <a:r>
                <a:rPr lang="en-US" sz="2400" b="1" i="0" u="none" strike="noStrike" cap="none" dirty="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 </a:t>
              </a:r>
              <a:r>
                <a:rPr lang="en-US" sz="2400" b="1" i="0" u="none" strike="noStrike" cap="none" dirty="0" err="1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છે</a:t>
              </a:r>
              <a:r>
                <a:rPr lang="en-US" sz="2400" b="1" i="0" u="none" strike="noStrike" cap="none" dirty="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. </a:t>
              </a:r>
              <a:endParaRPr sz="24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9" name="Google Shape;49;p2"/>
            <p:cNvSpPr/>
            <p:nvPr/>
          </p:nvSpPr>
          <p:spPr>
            <a:xfrm>
              <a:off x="0" y="2010771"/>
              <a:ext cx="7391400" cy="958230"/>
            </a:xfrm>
            <a:prstGeom prst="roundRect">
              <a:avLst>
                <a:gd name="adj" fmla="val 16667"/>
              </a:avLst>
            </a:prstGeom>
            <a:gradFill>
              <a:gsLst>
                <a:gs pos="0">
                  <a:srgbClr val="28839E"/>
                </a:gs>
                <a:gs pos="80000">
                  <a:srgbClr val="35ACCF"/>
                </a:gs>
                <a:gs pos="100000">
                  <a:srgbClr val="31AFD4"/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4509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" name="Google Shape;50;p2"/>
            <p:cNvSpPr txBox="1"/>
            <p:nvPr/>
          </p:nvSpPr>
          <p:spPr>
            <a:xfrm>
              <a:off x="0" y="2010771"/>
              <a:ext cx="7391400" cy="95823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Arial"/>
                <a:buNone/>
              </a:pPr>
              <a:r>
                <a:rPr lang="en-US" sz="2400" b="0" i="0" u="none" strike="noStrike" cap="none" dirty="0" err="1">
                  <a:solidFill>
                    <a:schemeClr val="lt1"/>
                  </a:solidFill>
                  <a:latin typeface="Calibri" pitchFamily="34" charset="0"/>
                  <a:cs typeface="Calibri" pitchFamily="34" charset="0"/>
                  <a:sym typeface="Arial"/>
                </a:rPr>
                <a:t>કેટલીક</a:t>
              </a:r>
              <a:r>
                <a:rPr lang="en-US" sz="2400" b="0" i="0" u="none" strike="noStrike" cap="none" dirty="0">
                  <a:solidFill>
                    <a:schemeClr val="lt1"/>
                  </a:solidFill>
                  <a:latin typeface="Calibri" pitchFamily="34" charset="0"/>
                  <a:cs typeface="Calibri" pitchFamily="34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chemeClr val="lt1"/>
                  </a:solidFill>
                  <a:latin typeface="Calibri" pitchFamily="34" charset="0"/>
                  <a:cs typeface="Calibri" pitchFamily="34" charset="0"/>
                  <a:sym typeface="Arial"/>
                </a:rPr>
                <a:t>ફૂગ</a:t>
              </a:r>
              <a:r>
                <a:rPr lang="en-US" sz="2400" b="0" i="0" u="none" strike="noStrike" cap="none" dirty="0">
                  <a:solidFill>
                    <a:schemeClr val="lt1"/>
                  </a:solidFill>
                  <a:latin typeface="Calibri" pitchFamily="34" charset="0"/>
                  <a:cs typeface="Calibri" pitchFamily="34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chemeClr val="lt1"/>
                  </a:solidFill>
                  <a:latin typeface="Calibri" pitchFamily="34" charset="0"/>
                  <a:cs typeface="Calibri" pitchFamily="34" charset="0"/>
                  <a:sym typeface="Arial"/>
                </a:rPr>
                <a:t>દવાઓ</a:t>
              </a:r>
              <a:r>
                <a:rPr lang="en-US" sz="2400" b="0" i="0" u="none" strike="noStrike" cap="none" dirty="0">
                  <a:solidFill>
                    <a:schemeClr val="lt1"/>
                  </a:solidFill>
                  <a:latin typeface="Calibri" pitchFamily="34" charset="0"/>
                  <a:cs typeface="Calibri" pitchFamily="34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chemeClr val="lt1"/>
                  </a:solidFill>
                  <a:latin typeface="Calibri" pitchFamily="34" charset="0"/>
                  <a:cs typeface="Calibri" pitchFamily="34" charset="0"/>
                  <a:sym typeface="Arial"/>
                </a:rPr>
                <a:t>બનાવવા</a:t>
              </a:r>
              <a:r>
                <a:rPr lang="en-US" sz="2400" b="0" i="0" u="none" strike="noStrike" cap="none" dirty="0">
                  <a:solidFill>
                    <a:schemeClr val="lt1"/>
                  </a:solidFill>
                  <a:latin typeface="Calibri" pitchFamily="34" charset="0"/>
                  <a:cs typeface="Calibri" pitchFamily="34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chemeClr val="lt1"/>
                  </a:solidFill>
                  <a:latin typeface="Calibri" pitchFamily="34" charset="0"/>
                  <a:cs typeface="Calibri" pitchFamily="34" charset="0"/>
                  <a:sym typeface="Arial"/>
                </a:rPr>
                <a:t>માટે</a:t>
              </a:r>
              <a:r>
                <a:rPr lang="en-US" sz="2400" b="0" i="0" u="none" strike="noStrike" cap="none" dirty="0">
                  <a:solidFill>
                    <a:schemeClr val="lt1"/>
                  </a:solidFill>
                  <a:latin typeface="Calibri" pitchFamily="34" charset="0"/>
                  <a:cs typeface="Calibri" pitchFamily="34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chemeClr val="lt1"/>
                  </a:solidFill>
                  <a:latin typeface="Calibri" pitchFamily="34" charset="0"/>
                  <a:cs typeface="Calibri" pitchFamily="34" charset="0"/>
                  <a:sym typeface="Arial"/>
                </a:rPr>
                <a:t>ઉપયોગી</a:t>
              </a:r>
              <a:r>
                <a:rPr lang="en-US" sz="2400" b="0" i="0" u="none" strike="noStrike" cap="none" dirty="0">
                  <a:solidFill>
                    <a:schemeClr val="lt1"/>
                  </a:solidFill>
                  <a:latin typeface="Calibri" pitchFamily="34" charset="0"/>
                  <a:cs typeface="Calibri" pitchFamily="34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chemeClr val="lt1"/>
                  </a:solidFill>
                  <a:latin typeface="Calibri" pitchFamily="34" charset="0"/>
                  <a:cs typeface="Calibri" pitchFamily="34" charset="0"/>
                  <a:sym typeface="Arial"/>
                </a:rPr>
                <a:t>છે</a:t>
              </a:r>
              <a:r>
                <a:rPr lang="en-US" sz="2400" b="0" i="0" u="none" strike="noStrike" cap="none" dirty="0">
                  <a:solidFill>
                    <a:schemeClr val="lt1"/>
                  </a:solidFill>
                  <a:latin typeface="Calibri" pitchFamily="34" charset="0"/>
                  <a:cs typeface="Calibri" pitchFamily="34" charset="0"/>
                  <a:sym typeface="Arial"/>
                </a:rPr>
                <a:t>. </a:t>
              </a:r>
              <a:r>
                <a:rPr lang="en-US" sz="2400" b="0" i="0" u="none" strike="noStrike" cap="none" dirty="0" err="1">
                  <a:solidFill>
                    <a:schemeClr val="lt1"/>
                  </a:solidFill>
                  <a:latin typeface="Calibri" pitchFamily="34" charset="0"/>
                  <a:cs typeface="Calibri" pitchFamily="34" charset="0"/>
                  <a:sym typeface="Arial"/>
                </a:rPr>
                <a:t>દા.ત</a:t>
              </a:r>
              <a:r>
                <a:rPr lang="en-US" sz="2400" b="0" i="0" u="none" strike="noStrike" cap="none" dirty="0">
                  <a:solidFill>
                    <a:schemeClr val="lt1"/>
                  </a:solidFill>
                  <a:latin typeface="Calibri" pitchFamily="34" charset="0"/>
                  <a:cs typeface="Calibri" pitchFamily="34" charset="0"/>
                  <a:sym typeface="Arial"/>
                </a:rPr>
                <a:t>.: </a:t>
              </a:r>
              <a:r>
                <a:rPr lang="en-US" sz="2400" b="0" i="0" u="none" strike="noStrike" cap="none" dirty="0" err="1">
                  <a:solidFill>
                    <a:schemeClr val="lt1"/>
                  </a:solidFill>
                  <a:latin typeface="Calibri" pitchFamily="34" charset="0"/>
                  <a:cs typeface="Calibri" pitchFamily="34" charset="0"/>
                  <a:sym typeface="Arial"/>
                </a:rPr>
                <a:t>પેનિસિલિન</a:t>
              </a:r>
              <a:r>
                <a:rPr lang="en-US" sz="2400" b="0" i="0" u="none" strike="noStrike" cap="none" dirty="0">
                  <a:solidFill>
                    <a:schemeClr val="lt1"/>
                  </a:solidFill>
                  <a:latin typeface="Calibri" pitchFamily="34" charset="0"/>
                  <a:cs typeface="Calibri" pitchFamily="34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chemeClr val="lt1"/>
                  </a:solidFill>
                  <a:latin typeface="Calibri" pitchFamily="34" charset="0"/>
                  <a:cs typeface="Calibri" pitchFamily="34" charset="0"/>
                  <a:sym typeface="Arial"/>
                </a:rPr>
                <a:t>ઇન્જેક્શન</a:t>
              </a:r>
              <a:r>
                <a:rPr lang="en-US" sz="2400" b="0" i="0" u="none" strike="noStrike" cap="none" dirty="0">
                  <a:solidFill>
                    <a:schemeClr val="lt1"/>
                  </a:solidFill>
                  <a:latin typeface="Calibri" pitchFamily="34" charset="0"/>
                  <a:cs typeface="Calibri" pitchFamily="34" charset="0"/>
                  <a:sym typeface="Arial"/>
                </a:rPr>
                <a:t>, </a:t>
              </a:r>
              <a:r>
                <a:rPr lang="en-US" sz="2400" b="0" i="0" u="none" strike="noStrike" cap="none" dirty="0" err="1">
                  <a:solidFill>
                    <a:schemeClr val="lt1"/>
                  </a:solidFill>
                  <a:latin typeface="Calibri" pitchFamily="34" charset="0"/>
                  <a:cs typeface="Calibri" pitchFamily="34" charset="0"/>
                  <a:sym typeface="Arial"/>
                </a:rPr>
                <a:t>ગોળીઓ</a:t>
              </a:r>
              <a:r>
                <a:rPr lang="en-US" sz="2400" b="0" i="0" u="none" strike="noStrike" cap="none" dirty="0">
                  <a:solidFill>
                    <a:schemeClr val="lt1"/>
                  </a:solidFill>
                  <a:latin typeface="Calibri" pitchFamily="34" charset="0"/>
                  <a:cs typeface="Calibri" pitchFamily="34" charset="0"/>
                  <a:sym typeface="Arial"/>
                </a:rPr>
                <a:t>.</a:t>
              </a:r>
              <a:endParaRPr sz="2400" b="1" i="0" u="none" strike="noStrike" cap="none">
                <a:solidFill>
                  <a:schemeClr val="lt1"/>
                </a:solidFill>
                <a:latin typeface="Calibri" pitchFamily="34" charset="0"/>
                <a:cs typeface="Calibri" pitchFamily="34" charset="0"/>
                <a:sym typeface="Arial"/>
              </a:endParaRPr>
            </a:p>
          </p:txBody>
        </p:sp>
      </p:grpSp>
      <p:pic>
        <p:nvPicPr>
          <p:cNvPr id="51" name="Google Shape;51;p2"/>
          <p:cNvPicPr preferRelativeResize="0"/>
          <p:nvPr/>
        </p:nvPicPr>
        <p:blipFill rotWithShape="1">
          <a:blip r:embed="rId4">
            <a:alphaModFix/>
          </a:blip>
          <a:srcRect l="14957" r="10255" b="10254"/>
          <a:stretch/>
        </p:blipFill>
        <p:spPr>
          <a:xfrm>
            <a:off x="4572000" y="4267200"/>
            <a:ext cx="2667000" cy="2133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3"/>
          <p:cNvSpPr/>
          <p:nvPr/>
        </p:nvSpPr>
        <p:spPr>
          <a:xfrm>
            <a:off x="762000" y="4601051"/>
            <a:ext cx="7543800" cy="19389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290513" marR="0" lvl="0" indent="-29051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2400"/>
              <a:buFont typeface="Arial"/>
              <a:buChar char="•"/>
            </a:pPr>
            <a:r>
              <a:rPr lang="en-US" sz="2400" b="1" i="0" u="none" strike="noStrike" cap="none" dirty="0" err="1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કેટલીક</a:t>
            </a:r>
            <a:r>
              <a:rPr lang="en-US" sz="2400" b="1" i="0" u="none" strike="noStrike" cap="none" dirty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b="1" i="0" u="none" strike="noStrike" cap="none" dirty="0" err="1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ફૂગ</a:t>
            </a:r>
            <a:r>
              <a:rPr lang="en-US" sz="2400" b="1" i="0" u="none" strike="noStrike" cap="none" dirty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b="1" i="0" u="none" strike="noStrike" cap="none" dirty="0" err="1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ઝાડના</a:t>
            </a:r>
            <a:r>
              <a:rPr lang="en-US" sz="2400" b="1" i="0" u="none" strike="noStrike" cap="none" dirty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b="1" i="0" u="none" strike="noStrike" cap="none" dirty="0" err="1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મૂળ</a:t>
            </a:r>
            <a:r>
              <a:rPr lang="en-US" sz="2400" b="1" i="0" u="none" strike="noStrike" cap="none" dirty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b="1" i="0" u="none" strike="noStrike" cap="none" dirty="0" err="1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નીચે</a:t>
            </a:r>
            <a:r>
              <a:rPr lang="en-US" sz="2400" b="1" i="0" u="none" strike="noStrike" cap="none" dirty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b="1" i="0" u="none" strike="noStrike" cap="none" dirty="0" err="1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સહજીવન</a:t>
            </a:r>
            <a:r>
              <a:rPr lang="en-US" sz="2400" b="1" i="0" u="none" strike="noStrike" cap="none" dirty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b="1" i="0" u="none" strike="noStrike" cap="none" dirty="0" err="1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સંબંધમાં</a:t>
            </a:r>
            <a:r>
              <a:rPr lang="en-US" sz="2400" b="1" i="0" u="none" strike="noStrike" cap="none" dirty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b="1" i="0" u="none" strike="noStrike" cap="none" dirty="0" err="1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રહે</a:t>
            </a:r>
            <a:r>
              <a:rPr lang="en-US" sz="2400" b="1" i="0" u="none" strike="noStrike" cap="none" dirty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b="1" i="0" u="none" strike="noStrike" cap="none" dirty="0" err="1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છે</a:t>
            </a:r>
            <a:r>
              <a:rPr lang="en-US" sz="2400" b="1" i="0" u="none" strike="noStrike" cap="none" dirty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b="1" i="0" u="none" strike="noStrike" cap="none" dirty="0" smtClean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</a:p>
          <a:p>
            <a:pPr marL="290513" marR="0" lvl="0" indent="-29051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2400"/>
            </a:pPr>
            <a:r>
              <a:rPr lang="en-US" sz="2400" b="1" i="0" u="none" strike="noStrike" cap="none" dirty="0" smtClean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/>
          </a:p>
          <a:p>
            <a:pPr marL="290513" marR="0" lvl="0" indent="-29051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2400"/>
              <a:buFont typeface="Arial"/>
              <a:buChar char="•"/>
            </a:pPr>
            <a:r>
              <a:rPr lang="en-US" sz="2400" b="1" i="0" u="none" strike="noStrike" cap="none" dirty="0" err="1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ઝાડ</a:t>
            </a:r>
            <a:r>
              <a:rPr lang="en-US" sz="2400" b="1" i="0" u="none" strike="noStrike" cap="none" dirty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b="1" i="0" u="none" strike="noStrike" cap="none" dirty="0" err="1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ફૂગને</a:t>
            </a:r>
            <a:r>
              <a:rPr lang="en-US" sz="2400" b="1" i="0" u="none" strike="noStrike" cap="none" dirty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b="1" i="0" u="none" strike="noStrike" cap="none" dirty="0" err="1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પોષકતત્વો</a:t>
            </a:r>
            <a:r>
              <a:rPr lang="en-US" sz="2400" b="1" i="0" u="none" strike="noStrike" cap="none" dirty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b="1" i="0" u="none" strike="noStrike" cap="none" dirty="0" err="1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પૂરા</a:t>
            </a:r>
            <a:r>
              <a:rPr lang="en-US" sz="2400" b="1" i="0" u="none" strike="noStrike" cap="none" dirty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b="1" i="0" u="none" strike="noStrike" cap="none" dirty="0" err="1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પાડે</a:t>
            </a:r>
            <a:r>
              <a:rPr lang="en-US" sz="2400" b="1" i="0" u="none" strike="noStrike" cap="none" dirty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b="1" i="0" u="none" strike="noStrike" cap="none" dirty="0" err="1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છે</a:t>
            </a:r>
            <a:r>
              <a:rPr lang="en-US" sz="2400" b="1" i="0" u="none" strike="noStrike" cap="none" dirty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b="1" i="0" u="none" strike="noStrike" cap="none" dirty="0" err="1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અને</a:t>
            </a:r>
            <a:r>
              <a:rPr lang="en-US" sz="2400" b="1" i="0" u="none" strike="noStrike" cap="none" dirty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b="1" i="0" u="none" strike="noStrike" cap="none" dirty="0" err="1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બદલામાં</a:t>
            </a:r>
            <a:r>
              <a:rPr lang="en-US" sz="2400" b="1" i="0" u="none" strike="noStrike" cap="none" dirty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 , </a:t>
            </a:r>
            <a:r>
              <a:rPr lang="en-US" sz="2400" b="1" i="0" u="none" strike="noStrike" cap="none" dirty="0" err="1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ફૂગ</a:t>
            </a:r>
            <a:r>
              <a:rPr lang="en-US" sz="2400" b="1" i="0" u="none" strike="noStrike" cap="none" dirty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b="1" i="0" u="none" strike="noStrike" cap="none" dirty="0" err="1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ઝાડને</a:t>
            </a:r>
            <a:r>
              <a:rPr lang="en-US" sz="2400" b="1" i="0" u="none" strike="noStrike" cap="none" dirty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  </a:t>
            </a:r>
            <a:r>
              <a:rPr lang="en-US" sz="2400" b="1" i="0" u="none" strike="noStrike" cap="none" dirty="0" err="1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માટીમાંથી</a:t>
            </a:r>
            <a:r>
              <a:rPr lang="en-US" sz="2400" b="1" i="0" u="none" strike="noStrike" cap="none" dirty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b="1" i="0" u="none" strike="noStrike" cap="none" dirty="0" err="1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પાણી</a:t>
            </a:r>
            <a:r>
              <a:rPr lang="en-US" sz="2400" b="1" i="0" u="none" strike="noStrike" cap="none" dirty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b="1" i="0" u="none" strike="noStrike" cap="none" dirty="0" err="1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અને</a:t>
            </a:r>
            <a:r>
              <a:rPr lang="en-US" sz="2400" b="1" i="0" u="none" strike="noStrike" cap="none" dirty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b="1" i="0" u="none" strike="noStrike" cap="none" dirty="0" err="1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પોષકતત્વો</a:t>
            </a:r>
            <a:r>
              <a:rPr lang="en-US" sz="2400" b="1" i="0" u="none" strike="noStrike" cap="none" dirty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b="1" i="0" u="none" strike="noStrike" cap="none" dirty="0" err="1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પૂરા</a:t>
            </a:r>
            <a:r>
              <a:rPr lang="en-US" sz="2400" b="1" i="0" u="none" strike="noStrike" cap="none" dirty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b="1" i="0" u="none" strike="noStrike" cap="none" dirty="0" err="1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પાડે</a:t>
            </a:r>
            <a:r>
              <a:rPr lang="en-US" sz="2400" b="1" i="0" u="none" strike="noStrike" cap="none" dirty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b="1" i="0" u="none" strike="noStrike" cap="none" dirty="0" err="1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છે</a:t>
            </a:r>
            <a:r>
              <a:rPr lang="en-US" sz="2400" b="1" i="0" u="none" strike="noStrike" cap="none" dirty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.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90513" marR="0" lvl="0" indent="-138113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C00000"/>
              </a:buClr>
              <a:buSzPts val="2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8" name="Google Shape;58;p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752600" y="1234440"/>
            <a:ext cx="5537294" cy="3108960"/>
          </a:xfrm>
          <a:prstGeom prst="rect">
            <a:avLst/>
          </a:prstGeom>
          <a:noFill/>
          <a:ln>
            <a:noFill/>
          </a:ln>
        </p:spPr>
      </p:pic>
      <p:sp>
        <p:nvSpPr>
          <p:cNvPr id="59" name="Google Shape;59;p3"/>
          <p:cNvSpPr txBox="1"/>
          <p:nvPr/>
        </p:nvSpPr>
        <p:spPr>
          <a:xfrm>
            <a:off x="685800" y="162805"/>
            <a:ext cx="7315200" cy="646331"/>
          </a:xfrm>
          <a:prstGeom prst="rect">
            <a:avLst/>
          </a:prstGeom>
          <a:gradFill>
            <a:gsLst>
              <a:gs pos="0">
                <a:srgbClr val="DAFEA4"/>
              </a:gs>
              <a:gs pos="35000">
                <a:srgbClr val="E3FEBF"/>
              </a:gs>
              <a:gs pos="100000">
                <a:srgbClr val="F4FEE6"/>
              </a:gs>
            </a:gsLst>
            <a:lin ang="16200000" scaled="0"/>
          </a:gradFill>
          <a:ln w="9525" cap="flat" cmpd="sng">
            <a:solidFill>
              <a:srgbClr val="97B853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0000" dir="5400000" rotWithShape="0">
              <a:srgbClr val="000000">
                <a:alpha val="37254"/>
              </a:srgbClr>
            </a:outerShdw>
          </a:effectLst>
        </p:spPr>
        <p:txBody>
          <a:bodyPr spcFirstLastPara="1" wrap="square" lIns="91425" tIns="45700" rIns="91425" bIns="45700" anchor="b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lang="en-US" sz="3600" b="1" i="0" u="none" strike="noStrike" cap="none" dirty="0" err="1">
                <a:solidFill>
                  <a:srgbClr val="663300"/>
                </a:solidFill>
                <a:latin typeface="Calibri"/>
                <a:ea typeface="Calibri"/>
                <a:cs typeface="Calibri"/>
                <a:sym typeface="Calibri"/>
              </a:rPr>
              <a:t>ફૂગનો</a:t>
            </a:r>
            <a:r>
              <a:rPr lang="en-US" sz="3600" b="1" i="0" u="none" strike="noStrike" cap="none" dirty="0">
                <a:solidFill>
                  <a:srgbClr val="6633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600" b="1" i="0" u="none" strike="noStrike" cap="none" dirty="0" err="1">
                <a:solidFill>
                  <a:srgbClr val="663300"/>
                </a:solidFill>
                <a:latin typeface="Calibri"/>
                <a:ea typeface="Calibri"/>
                <a:cs typeface="Calibri"/>
                <a:sym typeface="Calibri"/>
              </a:rPr>
              <a:t>સહજીવન</a:t>
            </a:r>
            <a:r>
              <a:rPr lang="en-US" sz="3600" b="1" i="0" u="none" strike="noStrike" cap="none" dirty="0">
                <a:solidFill>
                  <a:srgbClr val="6633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600" b="1" i="0" u="none" strike="noStrike" cap="none" dirty="0" err="1">
                <a:solidFill>
                  <a:srgbClr val="663300"/>
                </a:solidFill>
                <a:latin typeface="Calibri"/>
                <a:ea typeface="Calibri"/>
                <a:cs typeface="Calibri"/>
                <a:sym typeface="Calibri"/>
              </a:rPr>
              <a:t>સંબંધ</a:t>
            </a:r>
            <a:endParaRPr sz="3600" b="1" i="0" u="none" strike="noStrike" cap="none">
              <a:solidFill>
                <a:srgbClr val="6633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4"/>
          <p:cNvSpPr/>
          <p:nvPr/>
        </p:nvSpPr>
        <p:spPr>
          <a:xfrm>
            <a:off x="835378" y="1173014"/>
            <a:ext cx="7064022" cy="13664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457200" marR="0" lvl="0" indent="-457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oto Sans Symbols"/>
              <a:buChar char="⮚"/>
            </a:pPr>
            <a:r>
              <a:rPr lang="en-US" sz="2400" b="0" i="0" u="none" strike="noStrike" cap="none" dirty="0" err="1">
                <a:solidFill>
                  <a:srgbClr val="000000"/>
                </a:solidFill>
                <a:latin typeface="Calibri" pitchFamily="34" charset="0"/>
                <a:cs typeface="Calibri" pitchFamily="34" charset="0"/>
                <a:sym typeface="Arial"/>
              </a:rPr>
              <a:t>સહજીવન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Calibri" pitchFamily="34" charset="0"/>
                <a:cs typeface="Calibri" pitchFamily="34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Calibri" pitchFamily="34" charset="0"/>
                <a:cs typeface="Calibri" pitchFamily="34" charset="0"/>
                <a:sym typeface="Arial"/>
              </a:rPr>
              <a:t>સંબંધનું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Calibri" pitchFamily="34" charset="0"/>
                <a:cs typeface="Calibri" pitchFamily="34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Calibri" pitchFamily="34" charset="0"/>
                <a:cs typeface="Calibri" pitchFamily="34" charset="0"/>
                <a:sym typeface="Arial"/>
              </a:rPr>
              <a:t>બીજું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Calibri" pitchFamily="34" charset="0"/>
                <a:cs typeface="Calibri" pitchFamily="34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Calibri" pitchFamily="34" charset="0"/>
                <a:cs typeface="Calibri" pitchFamily="34" charset="0"/>
                <a:sym typeface="Arial"/>
              </a:rPr>
              <a:t>ઉદાહરણ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Calibri" pitchFamily="34" charset="0"/>
                <a:cs typeface="Calibri" pitchFamily="34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Calibri" pitchFamily="34" charset="0"/>
                <a:cs typeface="Calibri" pitchFamily="34" charset="0"/>
                <a:sym typeface="Arial"/>
              </a:rPr>
              <a:t>લાઈકેન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Calibri" pitchFamily="34" charset="0"/>
                <a:cs typeface="Calibri" pitchFamily="34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Calibri" pitchFamily="34" charset="0"/>
                <a:cs typeface="Calibri" pitchFamily="34" charset="0"/>
                <a:sym typeface="Arial"/>
              </a:rPr>
              <a:t>છે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Calibri" pitchFamily="34" charset="0"/>
                <a:cs typeface="Calibri" pitchFamily="34" charset="0"/>
                <a:sym typeface="Arial"/>
              </a:rPr>
              <a:t>.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Calibri" pitchFamily="34" charset="0"/>
                <a:cs typeface="Calibri" pitchFamily="34" charset="0"/>
                <a:sym typeface="Arial"/>
              </a:rPr>
              <a:t>લાઈકેન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Calibri" pitchFamily="34" charset="0"/>
                <a:cs typeface="Calibri" pitchFamily="34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Calibri" pitchFamily="34" charset="0"/>
                <a:cs typeface="Calibri" pitchFamily="34" charset="0"/>
                <a:sym typeface="Arial"/>
              </a:rPr>
              <a:t>સંયુક્ત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Calibri" pitchFamily="34" charset="0"/>
                <a:cs typeface="Calibri" pitchFamily="34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Calibri" pitchFamily="34" charset="0"/>
                <a:cs typeface="Calibri" pitchFamily="34" charset="0"/>
                <a:sym typeface="Arial"/>
              </a:rPr>
              <a:t>જીવો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Calibri" pitchFamily="34" charset="0"/>
                <a:cs typeface="Calibri" pitchFamily="34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Calibri" pitchFamily="34" charset="0"/>
                <a:cs typeface="Calibri" pitchFamily="34" charset="0"/>
                <a:sym typeface="Arial"/>
              </a:rPr>
              <a:t>છે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Calibri" pitchFamily="34" charset="0"/>
                <a:cs typeface="Calibri" pitchFamily="34" charset="0"/>
                <a:sym typeface="Arial"/>
              </a:rPr>
              <a:t> -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Calibri" pitchFamily="34" charset="0"/>
                <a:cs typeface="Calibri" pitchFamily="34" charset="0"/>
                <a:sym typeface="Arial"/>
              </a:rPr>
              <a:t>વાદળી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Calibri" pitchFamily="34" charset="0"/>
                <a:cs typeface="Calibri" pitchFamily="34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Calibri" pitchFamily="34" charset="0"/>
                <a:cs typeface="Calibri" pitchFamily="34" charset="0"/>
                <a:sym typeface="Arial"/>
              </a:rPr>
              <a:t>લીલા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Calibri" pitchFamily="34" charset="0"/>
                <a:cs typeface="Calibri" pitchFamily="34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Calibri" pitchFamily="34" charset="0"/>
                <a:cs typeface="Calibri" pitchFamily="34" charset="0"/>
                <a:sym typeface="Arial"/>
              </a:rPr>
              <a:t>શેવાળ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Calibri" pitchFamily="34" charset="0"/>
                <a:cs typeface="Calibri" pitchFamily="34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Calibri" pitchFamily="34" charset="0"/>
                <a:cs typeface="Calibri" pitchFamily="34" charset="0"/>
                <a:sym typeface="Arial"/>
              </a:rPr>
              <a:t>અને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Calibri" pitchFamily="34" charset="0"/>
                <a:cs typeface="Calibri" pitchFamily="34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Calibri" pitchFamily="34" charset="0"/>
                <a:cs typeface="Calibri" pitchFamily="34" charset="0"/>
                <a:sym typeface="Arial"/>
              </a:rPr>
              <a:t>ફૂગ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Calibri" pitchFamily="34" charset="0"/>
                <a:cs typeface="Calibri" pitchFamily="34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Calibri" pitchFamily="34" charset="0"/>
                <a:cs typeface="Calibri" pitchFamily="34" charset="0"/>
                <a:sym typeface="Arial"/>
              </a:rPr>
              <a:t>સાથે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Calibri" pitchFamily="34" charset="0"/>
                <a:cs typeface="Calibri" pitchFamily="34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Calibri" pitchFamily="34" charset="0"/>
                <a:cs typeface="Calibri" pitchFamily="34" charset="0"/>
                <a:sym typeface="Arial"/>
              </a:rPr>
              <a:t>રહે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Calibri" pitchFamily="34" charset="0"/>
                <a:cs typeface="Calibri" pitchFamily="34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Calibri" pitchFamily="34" charset="0"/>
                <a:cs typeface="Calibri" pitchFamily="34" charset="0"/>
                <a:sym typeface="Arial"/>
              </a:rPr>
              <a:t>છે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Calibri" pitchFamily="34" charset="0"/>
                <a:cs typeface="Calibri" pitchFamily="34" charset="0"/>
                <a:sym typeface="Arial"/>
              </a:rPr>
              <a:t>.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Calibri" pitchFamily="34" charset="0"/>
                <a:cs typeface="Calibri" pitchFamily="34" charset="0"/>
                <a:sym typeface="Arial"/>
              </a:rPr>
              <a:t>. </a:t>
            </a:r>
            <a:endParaRPr sz="2400" b="0" i="0" u="none" strike="noStrike" cap="none">
              <a:solidFill>
                <a:srgbClr val="000000"/>
              </a:solidFill>
              <a:latin typeface="Calibri" pitchFamily="34" charset="0"/>
              <a:cs typeface="Calibri" pitchFamily="34" charset="0"/>
              <a:sym typeface="Arial"/>
            </a:endParaRPr>
          </a:p>
        </p:txBody>
      </p:sp>
      <p:pic>
        <p:nvPicPr>
          <p:cNvPr id="66" name="Google Shape;66;p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698740" y="2810252"/>
            <a:ext cx="3841975" cy="3250960"/>
          </a:xfrm>
          <a:prstGeom prst="rect">
            <a:avLst/>
          </a:prstGeom>
          <a:noFill/>
          <a:ln>
            <a:noFill/>
          </a:ln>
        </p:spPr>
      </p:pic>
      <p:sp>
        <p:nvSpPr>
          <p:cNvPr id="67" name="Google Shape;67;p4"/>
          <p:cNvSpPr txBox="1"/>
          <p:nvPr/>
        </p:nvSpPr>
        <p:spPr>
          <a:xfrm>
            <a:off x="663223" y="162804"/>
            <a:ext cx="7315200" cy="646331"/>
          </a:xfrm>
          <a:prstGeom prst="rect">
            <a:avLst/>
          </a:prstGeom>
          <a:gradFill>
            <a:gsLst>
              <a:gs pos="0">
                <a:srgbClr val="DAFEA4"/>
              </a:gs>
              <a:gs pos="35000">
                <a:srgbClr val="E3FEBF"/>
              </a:gs>
              <a:gs pos="100000">
                <a:srgbClr val="F4FEE6"/>
              </a:gs>
            </a:gsLst>
            <a:lin ang="16200000" scaled="0"/>
          </a:gradFill>
          <a:ln w="9525" cap="flat" cmpd="sng">
            <a:solidFill>
              <a:srgbClr val="97B853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0000" dir="5400000" rotWithShape="0">
              <a:srgbClr val="000000">
                <a:alpha val="37254"/>
              </a:srgbClr>
            </a:outerShdw>
          </a:effectLst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lang="en-US" sz="3600" b="1" i="0" u="none" strike="noStrike" cap="none" dirty="0" err="1">
                <a:solidFill>
                  <a:srgbClr val="663300"/>
                </a:solidFill>
                <a:latin typeface="Calibri"/>
                <a:ea typeface="Calibri"/>
                <a:cs typeface="Calibri"/>
                <a:sym typeface="Calibri"/>
              </a:rPr>
              <a:t>શેવાળનો</a:t>
            </a:r>
            <a:r>
              <a:rPr lang="en-US" sz="3600" b="1" i="0" u="none" strike="noStrike" cap="none" dirty="0">
                <a:solidFill>
                  <a:srgbClr val="6633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600" b="1" i="0" u="none" strike="noStrike" cap="none" dirty="0" err="1">
                <a:solidFill>
                  <a:srgbClr val="663300"/>
                </a:solidFill>
                <a:latin typeface="Calibri"/>
                <a:ea typeface="Calibri"/>
                <a:cs typeface="Calibri"/>
                <a:sym typeface="Calibri"/>
              </a:rPr>
              <a:t>સહજીવન</a:t>
            </a:r>
            <a:r>
              <a:rPr lang="en-US" sz="3600" b="1" i="0" u="none" strike="noStrike" cap="none" dirty="0">
                <a:solidFill>
                  <a:srgbClr val="6633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600" b="1" i="0" u="none" strike="noStrike" cap="none" dirty="0" err="1">
                <a:solidFill>
                  <a:srgbClr val="663300"/>
                </a:solidFill>
                <a:latin typeface="Calibri"/>
                <a:ea typeface="Calibri"/>
                <a:cs typeface="Calibri"/>
                <a:sym typeface="Calibri"/>
              </a:rPr>
              <a:t>સંબંધ</a:t>
            </a:r>
            <a:r>
              <a:rPr lang="en-US" sz="3600" b="1" i="0" u="none" strike="noStrike" cap="none" dirty="0">
                <a:solidFill>
                  <a:srgbClr val="6633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3600" b="1" i="0" u="none" strike="noStrike" cap="none">
              <a:solidFill>
                <a:srgbClr val="6633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8" name="Google Shape;68;p4"/>
          <p:cNvSpPr txBox="1"/>
          <p:nvPr/>
        </p:nvSpPr>
        <p:spPr>
          <a:xfrm>
            <a:off x="832813" y="2841254"/>
            <a:ext cx="3400520" cy="30469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4572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Wingdings" pitchFamily="2" charset="2"/>
              <a:buChar char="Ø"/>
            </a:pPr>
            <a:r>
              <a:rPr lang="en-US" sz="2400" b="0" i="0" u="none" strike="noStrike" cap="none" dirty="0" err="1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  <a:sym typeface="Arial"/>
              </a:rPr>
              <a:t>શેવાળ</a:t>
            </a:r>
            <a:r>
              <a:rPr lang="en-US" sz="2400" b="0" i="0" u="none" strike="noStrike" cap="none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Calibri" pitchFamily="34" charset="0"/>
                <a:cs typeface="Calibri" pitchFamily="34" charset="0"/>
                <a:sym typeface="Arial"/>
              </a:rPr>
              <a:t>પ્રકાશસંશ્લેષણ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Calibri" pitchFamily="34" charset="0"/>
                <a:cs typeface="Calibri" pitchFamily="34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Calibri" pitchFamily="34" charset="0"/>
                <a:cs typeface="Calibri" pitchFamily="34" charset="0"/>
                <a:sym typeface="Arial"/>
              </a:rPr>
              <a:t>કરે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Calibri" pitchFamily="34" charset="0"/>
                <a:cs typeface="Calibri" pitchFamily="34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Calibri" pitchFamily="34" charset="0"/>
                <a:cs typeface="Calibri" pitchFamily="34" charset="0"/>
                <a:sym typeface="Arial"/>
              </a:rPr>
              <a:t>છે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Calibri" pitchFamily="34" charset="0"/>
                <a:cs typeface="Calibri" pitchFamily="34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Calibri" pitchFamily="34" charset="0"/>
                <a:cs typeface="Calibri" pitchFamily="34" charset="0"/>
                <a:sym typeface="Arial"/>
              </a:rPr>
              <a:t>અને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Calibri" pitchFamily="34" charset="0"/>
                <a:cs typeface="Calibri" pitchFamily="34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Calibri" pitchFamily="34" charset="0"/>
                <a:cs typeface="Calibri" pitchFamily="34" charset="0"/>
                <a:sym typeface="Arial"/>
              </a:rPr>
              <a:t>ફૂગને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Calibri" pitchFamily="34" charset="0"/>
                <a:cs typeface="Calibri" pitchFamily="34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Calibri" pitchFamily="34" charset="0"/>
                <a:cs typeface="Calibri" pitchFamily="34" charset="0"/>
                <a:sym typeface="Arial"/>
              </a:rPr>
              <a:t>તૈયાર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Calibri" pitchFamily="34" charset="0"/>
                <a:cs typeface="Calibri" pitchFamily="34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Calibri" pitchFamily="34" charset="0"/>
                <a:cs typeface="Calibri" pitchFamily="34" charset="0"/>
                <a:sym typeface="Arial"/>
              </a:rPr>
              <a:t>ખોરાક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Calibri" pitchFamily="34" charset="0"/>
                <a:cs typeface="Calibri" pitchFamily="34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Calibri" pitchFamily="34" charset="0"/>
                <a:cs typeface="Calibri" pitchFamily="34" charset="0"/>
                <a:sym typeface="Arial"/>
              </a:rPr>
              <a:t>પૂરો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Calibri" pitchFamily="34" charset="0"/>
                <a:cs typeface="Calibri" pitchFamily="34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Calibri" pitchFamily="34" charset="0"/>
                <a:cs typeface="Calibri" pitchFamily="34" charset="0"/>
                <a:sym typeface="Arial"/>
              </a:rPr>
              <a:t>પાડે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Calibri" pitchFamily="34" charset="0"/>
                <a:cs typeface="Calibri" pitchFamily="34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Calibri" pitchFamily="34" charset="0"/>
                <a:cs typeface="Calibri" pitchFamily="34" charset="0"/>
                <a:sym typeface="Arial"/>
              </a:rPr>
              <a:t>છે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Calibri" pitchFamily="34" charset="0"/>
                <a:cs typeface="Calibri" pitchFamily="34" charset="0"/>
                <a:sym typeface="Arial"/>
              </a:rPr>
              <a:t>,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Calibri" pitchFamily="34" charset="0"/>
                <a:cs typeface="Calibri" pitchFamily="34" charset="0"/>
                <a:sym typeface="Arial"/>
              </a:rPr>
              <a:t>જ્યારે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Calibri" pitchFamily="34" charset="0"/>
                <a:cs typeface="Calibri" pitchFamily="34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Calibri" pitchFamily="34" charset="0"/>
                <a:cs typeface="Calibri" pitchFamily="34" charset="0"/>
                <a:sym typeface="Arial"/>
              </a:rPr>
              <a:t>ફૂગ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Calibri" pitchFamily="34" charset="0"/>
                <a:cs typeface="Calibri" pitchFamily="34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Calibri" pitchFamily="34" charset="0"/>
                <a:cs typeface="Calibri" pitchFamily="34" charset="0"/>
                <a:sym typeface="Arial"/>
              </a:rPr>
              <a:t>વાદળી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Calibri" pitchFamily="34" charset="0"/>
                <a:cs typeface="Calibri" pitchFamily="34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Calibri" pitchFamily="34" charset="0"/>
                <a:cs typeface="Calibri" pitchFamily="34" charset="0"/>
                <a:sym typeface="Arial"/>
              </a:rPr>
              <a:t>લીલા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Calibri" pitchFamily="34" charset="0"/>
                <a:cs typeface="Calibri" pitchFamily="34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Calibri" pitchFamily="34" charset="0"/>
                <a:cs typeface="Calibri" pitchFamily="34" charset="0"/>
                <a:sym typeface="Arial"/>
              </a:rPr>
              <a:t>શેવાળને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Calibri" pitchFamily="34" charset="0"/>
                <a:cs typeface="Calibri" pitchFamily="34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Calibri" pitchFamily="34" charset="0"/>
                <a:cs typeface="Calibri" pitchFamily="34" charset="0"/>
                <a:sym typeface="Arial"/>
              </a:rPr>
              <a:t>આશ્રય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Calibri" pitchFamily="34" charset="0"/>
                <a:cs typeface="Calibri" pitchFamily="34" charset="0"/>
                <a:sym typeface="Arial"/>
              </a:rPr>
              <a:t>,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Calibri" pitchFamily="34" charset="0"/>
                <a:cs typeface="Calibri" pitchFamily="34" charset="0"/>
                <a:sym typeface="Arial"/>
              </a:rPr>
              <a:t>પાણી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Calibri" pitchFamily="34" charset="0"/>
                <a:cs typeface="Calibri" pitchFamily="34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Calibri" pitchFamily="34" charset="0"/>
                <a:cs typeface="Calibri" pitchFamily="34" charset="0"/>
                <a:sym typeface="Arial"/>
              </a:rPr>
              <a:t>અને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Calibri" pitchFamily="34" charset="0"/>
                <a:cs typeface="Calibri" pitchFamily="34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Calibri" pitchFamily="34" charset="0"/>
                <a:cs typeface="Calibri" pitchFamily="34" charset="0"/>
                <a:sym typeface="Arial"/>
              </a:rPr>
              <a:t>ખનિજ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Calibri" pitchFamily="34" charset="0"/>
                <a:cs typeface="Calibri" pitchFamily="34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Calibri" pitchFamily="34" charset="0"/>
                <a:cs typeface="Calibri" pitchFamily="34" charset="0"/>
                <a:sym typeface="Arial"/>
              </a:rPr>
              <a:t>પોષક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Calibri" pitchFamily="34" charset="0"/>
                <a:cs typeface="Calibri" pitchFamily="34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Calibri" pitchFamily="34" charset="0"/>
                <a:cs typeface="Calibri" pitchFamily="34" charset="0"/>
                <a:sym typeface="Arial"/>
              </a:rPr>
              <a:t>તત્વો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Calibri" pitchFamily="34" charset="0"/>
                <a:cs typeface="Calibri" pitchFamily="34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Calibri" pitchFamily="34" charset="0"/>
                <a:cs typeface="Calibri" pitchFamily="34" charset="0"/>
                <a:sym typeface="Arial"/>
              </a:rPr>
              <a:t>પૂરા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Calibri" pitchFamily="34" charset="0"/>
                <a:cs typeface="Calibri" pitchFamily="34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Calibri" pitchFamily="34" charset="0"/>
                <a:cs typeface="Calibri" pitchFamily="34" charset="0"/>
                <a:sym typeface="Arial"/>
              </a:rPr>
              <a:t>પાડે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Calibri" pitchFamily="34" charset="0"/>
                <a:cs typeface="Calibri" pitchFamily="34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Calibri" pitchFamily="34" charset="0"/>
                <a:cs typeface="Calibri" pitchFamily="34" charset="0"/>
                <a:sym typeface="Arial"/>
              </a:rPr>
              <a:t>છે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Calibri" pitchFamily="34" charset="0"/>
                <a:cs typeface="Calibri" pitchFamily="34" charset="0"/>
                <a:sym typeface="Arial"/>
              </a:rPr>
              <a:t>.</a:t>
            </a:r>
            <a:endParaRPr sz="2400" b="0" i="0" u="none" strike="noStrike" cap="none">
              <a:solidFill>
                <a:srgbClr val="000000"/>
              </a:solidFill>
              <a:latin typeface="Calibri" pitchFamily="34" charset="0"/>
              <a:cs typeface="Calibri" pitchFamily="34" charset="0"/>
              <a:sym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5"/>
          <p:cNvSpPr/>
          <p:nvPr/>
        </p:nvSpPr>
        <p:spPr>
          <a:xfrm>
            <a:off x="928936" y="1639431"/>
            <a:ext cx="7286128" cy="31700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en-US" sz="2800" b="1" i="0" u="none" strike="noStrike" cap="none" dirty="0" err="1">
                <a:solidFill>
                  <a:srgbClr val="660033"/>
                </a:solidFill>
                <a:latin typeface="Calibri"/>
                <a:ea typeface="Calibri"/>
                <a:cs typeface="Calibri"/>
                <a:sym typeface="Calibri"/>
              </a:rPr>
              <a:t>કેટલીક</a:t>
            </a:r>
            <a:r>
              <a:rPr lang="en-US" sz="2800" b="1" i="0" u="none" strike="noStrike" cap="none" dirty="0">
                <a:solidFill>
                  <a:srgbClr val="660033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800" b="1" i="0" u="none" strike="noStrike" cap="none" dirty="0" err="1">
                <a:solidFill>
                  <a:srgbClr val="660033"/>
                </a:solidFill>
                <a:latin typeface="Calibri"/>
                <a:ea typeface="Calibri"/>
                <a:cs typeface="Calibri"/>
                <a:sym typeface="Calibri"/>
              </a:rPr>
              <a:t>ફૂગ</a:t>
            </a:r>
            <a:r>
              <a:rPr lang="en-US" sz="2800" b="1" i="0" u="none" strike="noStrike" cap="none" dirty="0">
                <a:solidFill>
                  <a:srgbClr val="660033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800" b="1" i="0" u="none" strike="noStrike" cap="none" dirty="0" err="1">
                <a:solidFill>
                  <a:srgbClr val="660033"/>
                </a:solidFill>
                <a:latin typeface="Calibri"/>
                <a:ea typeface="Calibri"/>
                <a:cs typeface="Calibri"/>
                <a:sym typeface="Calibri"/>
              </a:rPr>
              <a:t>હાનિકારક</a:t>
            </a:r>
            <a:r>
              <a:rPr lang="en-US" sz="2800" b="1" i="0" u="none" strike="noStrike" cap="none" dirty="0">
                <a:solidFill>
                  <a:srgbClr val="660033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800" b="1" i="0" u="none" strike="noStrike" cap="none" dirty="0" err="1">
                <a:solidFill>
                  <a:srgbClr val="660033"/>
                </a:solidFill>
                <a:latin typeface="Calibri"/>
                <a:ea typeface="Calibri"/>
                <a:cs typeface="Calibri"/>
                <a:sym typeface="Calibri"/>
              </a:rPr>
              <a:t>હોય</a:t>
            </a:r>
            <a:r>
              <a:rPr lang="en-US" sz="2800" b="1" i="0" u="none" strike="noStrike" cap="none" dirty="0">
                <a:solidFill>
                  <a:srgbClr val="660033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800" b="1" i="0" u="none" strike="noStrike" cap="none" dirty="0" err="1">
                <a:solidFill>
                  <a:srgbClr val="660033"/>
                </a:solidFill>
                <a:latin typeface="Calibri"/>
                <a:ea typeface="Calibri"/>
                <a:cs typeface="Calibri"/>
                <a:sym typeface="Calibri"/>
              </a:rPr>
              <a:t>છે</a:t>
            </a:r>
            <a:r>
              <a:rPr lang="en-US" sz="2800" b="1" i="0" u="none" strike="noStrike" cap="none" dirty="0">
                <a:solidFill>
                  <a:srgbClr val="660033"/>
                </a:solidFill>
                <a:latin typeface="Calibri"/>
                <a:ea typeface="Calibri"/>
                <a:cs typeface="Calibri"/>
                <a:sym typeface="Calibri"/>
              </a:rPr>
              <a:t>. </a:t>
            </a:r>
            <a:r>
              <a:rPr lang="en-US" sz="2800" b="1" i="0" u="none" strike="noStrike" cap="none" dirty="0" err="1">
                <a:solidFill>
                  <a:srgbClr val="660033"/>
                </a:solidFill>
                <a:latin typeface="Calibri"/>
                <a:ea typeface="Calibri"/>
                <a:cs typeface="Calibri"/>
                <a:sym typeface="Calibri"/>
              </a:rPr>
              <a:t>તે</a:t>
            </a:r>
            <a:r>
              <a:rPr lang="en-US" sz="2800" b="1" i="0" u="none" strike="noStrike" cap="none" dirty="0">
                <a:solidFill>
                  <a:srgbClr val="660033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800" b="1" i="0" u="none" strike="noStrike" cap="none" dirty="0" err="1">
                <a:solidFill>
                  <a:srgbClr val="660033"/>
                </a:solidFill>
                <a:latin typeface="Calibri"/>
                <a:ea typeface="Calibri"/>
                <a:cs typeface="Calibri"/>
                <a:sym typeface="Calibri"/>
              </a:rPr>
              <a:t>છોડ</a:t>
            </a:r>
            <a:r>
              <a:rPr lang="en-US" sz="2800" b="1" i="0" u="none" strike="noStrike" cap="none" dirty="0">
                <a:solidFill>
                  <a:srgbClr val="660033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n-US" sz="2800" b="1" i="0" u="none" strike="noStrike" cap="none" dirty="0" err="1">
                <a:solidFill>
                  <a:srgbClr val="660033"/>
                </a:solidFill>
                <a:latin typeface="Calibri"/>
                <a:ea typeface="Calibri"/>
                <a:cs typeface="Calibri"/>
                <a:sym typeface="Calibri"/>
              </a:rPr>
              <a:t>પ્રાણીઓ</a:t>
            </a:r>
            <a:r>
              <a:rPr lang="en-US" sz="2800" b="1" i="0" u="none" strike="noStrike" cap="none" dirty="0">
                <a:solidFill>
                  <a:srgbClr val="660033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800" b="1" i="0" u="none" strike="noStrike" cap="none" dirty="0" err="1">
                <a:solidFill>
                  <a:srgbClr val="660033"/>
                </a:solidFill>
                <a:latin typeface="Calibri"/>
                <a:ea typeface="Calibri"/>
                <a:cs typeface="Calibri"/>
                <a:sym typeface="Calibri"/>
              </a:rPr>
              <a:t>અને</a:t>
            </a:r>
            <a:r>
              <a:rPr lang="en-US" sz="2800" b="1" i="0" u="none" strike="noStrike" cap="none" dirty="0">
                <a:solidFill>
                  <a:srgbClr val="660033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800" b="1" i="0" u="none" strike="noStrike" cap="none" dirty="0" err="1">
                <a:solidFill>
                  <a:srgbClr val="660033"/>
                </a:solidFill>
                <a:latin typeface="Calibri"/>
                <a:ea typeface="Calibri"/>
                <a:cs typeface="Calibri"/>
                <a:sym typeface="Calibri"/>
              </a:rPr>
              <a:t>મનુષ્યમાં</a:t>
            </a:r>
            <a:r>
              <a:rPr lang="en-US" sz="2800" b="1" i="0" u="none" strike="noStrike" cap="none" dirty="0">
                <a:solidFill>
                  <a:srgbClr val="660033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800" b="1" i="0" u="none" strike="noStrike" cap="none" dirty="0" err="1">
                <a:solidFill>
                  <a:srgbClr val="660033"/>
                </a:solidFill>
                <a:latin typeface="Calibri"/>
                <a:ea typeface="Calibri"/>
                <a:cs typeface="Calibri"/>
                <a:sym typeface="Calibri"/>
              </a:rPr>
              <a:t>રોગો</a:t>
            </a:r>
            <a:r>
              <a:rPr lang="en-US" sz="2800" b="1" i="0" u="none" strike="noStrike" cap="none" dirty="0">
                <a:solidFill>
                  <a:srgbClr val="660033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800" b="1" i="0" u="none" strike="noStrike" cap="none" dirty="0" err="1">
                <a:solidFill>
                  <a:srgbClr val="660033"/>
                </a:solidFill>
                <a:latin typeface="Calibri"/>
                <a:ea typeface="Calibri"/>
                <a:cs typeface="Calibri"/>
                <a:sym typeface="Calibri"/>
              </a:rPr>
              <a:t>ઉત્પન્ન</a:t>
            </a:r>
            <a:r>
              <a:rPr lang="en-US" sz="2800" b="1" i="0" u="none" strike="noStrike" cap="none" dirty="0">
                <a:solidFill>
                  <a:srgbClr val="660033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800" b="1" i="0" u="none" strike="noStrike" cap="none" dirty="0" err="1">
                <a:solidFill>
                  <a:srgbClr val="660033"/>
                </a:solidFill>
                <a:latin typeface="Calibri"/>
                <a:ea typeface="Calibri"/>
                <a:cs typeface="Calibri"/>
                <a:sym typeface="Calibri"/>
              </a:rPr>
              <a:t>કરે</a:t>
            </a:r>
            <a:r>
              <a:rPr lang="en-US" sz="2800" b="1" i="0" u="none" strike="noStrike" cap="none" dirty="0">
                <a:solidFill>
                  <a:srgbClr val="660033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800" b="1" i="0" u="none" strike="noStrike" cap="none" dirty="0" err="1">
                <a:solidFill>
                  <a:srgbClr val="660033"/>
                </a:solidFill>
                <a:latin typeface="Calibri"/>
                <a:ea typeface="Calibri"/>
                <a:cs typeface="Calibri"/>
                <a:sym typeface="Calibri"/>
              </a:rPr>
              <a:t>છે</a:t>
            </a:r>
            <a:r>
              <a:rPr lang="en-US" sz="2800" b="1" i="0" u="none" strike="noStrike" cap="none" dirty="0">
                <a:solidFill>
                  <a:srgbClr val="660033"/>
                </a:solidFill>
                <a:latin typeface="Calibri"/>
                <a:ea typeface="Calibri"/>
                <a:cs typeface="Calibri"/>
                <a:sym typeface="Calibri"/>
              </a:rPr>
              <a:t>. </a:t>
            </a:r>
            <a:endParaRPr/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endParaRPr sz="2400" b="1" i="0" u="none" strike="noStrike" cap="none">
              <a:solidFill>
                <a:srgbClr val="660033"/>
              </a:solidFill>
              <a:latin typeface="Calibri" pitchFamily="34" charset="0"/>
              <a:ea typeface="Calibri"/>
              <a:cs typeface="Calibri" pitchFamily="34" charset="0"/>
              <a:sym typeface="Calibri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-US" sz="2400" b="1" i="0" u="none" strike="noStrike" cap="none" dirty="0" err="1">
                <a:solidFill>
                  <a:schemeClr val="dk1"/>
                </a:solidFill>
                <a:latin typeface="Calibri" pitchFamily="34" charset="0"/>
                <a:cs typeface="Calibri" pitchFamily="34" charset="0"/>
                <a:sym typeface="Arial"/>
              </a:rPr>
              <a:t>ઉદાહરણ</a:t>
            </a:r>
            <a:r>
              <a:rPr lang="en-US" sz="2400" b="1" i="0" u="none" strike="noStrike" cap="none" dirty="0" smtClean="0">
                <a:solidFill>
                  <a:schemeClr val="dk1"/>
                </a:solidFill>
                <a:latin typeface="Calibri" pitchFamily="34" charset="0"/>
                <a:cs typeface="Calibri" pitchFamily="34" charset="0"/>
                <a:sym typeface="Arial"/>
              </a:rPr>
              <a:t>:</a:t>
            </a: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sz="2400" b="0" i="0" u="none" strike="noStrike" cap="none">
              <a:solidFill>
                <a:schemeClr val="dk1"/>
              </a:solidFill>
              <a:latin typeface="Calibri" pitchFamily="34" charset="0"/>
              <a:cs typeface="Calibri" pitchFamily="34" charset="0"/>
              <a:sym typeface="Arial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-US" sz="2400" b="0" i="0" u="none" strike="noStrike" cap="none" dirty="0">
                <a:solidFill>
                  <a:schemeClr val="dk1"/>
                </a:solidFill>
                <a:latin typeface="Calibri" pitchFamily="34" charset="0"/>
                <a:cs typeface="Calibri" pitchFamily="34" charset="0"/>
                <a:sym typeface="Arial"/>
              </a:rPr>
              <a:t> </a:t>
            </a:r>
            <a:r>
              <a:rPr lang="en-US" sz="2400" b="0" i="0" u="none" strike="noStrike" cap="none" dirty="0" err="1">
                <a:solidFill>
                  <a:schemeClr val="dk1"/>
                </a:solidFill>
                <a:latin typeface="Calibri" pitchFamily="34" charset="0"/>
                <a:cs typeface="Calibri" pitchFamily="34" charset="0"/>
                <a:sym typeface="Arial"/>
              </a:rPr>
              <a:t>છોડ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Calibri" pitchFamily="34" charset="0"/>
                <a:ea typeface="Calibri"/>
                <a:cs typeface="Calibri" pitchFamily="34" charset="0"/>
                <a:sym typeface="Calibri"/>
              </a:rPr>
              <a:t> :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Calibri" pitchFamily="34" charset="0"/>
                <a:cs typeface="Calibri" pitchFamily="34" charset="0"/>
                <a:sym typeface="Arial"/>
              </a:rPr>
              <a:t>બટાકામાં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Calibri" pitchFamily="34" charset="0"/>
                <a:cs typeface="Calibri" pitchFamily="34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Calibri" pitchFamily="34" charset="0"/>
                <a:cs typeface="Calibri" pitchFamily="34" charset="0"/>
                <a:sym typeface="Arial"/>
              </a:rPr>
              <a:t>વહેલો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Calibri" pitchFamily="34" charset="0"/>
                <a:cs typeface="Calibri" pitchFamily="34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Calibri" pitchFamily="34" charset="0"/>
                <a:cs typeface="Calibri" pitchFamily="34" charset="0"/>
                <a:sym typeface="Arial"/>
              </a:rPr>
              <a:t>સુકારો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Calibri" pitchFamily="34" charset="0"/>
                <a:cs typeface="Calibri" pitchFamily="34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Calibri" pitchFamily="34" charset="0"/>
                <a:cs typeface="Calibri" pitchFamily="34" charset="0"/>
                <a:sym typeface="Arial"/>
              </a:rPr>
              <a:t>અને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Calibri" pitchFamily="34" charset="0"/>
                <a:cs typeface="Calibri" pitchFamily="34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Calibri" pitchFamily="34" charset="0"/>
                <a:cs typeface="Calibri" pitchFamily="34" charset="0"/>
                <a:sym typeface="Arial"/>
              </a:rPr>
              <a:t>ઘઉંનો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Calibri" pitchFamily="34" charset="0"/>
                <a:cs typeface="Calibri" pitchFamily="34" charset="0"/>
                <a:sym typeface="Arial"/>
              </a:rPr>
              <a:t> </a:t>
            </a:r>
            <a:r>
              <a:rPr lang="en-US" sz="2400" b="0" i="0" u="none" strike="noStrike" cap="none" dirty="0" err="1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  <a:sym typeface="Arial"/>
              </a:rPr>
              <a:t>ગેરુ</a:t>
            </a:r>
            <a:endParaRPr lang="en-US" sz="2400" b="0" i="0" u="none" strike="noStrike" cap="none" dirty="0" smtClean="0">
              <a:solidFill>
                <a:srgbClr val="000000"/>
              </a:solidFill>
              <a:latin typeface="Calibri" pitchFamily="34" charset="0"/>
              <a:cs typeface="Calibri" pitchFamily="34" charset="0"/>
              <a:sym typeface="Arial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sz="2400" b="0" i="0" u="none" strike="noStrike" cap="none">
              <a:solidFill>
                <a:srgbClr val="000000"/>
              </a:solidFill>
              <a:latin typeface="Calibri" pitchFamily="34" charset="0"/>
              <a:cs typeface="Calibri" pitchFamily="34" charset="0"/>
              <a:sym typeface="Arial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-US" sz="2400" b="0" i="0" u="none" strike="noStrike" cap="none" dirty="0" err="1">
                <a:solidFill>
                  <a:srgbClr val="000000"/>
                </a:solidFill>
                <a:latin typeface="Calibri" pitchFamily="34" charset="0"/>
                <a:cs typeface="Calibri" pitchFamily="34" charset="0"/>
                <a:sym typeface="Arial"/>
              </a:rPr>
              <a:t>પ્રાણીઓ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Calibri" pitchFamily="34" charset="0"/>
                <a:cs typeface="Calibri" pitchFamily="34" charset="0"/>
                <a:sym typeface="Arial"/>
              </a:rPr>
              <a:t> :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Calibri" pitchFamily="34" charset="0"/>
                <a:cs typeface="Calibri" pitchFamily="34" charset="0"/>
                <a:sym typeface="Arial"/>
              </a:rPr>
              <a:t>ફંગલ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Calibri" pitchFamily="34" charset="0"/>
                <a:cs typeface="Calibri" pitchFamily="34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Calibri" pitchFamily="34" charset="0"/>
                <a:cs typeface="Calibri" pitchFamily="34" charset="0"/>
                <a:sym typeface="Arial"/>
              </a:rPr>
              <a:t>નખ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Calibri" pitchFamily="34" charset="0"/>
                <a:cs typeface="Calibri" pitchFamily="34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Calibri" pitchFamily="34" charset="0"/>
                <a:cs typeface="Calibri" pitchFamily="34" charset="0"/>
                <a:sym typeface="Arial"/>
              </a:rPr>
              <a:t>અને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Calibri" pitchFamily="34" charset="0"/>
                <a:cs typeface="Calibri" pitchFamily="34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Calibri" pitchFamily="34" charset="0"/>
                <a:cs typeface="Calibri" pitchFamily="34" charset="0"/>
                <a:sym typeface="Arial"/>
              </a:rPr>
              <a:t>આંખનો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Calibri" pitchFamily="34" charset="0"/>
                <a:cs typeface="Calibri" pitchFamily="34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Calibri" pitchFamily="34" charset="0"/>
                <a:cs typeface="Calibri" pitchFamily="34" charset="0"/>
                <a:sym typeface="Arial"/>
              </a:rPr>
              <a:t>ચેપ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Calibri" pitchFamily="34" charset="0"/>
                <a:cs typeface="Calibri" pitchFamily="34" charset="0"/>
                <a:sym typeface="Arial"/>
              </a:rPr>
              <a:t>.</a:t>
            </a:r>
            <a:endParaRPr sz="2400" b="0" i="0" u="none" strike="noStrike" cap="none">
              <a:solidFill>
                <a:srgbClr val="000000"/>
              </a:solidFill>
              <a:latin typeface="Calibri" pitchFamily="34" charset="0"/>
              <a:cs typeface="Calibri" pitchFamily="34" charset="0"/>
              <a:sym typeface="Arial"/>
            </a:endParaRPr>
          </a:p>
        </p:txBody>
      </p:sp>
      <p:sp>
        <p:nvSpPr>
          <p:cNvPr id="75" name="Google Shape;75;p5"/>
          <p:cNvSpPr txBox="1"/>
          <p:nvPr/>
        </p:nvSpPr>
        <p:spPr>
          <a:xfrm>
            <a:off x="685800" y="95071"/>
            <a:ext cx="7315200" cy="646331"/>
          </a:xfrm>
          <a:prstGeom prst="rect">
            <a:avLst/>
          </a:prstGeom>
          <a:gradFill>
            <a:gsLst>
              <a:gs pos="0">
                <a:srgbClr val="DAFEA4"/>
              </a:gs>
              <a:gs pos="35000">
                <a:srgbClr val="E3FEBF"/>
              </a:gs>
              <a:gs pos="100000">
                <a:srgbClr val="F4FEE6"/>
              </a:gs>
            </a:gsLst>
            <a:lin ang="16200000" scaled="0"/>
          </a:gradFill>
          <a:ln w="9525" cap="flat" cmpd="sng">
            <a:solidFill>
              <a:srgbClr val="97B853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0000" dir="5400000" rotWithShape="0">
              <a:srgbClr val="000000">
                <a:alpha val="37254"/>
              </a:srgbClr>
            </a:outerShdw>
          </a:effectLst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lang="en-US" sz="3600" b="1" i="0" u="none" strike="noStrike" cap="none" dirty="0" err="1">
                <a:solidFill>
                  <a:srgbClr val="663300"/>
                </a:solidFill>
                <a:latin typeface="Calibri"/>
                <a:ea typeface="Calibri"/>
                <a:cs typeface="Calibri"/>
                <a:sym typeface="Calibri"/>
              </a:rPr>
              <a:t>હાનિકારક</a:t>
            </a:r>
            <a:r>
              <a:rPr lang="en-US" sz="3600" b="1" i="0" u="none" strike="noStrike" cap="none" dirty="0">
                <a:solidFill>
                  <a:srgbClr val="6633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600" b="1" i="0" u="none" strike="noStrike" cap="none" dirty="0" err="1">
                <a:solidFill>
                  <a:srgbClr val="663300"/>
                </a:solidFill>
                <a:latin typeface="Calibri"/>
                <a:ea typeface="Calibri"/>
                <a:cs typeface="Calibri"/>
                <a:sym typeface="Calibri"/>
              </a:rPr>
              <a:t>ફૂગ</a:t>
            </a:r>
            <a:endParaRPr sz="3600" b="1" i="0" u="none" strike="noStrike" cap="none">
              <a:solidFill>
                <a:srgbClr val="6633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7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7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7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None/>
            </a:pPr>
            <a:r>
              <a:rPr lang="en-US"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MM Index</a:t>
            </a:r>
            <a:endParaRPr sz="3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82" name="Google Shape;82;p6"/>
          <p:cNvGraphicFramePr/>
          <p:nvPr/>
        </p:nvGraphicFramePr>
        <p:xfrm>
          <a:off x="457200" y="1397001"/>
          <a:ext cx="8229600" cy="3955135"/>
        </p:xfrm>
        <a:graphic>
          <a:graphicData uri="http://schemas.openxmlformats.org/drawingml/2006/table">
            <a:tbl>
              <a:tblPr firstRow="1" bandRow="1">
                <a:noFill/>
                <a:tableStyleId>{BCA007BD-0D8D-4B21-8F32-746509E154FE}</a:tableStyleId>
              </a:tblPr>
              <a:tblGrid>
                <a:gridCol w="914400"/>
                <a:gridCol w="1295400"/>
                <a:gridCol w="6019800"/>
              </a:tblGrid>
              <a:tr h="6386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u="none" strike="noStrike" cap="none">
                          <a:solidFill>
                            <a:schemeClr val="dk1"/>
                          </a:solidFill>
                        </a:rPr>
                        <a:t>Slide#</a:t>
                      </a:r>
                      <a:endParaRPr sz="18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u="none" strike="noStrike" cap="none">
                          <a:solidFill>
                            <a:schemeClr val="dk1"/>
                          </a:solidFill>
                        </a:rPr>
                        <a:t>Thumbnail</a:t>
                      </a:r>
                      <a:endParaRPr sz="18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u="none" strike="noStrike" cap="none">
                          <a:solidFill>
                            <a:schemeClr val="dk1"/>
                          </a:solidFill>
                        </a:rPr>
                        <a:t>Source and Attribution</a:t>
                      </a:r>
                      <a:endParaRPr sz="18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6386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u="none" strike="noStrike" cap="none">
                          <a:solidFill>
                            <a:schemeClr val="dk1"/>
                          </a:solidFill>
                        </a:rPr>
                        <a:t>1</a:t>
                      </a:r>
                      <a:endParaRPr sz="12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endParaRPr sz="12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100" b="0" i="0" u="none" strike="noStrike" cap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https://pixabay.com/en/hub-mushroom-the-parasite-nature-343204/</a:t>
                      </a:r>
                      <a:endParaRPr sz="1400" u="none" strike="noStrike" cap="none"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100" b="0" i="0" u="none" strike="noStrike" cap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https://pixabay.com/en/mushroom-fungi-fungus-many-food-389421/</a:t>
                      </a:r>
                      <a:endParaRPr sz="1400" u="none" strike="noStrike" cap="none"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6386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u="none" strike="noStrike" cap="none">
                          <a:solidFill>
                            <a:schemeClr val="dk1"/>
                          </a:solidFill>
                        </a:rPr>
                        <a:t>2</a:t>
                      </a:r>
                      <a:endParaRPr sz="12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endParaRPr sz="12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Calibri"/>
                        <a:buNone/>
                      </a:pPr>
                      <a:r>
                        <a:rPr lang="en-US" sz="1100" u="sng" strike="noStrike" cap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  <a:hlinkClick r:id="rId3">
                            <a:extLst>
                              <a:ext uri="{A12FA001-AC4F-418D-AE19-62706E023703}">
                                <ahyp:hlinkClr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val="tx"/>
                              </a:ext>
                            </a:extLst>
                          </a:hlinkClick>
                        </a:rPr>
                        <a:t>https://en.m.wikipedia.org/wiki/File:Dry_yeast.jpg</a:t>
                      </a:r>
                      <a:r>
                        <a:rPr lang="en-US" sz="1100" u="none" strike="noStrike" cap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– Public Domain</a:t>
                      </a:r>
                      <a:endParaRPr sz="1400" u="none" strike="noStrike" cap="none"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6386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u="none" strike="noStrike" cap="none">
                          <a:solidFill>
                            <a:schemeClr val="dk1"/>
                          </a:solidFill>
                        </a:rPr>
                        <a:t>3</a:t>
                      </a:r>
                      <a:endParaRPr sz="12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endParaRPr sz="12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Calibri"/>
                        <a:buNone/>
                      </a:pPr>
                      <a:r>
                        <a:rPr lang="en-US" sz="1100" u="none" strike="noStrike" cap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https://pixabay.com/en/mushrooms-mushroom-yellow-mushrooms-3670023/</a:t>
                      </a:r>
                      <a:endParaRPr sz="1400" u="none" strike="noStrike" cap="none"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6386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u="none" strike="noStrike" cap="none">
                          <a:solidFill>
                            <a:schemeClr val="dk1"/>
                          </a:solidFill>
                        </a:rPr>
                        <a:t>4</a:t>
                      </a:r>
                      <a:endParaRPr sz="12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endParaRPr sz="12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Calibri"/>
                        <a:buNone/>
                      </a:pPr>
                      <a:r>
                        <a:rPr lang="en-US" sz="1100" u="none" strike="noStrike" cap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https://pixabay.com/en/mushroom-mushroom-colony-forest-3198608/</a:t>
                      </a:r>
                      <a:endParaRPr sz="1400" u="none" strike="noStrike" cap="none"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6386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u="none" strike="noStrike" cap="none">
                          <a:solidFill>
                            <a:schemeClr val="dk1"/>
                          </a:solidFill>
                        </a:rPr>
                        <a:t>5</a:t>
                      </a:r>
                      <a:endParaRPr sz="12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endParaRPr sz="12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Calibri"/>
                        <a:buNone/>
                      </a:pPr>
                      <a:r>
                        <a:rPr lang="en-US" sz="1100" u="none" strike="noStrike" cap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https://pixabay.com/en/moss-branch-green-nature-forest-644204/</a:t>
                      </a:r>
                      <a:endParaRPr sz="1400" u="none" strike="noStrike" cap="none"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</a:tbl>
          </a:graphicData>
        </a:graphic>
      </p:graphicFrame>
      <p:grpSp>
        <p:nvGrpSpPr>
          <p:cNvPr id="83" name="Google Shape;83;p6"/>
          <p:cNvGrpSpPr/>
          <p:nvPr/>
        </p:nvGrpSpPr>
        <p:grpSpPr>
          <a:xfrm>
            <a:off x="1447801" y="2133600"/>
            <a:ext cx="1066800" cy="406401"/>
            <a:chOff x="467544" y="1628800"/>
            <a:chExt cx="8103195" cy="3888432"/>
          </a:xfrm>
        </p:grpSpPr>
        <p:pic>
          <p:nvPicPr>
            <p:cNvPr id="84" name="Google Shape;84;p6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4788024" y="1628800"/>
              <a:ext cx="3782715" cy="388843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85" name="Google Shape;85;p6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467544" y="1628800"/>
              <a:ext cx="4079619" cy="3888432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86" name="Google Shape;86;p6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713384" y="2881773"/>
            <a:ext cx="572616" cy="429462"/>
          </a:xfrm>
          <a:prstGeom prst="rect">
            <a:avLst/>
          </a:prstGeom>
          <a:noFill/>
          <a:ln>
            <a:noFill/>
          </a:ln>
        </p:spPr>
      </p:pic>
      <p:pic>
        <p:nvPicPr>
          <p:cNvPr id="87" name="Google Shape;87;p6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 flipH="1">
            <a:off x="1737792" y="3581400"/>
            <a:ext cx="548208" cy="365472"/>
          </a:xfrm>
          <a:prstGeom prst="rect">
            <a:avLst/>
          </a:prstGeom>
          <a:noFill/>
          <a:ln>
            <a:noFill/>
          </a:ln>
        </p:spPr>
      </p:pic>
      <p:pic>
        <p:nvPicPr>
          <p:cNvPr id="88" name="Google Shape;88;p6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1676400" y="4191000"/>
            <a:ext cx="667544" cy="374798"/>
          </a:xfrm>
          <a:prstGeom prst="rect">
            <a:avLst/>
          </a:prstGeom>
          <a:noFill/>
          <a:ln>
            <a:noFill/>
          </a:ln>
        </p:spPr>
      </p:pic>
      <p:pic>
        <p:nvPicPr>
          <p:cNvPr id="89" name="Google Shape;89;p6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1752600" y="4800600"/>
            <a:ext cx="507538" cy="42946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133</TotalTime>
  <Words>222</Words>
  <PresentationFormat>On-screen Show (4:3)</PresentationFormat>
  <Paragraphs>47</Paragraphs>
  <Slides>6</Slides>
  <Notes>6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Office Theme</vt:lpstr>
      <vt:lpstr>Slide 1</vt:lpstr>
      <vt:lpstr>Slide 2</vt:lpstr>
      <vt:lpstr>Slide 3</vt:lpstr>
      <vt:lpstr>Slide 4</vt:lpstr>
      <vt:lpstr>Slide 5</vt:lpstr>
      <vt:lpstr>MM Index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keshaba</dc:creator>
  <cp:lastModifiedBy>Satish</cp:lastModifiedBy>
  <cp:revision>5</cp:revision>
  <dcterms:created xsi:type="dcterms:W3CDTF">2018-12-16T04:20:25Z</dcterms:created>
  <dcterms:modified xsi:type="dcterms:W3CDTF">2026-05-11T06:18:48Z</dcterms:modified>
</cp:coreProperties>
</file>