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metadata" ContentType="application/binary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69" r:id="rId4"/>
    <p:sldId id="261" r:id="rId5"/>
    <p:sldId id="270" r:id="rId6"/>
    <p:sldId id="263" r:id="rId7"/>
    <p:sldId id="264" r:id="rId8"/>
    <p:sldId id="265" r:id="rId9"/>
    <p:sldId id="271" r:id="rId10"/>
    <p:sldId id="267" r:id="rId11"/>
    <p:sldId id="268" r:id="rId12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0" roundtripDataSignature="AMtx7mg/Xi2rsjfraEvRappQOY3fSptyW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91BA9F52-FB73-4A55-BB46-72A0D2C5D687}">
  <a:tblStyle styleId="{91BA9F52-FB73-4A55-BB46-72A0D2C5D687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621"/>
    <p:restoredTop sz="81900" autoAdjust="0"/>
  </p:normalViewPr>
  <p:slideViewPr>
    <p:cSldViewPr snapToGrid="0">
      <p:cViewPr varScale="1">
        <p:scale>
          <a:sx n="75" d="100"/>
          <a:sy n="75" d="100"/>
        </p:scale>
        <p:origin x="-513" y="-5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20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18AE711-12BC-8E48-A3B1-E0F2054A3E8F}" type="doc">
      <dgm:prSet loTypeId="urn:microsoft.com/office/officeart/2008/layout/HorizontalMultiLevelHierarchy" loCatId="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5B738E25-6F39-624E-8787-521000ACB46B}">
      <dgm:prSet phldrT="[Text]"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>
        <a:solidFill>
          <a:srgbClr val="00B050"/>
        </a:solidFill>
      </dgm:spPr>
      <dgm:t>
        <a:bodyPr/>
        <a:lstStyle/>
        <a:p>
          <a:r>
            <a:rPr lang="gu-IN" sz="2400" dirty="0">
              <a:latin typeface="Calibri" pitchFamily="34" charset="0"/>
            </a:rPr>
            <a:t>માણસ માં ૮ રાક્ષસી દાંત હોય છે </a:t>
          </a:r>
          <a:endParaRPr lang="en-US" sz="2400" dirty="0">
            <a:latin typeface="Calibri" pitchFamily="34" charset="0"/>
            <a:cs typeface="Calibri" pitchFamily="34" charset="0"/>
          </a:endParaRPr>
        </a:p>
      </dgm:t>
    </dgm:pt>
    <dgm:pt modelId="{391C4C8D-E3EA-EC4D-9C44-26CDEFEDD058}" type="parTrans" cxnId="{521D0DAF-A335-2F4E-9688-1465500499FD}">
      <dgm:prSet/>
      <dgm:spPr/>
      <dgm:t>
        <a:bodyPr/>
        <a:lstStyle/>
        <a:p>
          <a:endParaRPr lang="en-US" sz="2400">
            <a:latin typeface="Calibri" pitchFamily="34" charset="0"/>
            <a:cs typeface="Calibri" pitchFamily="34" charset="0"/>
          </a:endParaRPr>
        </a:p>
      </dgm:t>
    </dgm:pt>
    <dgm:pt modelId="{D032327F-3C89-BE41-88A7-7FDB470DE992}" type="sibTrans" cxnId="{521D0DAF-A335-2F4E-9688-1465500499FD}">
      <dgm:prSet/>
      <dgm:spPr/>
      <dgm:t>
        <a:bodyPr/>
        <a:lstStyle/>
        <a:p>
          <a:endParaRPr lang="en-US" sz="2400">
            <a:latin typeface="Calibri" pitchFamily="34" charset="0"/>
            <a:cs typeface="Calibri" pitchFamily="34" charset="0"/>
          </a:endParaRPr>
        </a:p>
      </dgm:t>
    </dgm:pt>
    <dgm:pt modelId="{E1628D48-02E9-2C40-8550-7BECEB635A04}">
      <dgm:prSet phldrT="[Text]" custT="1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gu-IN" sz="2400" dirty="0">
              <a:latin typeface="Calibri" pitchFamily="34" charset="0"/>
            </a:rPr>
            <a:t>૪ ઉપર ના જડબા માં </a:t>
          </a:r>
          <a:endParaRPr lang="en-US" sz="2400" dirty="0">
            <a:latin typeface="Calibri" pitchFamily="34" charset="0"/>
            <a:cs typeface="Calibri" pitchFamily="34" charset="0"/>
          </a:endParaRPr>
        </a:p>
      </dgm:t>
    </dgm:pt>
    <dgm:pt modelId="{A868C43A-979C-864C-959C-522726405012}" type="parTrans" cxnId="{596829BB-0949-9D4B-9B48-D83904717B35}">
      <dgm:prSet custT="1"/>
      <dgm:spPr/>
      <dgm:t>
        <a:bodyPr/>
        <a:lstStyle/>
        <a:p>
          <a:endParaRPr lang="en-US" sz="2400">
            <a:latin typeface="Calibri" pitchFamily="34" charset="0"/>
            <a:cs typeface="Calibri" pitchFamily="34" charset="0"/>
          </a:endParaRPr>
        </a:p>
      </dgm:t>
    </dgm:pt>
    <dgm:pt modelId="{791A7839-340F-DE4D-BFC9-0580E94B658D}" type="sibTrans" cxnId="{596829BB-0949-9D4B-9B48-D83904717B35}">
      <dgm:prSet/>
      <dgm:spPr/>
      <dgm:t>
        <a:bodyPr/>
        <a:lstStyle/>
        <a:p>
          <a:endParaRPr lang="en-US" sz="2400">
            <a:latin typeface="Calibri" pitchFamily="34" charset="0"/>
            <a:cs typeface="Calibri" pitchFamily="34" charset="0"/>
          </a:endParaRPr>
        </a:p>
      </dgm:t>
    </dgm:pt>
    <dgm:pt modelId="{34FC7CF8-8B02-1942-B95C-1D6DB3F4B857}">
      <dgm:prSet phldrT="[Text]" custT="1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>
        <a:solidFill>
          <a:schemeClr val="accent5">
            <a:lumMod val="75000"/>
          </a:schemeClr>
        </a:solidFill>
        <a:ln>
          <a:solidFill>
            <a:schemeClr val="accent5">
              <a:lumMod val="75000"/>
            </a:schemeClr>
          </a:solidFill>
        </a:ln>
      </dgm:spPr>
      <dgm:t>
        <a:bodyPr/>
        <a:lstStyle/>
        <a:p>
          <a:r>
            <a:rPr lang="gu-IN" sz="2400" dirty="0">
              <a:latin typeface="Calibri" pitchFamily="34" charset="0"/>
            </a:rPr>
            <a:t>૪ નીચે ના જડબા માં </a:t>
          </a:r>
          <a:endParaRPr lang="en-US" sz="2400" dirty="0">
            <a:latin typeface="Calibri" pitchFamily="34" charset="0"/>
            <a:cs typeface="Calibri" pitchFamily="34" charset="0"/>
          </a:endParaRPr>
        </a:p>
      </dgm:t>
    </dgm:pt>
    <dgm:pt modelId="{54742907-DC08-1343-A018-D0FDD809C5B4}" type="parTrans" cxnId="{5D392D58-3302-D045-9964-574381844776}">
      <dgm:prSet custT="1"/>
      <dgm:spPr/>
      <dgm:t>
        <a:bodyPr/>
        <a:lstStyle/>
        <a:p>
          <a:endParaRPr lang="en-US" sz="2400">
            <a:latin typeface="Calibri" pitchFamily="34" charset="0"/>
            <a:cs typeface="Calibri" pitchFamily="34" charset="0"/>
          </a:endParaRPr>
        </a:p>
      </dgm:t>
    </dgm:pt>
    <dgm:pt modelId="{A25F82FE-59E0-5C47-AA53-260F72138AAD}" type="sibTrans" cxnId="{5D392D58-3302-D045-9964-574381844776}">
      <dgm:prSet/>
      <dgm:spPr/>
      <dgm:t>
        <a:bodyPr/>
        <a:lstStyle/>
        <a:p>
          <a:endParaRPr lang="en-US" sz="2400">
            <a:latin typeface="Calibri" pitchFamily="34" charset="0"/>
            <a:cs typeface="Calibri" pitchFamily="34" charset="0"/>
          </a:endParaRPr>
        </a:p>
      </dgm:t>
    </dgm:pt>
    <dgm:pt modelId="{CAB8C25A-BB59-D84A-B614-AE2D3CC40964}">
      <dgm:prSet phldrT="[Text]" custT="1">
        <dgm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dgm:style>
      </dgm:prSet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gu-IN" sz="2400" dirty="0">
              <a:latin typeface="Calibri" pitchFamily="34" charset="0"/>
            </a:rPr>
            <a:t>ખોરાક ને તોડવા, કટકા કરવામાં અને ખોરાક ને પકડવા માં ઉપયોગી છે </a:t>
          </a:r>
          <a:endParaRPr lang="en-US" sz="2400" dirty="0">
            <a:latin typeface="Calibri" pitchFamily="34" charset="0"/>
            <a:cs typeface="Calibri" pitchFamily="34" charset="0"/>
          </a:endParaRPr>
        </a:p>
      </dgm:t>
    </dgm:pt>
    <dgm:pt modelId="{5A3621E1-BA66-BB45-AC37-FEBD456EE0B8}" type="parTrans" cxnId="{B584E215-7FE8-0342-BE63-AE910367D16D}">
      <dgm:prSet custT="1"/>
      <dgm:spPr/>
      <dgm:t>
        <a:bodyPr/>
        <a:lstStyle/>
        <a:p>
          <a:endParaRPr lang="en-US" sz="2400">
            <a:latin typeface="Calibri" pitchFamily="34" charset="0"/>
            <a:cs typeface="Calibri" pitchFamily="34" charset="0"/>
          </a:endParaRPr>
        </a:p>
      </dgm:t>
    </dgm:pt>
    <dgm:pt modelId="{6C0E8006-B3FF-FE40-8CD9-FEAFA5A9DAB8}" type="sibTrans" cxnId="{B584E215-7FE8-0342-BE63-AE910367D16D}">
      <dgm:prSet/>
      <dgm:spPr/>
      <dgm:t>
        <a:bodyPr/>
        <a:lstStyle/>
        <a:p>
          <a:endParaRPr lang="en-US" sz="2400">
            <a:latin typeface="Calibri" pitchFamily="34" charset="0"/>
            <a:cs typeface="Calibri" pitchFamily="34" charset="0"/>
          </a:endParaRPr>
        </a:p>
      </dgm:t>
    </dgm:pt>
    <dgm:pt modelId="{DA265568-E3FB-B849-BDD2-B69CC3FAC953}" type="pres">
      <dgm:prSet presAssocID="{718AE711-12BC-8E48-A3B1-E0F2054A3E8F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998873F-D542-E049-88C2-F7D64B12DB92}" type="pres">
      <dgm:prSet presAssocID="{5B738E25-6F39-624E-8787-521000ACB46B}" presName="root1" presStyleCnt="0"/>
      <dgm:spPr/>
    </dgm:pt>
    <dgm:pt modelId="{9BC8A46C-37F4-B547-81A0-744EEA9CB3A0}" type="pres">
      <dgm:prSet presAssocID="{5B738E25-6F39-624E-8787-521000ACB46B}" presName="LevelOneTextNode" presStyleLbl="node0" presStyleIdx="0" presStyleCnt="1" custAng="5400000" custScaleX="179747" custLinFactNeighborX="2721" custLinFactNeighborY="-387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92C2189-7B00-084A-B92E-1F1C6B2533BE}" type="pres">
      <dgm:prSet presAssocID="{5B738E25-6F39-624E-8787-521000ACB46B}" presName="level2hierChild" presStyleCnt="0"/>
      <dgm:spPr/>
    </dgm:pt>
    <dgm:pt modelId="{5D94E143-098D-724C-9B2C-BB637BC14650}" type="pres">
      <dgm:prSet presAssocID="{A868C43A-979C-864C-959C-522726405012}" presName="conn2-1" presStyleLbl="parChTrans1D2" presStyleIdx="0" presStyleCnt="3"/>
      <dgm:spPr/>
      <dgm:t>
        <a:bodyPr/>
        <a:lstStyle/>
        <a:p>
          <a:endParaRPr lang="en-US"/>
        </a:p>
      </dgm:t>
    </dgm:pt>
    <dgm:pt modelId="{34C1CEA2-99B3-E14E-9D86-C07C67E2DE87}" type="pres">
      <dgm:prSet presAssocID="{A868C43A-979C-864C-959C-522726405012}" presName="connTx" presStyleLbl="parChTrans1D2" presStyleIdx="0" presStyleCnt="3"/>
      <dgm:spPr/>
      <dgm:t>
        <a:bodyPr/>
        <a:lstStyle/>
        <a:p>
          <a:endParaRPr lang="en-US"/>
        </a:p>
      </dgm:t>
    </dgm:pt>
    <dgm:pt modelId="{7F30E5D2-5F96-3F4B-9C39-0A5637C8263D}" type="pres">
      <dgm:prSet presAssocID="{E1628D48-02E9-2C40-8550-7BECEB635A04}" presName="root2" presStyleCnt="0"/>
      <dgm:spPr/>
    </dgm:pt>
    <dgm:pt modelId="{170E96AC-60A4-054A-89CA-42412F3686CC}" type="pres">
      <dgm:prSet presAssocID="{E1628D48-02E9-2C40-8550-7BECEB635A04}" presName="LevelTwoTextNode" presStyleLbl="node2" presStyleIdx="0" presStyleCnt="3" custScaleY="139452" custLinFactNeighborX="57255" custLinFactNeighborY="589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88F85B2-82CC-A949-8930-3353DF01675C}" type="pres">
      <dgm:prSet presAssocID="{E1628D48-02E9-2C40-8550-7BECEB635A04}" presName="level3hierChild" presStyleCnt="0"/>
      <dgm:spPr/>
    </dgm:pt>
    <dgm:pt modelId="{5AD7C7D8-0A78-C941-8206-F25359E485EB}" type="pres">
      <dgm:prSet presAssocID="{54742907-DC08-1343-A018-D0FDD809C5B4}" presName="conn2-1" presStyleLbl="parChTrans1D2" presStyleIdx="1" presStyleCnt="3"/>
      <dgm:spPr/>
      <dgm:t>
        <a:bodyPr/>
        <a:lstStyle/>
        <a:p>
          <a:endParaRPr lang="en-US"/>
        </a:p>
      </dgm:t>
    </dgm:pt>
    <dgm:pt modelId="{1DA589F1-FFDF-CD41-9A8E-6C40D49DADB8}" type="pres">
      <dgm:prSet presAssocID="{54742907-DC08-1343-A018-D0FDD809C5B4}" presName="connTx" presStyleLbl="parChTrans1D2" presStyleIdx="1" presStyleCnt="3"/>
      <dgm:spPr/>
      <dgm:t>
        <a:bodyPr/>
        <a:lstStyle/>
        <a:p>
          <a:endParaRPr lang="en-US"/>
        </a:p>
      </dgm:t>
    </dgm:pt>
    <dgm:pt modelId="{31D2F625-851B-7746-BE11-F304ACCF189C}" type="pres">
      <dgm:prSet presAssocID="{34FC7CF8-8B02-1942-B95C-1D6DB3F4B857}" presName="root2" presStyleCnt="0"/>
      <dgm:spPr/>
    </dgm:pt>
    <dgm:pt modelId="{CF8286C4-9832-644D-8F2C-E7FA080656B9}" type="pres">
      <dgm:prSet presAssocID="{34FC7CF8-8B02-1942-B95C-1D6DB3F4B857}" presName="LevelTwoTextNode" presStyleLbl="node2" presStyleIdx="1" presStyleCnt="3" custScaleY="170586" custLinFactNeighborX="58574" custLinFactNeighborY="-135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CC4C0C7-1833-2545-9C4D-0978B96B2B06}" type="pres">
      <dgm:prSet presAssocID="{34FC7CF8-8B02-1942-B95C-1D6DB3F4B857}" presName="level3hierChild" presStyleCnt="0"/>
      <dgm:spPr/>
    </dgm:pt>
    <dgm:pt modelId="{9D87B256-99B3-9E40-9467-ACF16556283A}" type="pres">
      <dgm:prSet presAssocID="{5A3621E1-BA66-BB45-AC37-FEBD456EE0B8}" presName="conn2-1" presStyleLbl="parChTrans1D2" presStyleIdx="2" presStyleCnt="3"/>
      <dgm:spPr/>
      <dgm:t>
        <a:bodyPr/>
        <a:lstStyle/>
        <a:p>
          <a:endParaRPr lang="en-US"/>
        </a:p>
      </dgm:t>
    </dgm:pt>
    <dgm:pt modelId="{EC5F387D-8CD4-204C-AD59-0E25920DDC04}" type="pres">
      <dgm:prSet presAssocID="{5A3621E1-BA66-BB45-AC37-FEBD456EE0B8}" presName="connTx" presStyleLbl="parChTrans1D2" presStyleIdx="2" presStyleCnt="3"/>
      <dgm:spPr/>
      <dgm:t>
        <a:bodyPr/>
        <a:lstStyle/>
        <a:p>
          <a:endParaRPr lang="en-US"/>
        </a:p>
      </dgm:t>
    </dgm:pt>
    <dgm:pt modelId="{CCA9A267-670E-5145-8A41-6AD036E12568}" type="pres">
      <dgm:prSet presAssocID="{CAB8C25A-BB59-D84A-B614-AE2D3CC40964}" presName="root2" presStyleCnt="0"/>
      <dgm:spPr/>
    </dgm:pt>
    <dgm:pt modelId="{C5F9A79E-B7BD-0B47-859C-AEA2F6BFE3C8}" type="pres">
      <dgm:prSet presAssocID="{CAB8C25A-BB59-D84A-B614-AE2D3CC40964}" presName="LevelTwoTextNode" presStyleLbl="node2" presStyleIdx="2" presStyleCnt="3" custScaleX="151708" custScaleY="223913" custLinFactNeighborX="58182" custLinFactNeighborY="-1501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EED5B76-F4E0-D04F-8279-AB66BCD1246A}" type="pres">
      <dgm:prSet presAssocID="{CAB8C25A-BB59-D84A-B614-AE2D3CC40964}" presName="level3hierChild" presStyleCnt="0"/>
      <dgm:spPr/>
    </dgm:pt>
  </dgm:ptLst>
  <dgm:cxnLst>
    <dgm:cxn modelId="{0B6A851F-7BB3-EB44-A2B8-527271E85C1A}" type="presOf" srcId="{54742907-DC08-1343-A018-D0FDD809C5B4}" destId="{1DA589F1-FFDF-CD41-9A8E-6C40D49DADB8}" srcOrd="1" destOrd="0" presId="urn:microsoft.com/office/officeart/2008/layout/HorizontalMultiLevelHierarchy"/>
    <dgm:cxn modelId="{C62D34DB-8BF4-8042-A7DF-B717E63102A6}" type="presOf" srcId="{54742907-DC08-1343-A018-D0FDD809C5B4}" destId="{5AD7C7D8-0A78-C941-8206-F25359E485EB}" srcOrd="0" destOrd="0" presId="urn:microsoft.com/office/officeart/2008/layout/HorizontalMultiLevelHierarchy"/>
    <dgm:cxn modelId="{1320D49F-2E53-104B-BE45-3F3AA7439635}" type="presOf" srcId="{A868C43A-979C-864C-959C-522726405012}" destId="{34C1CEA2-99B3-E14E-9D86-C07C67E2DE87}" srcOrd="1" destOrd="0" presId="urn:microsoft.com/office/officeart/2008/layout/HorizontalMultiLevelHierarchy"/>
    <dgm:cxn modelId="{55DB4F17-6A27-4049-A0B3-E7501F700786}" type="presOf" srcId="{718AE711-12BC-8E48-A3B1-E0F2054A3E8F}" destId="{DA265568-E3FB-B849-BDD2-B69CC3FAC953}" srcOrd="0" destOrd="0" presId="urn:microsoft.com/office/officeart/2008/layout/HorizontalMultiLevelHierarchy"/>
    <dgm:cxn modelId="{521D0DAF-A335-2F4E-9688-1465500499FD}" srcId="{718AE711-12BC-8E48-A3B1-E0F2054A3E8F}" destId="{5B738E25-6F39-624E-8787-521000ACB46B}" srcOrd="0" destOrd="0" parTransId="{391C4C8D-E3EA-EC4D-9C44-26CDEFEDD058}" sibTransId="{D032327F-3C89-BE41-88A7-7FDB470DE992}"/>
    <dgm:cxn modelId="{B584E215-7FE8-0342-BE63-AE910367D16D}" srcId="{5B738E25-6F39-624E-8787-521000ACB46B}" destId="{CAB8C25A-BB59-D84A-B614-AE2D3CC40964}" srcOrd="2" destOrd="0" parTransId="{5A3621E1-BA66-BB45-AC37-FEBD456EE0B8}" sibTransId="{6C0E8006-B3FF-FE40-8CD9-FEAFA5A9DAB8}"/>
    <dgm:cxn modelId="{9072A19D-4B67-F24C-8CAB-51AC3D1A6EE2}" type="presOf" srcId="{34FC7CF8-8B02-1942-B95C-1D6DB3F4B857}" destId="{CF8286C4-9832-644D-8F2C-E7FA080656B9}" srcOrd="0" destOrd="0" presId="urn:microsoft.com/office/officeart/2008/layout/HorizontalMultiLevelHierarchy"/>
    <dgm:cxn modelId="{73CF4335-3F80-DA44-B585-3A431BA0C1A6}" type="presOf" srcId="{5A3621E1-BA66-BB45-AC37-FEBD456EE0B8}" destId="{EC5F387D-8CD4-204C-AD59-0E25920DDC04}" srcOrd="1" destOrd="0" presId="urn:microsoft.com/office/officeart/2008/layout/HorizontalMultiLevelHierarchy"/>
    <dgm:cxn modelId="{317CFC8A-15B1-9E42-974F-72289FBD51E1}" type="presOf" srcId="{A868C43A-979C-864C-959C-522726405012}" destId="{5D94E143-098D-724C-9B2C-BB637BC14650}" srcOrd="0" destOrd="0" presId="urn:microsoft.com/office/officeart/2008/layout/HorizontalMultiLevelHierarchy"/>
    <dgm:cxn modelId="{1F992743-7C17-894D-BE2A-C847F68D2CB3}" type="presOf" srcId="{5A3621E1-BA66-BB45-AC37-FEBD456EE0B8}" destId="{9D87B256-99B3-9E40-9467-ACF16556283A}" srcOrd="0" destOrd="0" presId="urn:microsoft.com/office/officeart/2008/layout/HorizontalMultiLevelHierarchy"/>
    <dgm:cxn modelId="{5D392D58-3302-D045-9964-574381844776}" srcId="{5B738E25-6F39-624E-8787-521000ACB46B}" destId="{34FC7CF8-8B02-1942-B95C-1D6DB3F4B857}" srcOrd="1" destOrd="0" parTransId="{54742907-DC08-1343-A018-D0FDD809C5B4}" sibTransId="{A25F82FE-59E0-5C47-AA53-260F72138AAD}"/>
    <dgm:cxn modelId="{61D17818-ECBD-474A-B572-C43EDD61ED1E}" type="presOf" srcId="{CAB8C25A-BB59-D84A-B614-AE2D3CC40964}" destId="{C5F9A79E-B7BD-0B47-859C-AEA2F6BFE3C8}" srcOrd="0" destOrd="0" presId="urn:microsoft.com/office/officeart/2008/layout/HorizontalMultiLevelHierarchy"/>
    <dgm:cxn modelId="{F1E5D9AC-8D86-F54D-9614-31ED86C80D2C}" type="presOf" srcId="{5B738E25-6F39-624E-8787-521000ACB46B}" destId="{9BC8A46C-37F4-B547-81A0-744EEA9CB3A0}" srcOrd="0" destOrd="0" presId="urn:microsoft.com/office/officeart/2008/layout/HorizontalMultiLevelHierarchy"/>
    <dgm:cxn modelId="{70B75180-3483-2340-865F-8B653846CD11}" type="presOf" srcId="{E1628D48-02E9-2C40-8550-7BECEB635A04}" destId="{170E96AC-60A4-054A-89CA-42412F3686CC}" srcOrd="0" destOrd="0" presId="urn:microsoft.com/office/officeart/2008/layout/HorizontalMultiLevelHierarchy"/>
    <dgm:cxn modelId="{596829BB-0949-9D4B-9B48-D83904717B35}" srcId="{5B738E25-6F39-624E-8787-521000ACB46B}" destId="{E1628D48-02E9-2C40-8550-7BECEB635A04}" srcOrd="0" destOrd="0" parTransId="{A868C43A-979C-864C-959C-522726405012}" sibTransId="{791A7839-340F-DE4D-BFC9-0580E94B658D}"/>
    <dgm:cxn modelId="{D52C05B1-A0C2-5443-A49F-32CB8AAB3684}" type="presParOf" srcId="{DA265568-E3FB-B849-BDD2-B69CC3FAC953}" destId="{D998873F-D542-E049-88C2-F7D64B12DB92}" srcOrd="0" destOrd="0" presId="urn:microsoft.com/office/officeart/2008/layout/HorizontalMultiLevelHierarchy"/>
    <dgm:cxn modelId="{8115C092-B0D5-5042-8A3A-CBF3E9B34984}" type="presParOf" srcId="{D998873F-D542-E049-88C2-F7D64B12DB92}" destId="{9BC8A46C-37F4-B547-81A0-744EEA9CB3A0}" srcOrd="0" destOrd="0" presId="urn:microsoft.com/office/officeart/2008/layout/HorizontalMultiLevelHierarchy"/>
    <dgm:cxn modelId="{BFADF7A4-EFEE-184D-A13B-206E196BD62E}" type="presParOf" srcId="{D998873F-D542-E049-88C2-F7D64B12DB92}" destId="{E92C2189-7B00-084A-B92E-1F1C6B2533BE}" srcOrd="1" destOrd="0" presId="urn:microsoft.com/office/officeart/2008/layout/HorizontalMultiLevelHierarchy"/>
    <dgm:cxn modelId="{DD74E3A0-5914-044A-B5E6-E476B3AF7DDE}" type="presParOf" srcId="{E92C2189-7B00-084A-B92E-1F1C6B2533BE}" destId="{5D94E143-098D-724C-9B2C-BB637BC14650}" srcOrd="0" destOrd="0" presId="urn:microsoft.com/office/officeart/2008/layout/HorizontalMultiLevelHierarchy"/>
    <dgm:cxn modelId="{85023734-E8E5-0D4C-9F5D-AF4572A2723D}" type="presParOf" srcId="{5D94E143-098D-724C-9B2C-BB637BC14650}" destId="{34C1CEA2-99B3-E14E-9D86-C07C67E2DE87}" srcOrd="0" destOrd="0" presId="urn:microsoft.com/office/officeart/2008/layout/HorizontalMultiLevelHierarchy"/>
    <dgm:cxn modelId="{0D808212-3F19-DF4B-8667-1D3158E12916}" type="presParOf" srcId="{E92C2189-7B00-084A-B92E-1F1C6B2533BE}" destId="{7F30E5D2-5F96-3F4B-9C39-0A5637C8263D}" srcOrd="1" destOrd="0" presId="urn:microsoft.com/office/officeart/2008/layout/HorizontalMultiLevelHierarchy"/>
    <dgm:cxn modelId="{367B7008-9133-D742-8EA6-BBE44824B7BC}" type="presParOf" srcId="{7F30E5D2-5F96-3F4B-9C39-0A5637C8263D}" destId="{170E96AC-60A4-054A-89CA-42412F3686CC}" srcOrd="0" destOrd="0" presId="urn:microsoft.com/office/officeart/2008/layout/HorizontalMultiLevelHierarchy"/>
    <dgm:cxn modelId="{E6F3FD2D-7271-A441-95FB-E041964EA595}" type="presParOf" srcId="{7F30E5D2-5F96-3F4B-9C39-0A5637C8263D}" destId="{A88F85B2-82CC-A949-8930-3353DF01675C}" srcOrd="1" destOrd="0" presId="urn:microsoft.com/office/officeart/2008/layout/HorizontalMultiLevelHierarchy"/>
    <dgm:cxn modelId="{15131039-4F06-974B-B021-AFE1DF0D35E6}" type="presParOf" srcId="{E92C2189-7B00-084A-B92E-1F1C6B2533BE}" destId="{5AD7C7D8-0A78-C941-8206-F25359E485EB}" srcOrd="2" destOrd="0" presId="urn:microsoft.com/office/officeart/2008/layout/HorizontalMultiLevelHierarchy"/>
    <dgm:cxn modelId="{6E5C09E0-3D3E-8B43-9025-F228EBD3AC44}" type="presParOf" srcId="{5AD7C7D8-0A78-C941-8206-F25359E485EB}" destId="{1DA589F1-FFDF-CD41-9A8E-6C40D49DADB8}" srcOrd="0" destOrd="0" presId="urn:microsoft.com/office/officeart/2008/layout/HorizontalMultiLevelHierarchy"/>
    <dgm:cxn modelId="{CB79AF78-49E3-A846-A9BF-F19E4E76CBAC}" type="presParOf" srcId="{E92C2189-7B00-084A-B92E-1F1C6B2533BE}" destId="{31D2F625-851B-7746-BE11-F304ACCF189C}" srcOrd="3" destOrd="0" presId="urn:microsoft.com/office/officeart/2008/layout/HorizontalMultiLevelHierarchy"/>
    <dgm:cxn modelId="{B967A907-9BF5-704F-B1D5-7E634F349BAA}" type="presParOf" srcId="{31D2F625-851B-7746-BE11-F304ACCF189C}" destId="{CF8286C4-9832-644D-8F2C-E7FA080656B9}" srcOrd="0" destOrd="0" presId="urn:microsoft.com/office/officeart/2008/layout/HorizontalMultiLevelHierarchy"/>
    <dgm:cxn modelId="{D3A8FAF2-1430-5643-BE42-C4BBE0F402FA}" type="presParOf" srcId="{31D2F625-851B-7746-BE11-F304ACCF189C}" destId="{8CC4C0C7-1833-2545-9C4D-0978B96B2B06}" srcOrd="1" destOrd="0" presId="urn:microsoft.com/office/officeart/2008/layout/HorizontalMultiLevelHierarchy"/>
    <dgm:cxn modelId="{4B42F5C7-5065-344C-B30A-C53E2FC60F91}" type="presParOf" srcId="{E92C2189-7B00-084A-B92E-1F1C6B2533BE}" destId="{9D87B256-99B3-9E40-9467-ACF16556283A}" srcOrd="4" destOrd="0" presId="urn:microsoft.com/office/officeart/2008/layout/HorizontalMultiLevelHierarchy"/>
    <dgm:cxn modelId="{F2F6CB9B-7B05-F543-8979-57051218AD96}" type="presParOf" srcId="{9D87B256-99B3-9E40-9467-ACF16556283A}" destId="{EC5F387D-8CD4-204C-AD59-0E25920DDC04}" srcOrd="0" destOrd="0" presId="urn:microsoft.com/office/officeart/2008/layout/HorizontalMultiLevelHierarchy"/>
    <dgm:cxn modelId="{1DD69B1B-B6A6-F244-ADD7-71C3A981E003}" type="presParOf" srcId="{E92C2189-7B00-084A-B92E-1F1C6B2533BE}" destId="{CCA9A267-670E-5145-8A41-6AD036E12568}" srcOrd="5" destOrd="0" presId="urn:microsoft.com/office/officeart/2008/layout/HorizontalMultiLevelHierarchy"/>
    <dgm:cxn modelId="{C2EEFD4E-7E6A-7044-9CD9-1A1E0D454279}" type="presParOf" srcId="{CCA9A267-670E-5145-8A41-6AD036E12568}" destId="{C5F9A79E-B7BD-0B47-859C-AEA2F6BFE3C8}" srcOrd="0" destOrd="0" presId="urn:microsoft.com/office/officeart/2008/layout/HorizontalMultiLevelHierarchy"/>
    <dgm:cxn modelId="{E3FAC8C7-EB04-2449-BE82-7D1FD86D8D1E}" type="presParOf" srcId="{CCA9A267-670E-5145-8A41-6AD036E12568}" destId="{4EED5B76-F4E0-D04F-8279-AB66BCD1246A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  <a:ext uri="{C62137D5-CB1D-491B-B009-E17868A290BF}">
      <dgm14:recolorImg xmlns:dgm14="http://schemas.microsoft.com/office/drawing/2010/diagram" xmlns="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56252B3-B893-6747-8DDB-5EC34EBB01A7}" type="doc">
      <dgm:prSet loTypeId="urn:microsoft.com/office/officeart/2005/8/layout/orgChart1" loCatId="" qsTypeId="urn:microsoft.com/office/officeart/2005/8/quickstyle/3d3" qsCatId="3D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74EFD962-3E16-2348-B90C-A6D592518031}">
      <dgm:prSet phldrT="[Text]" custT="1"/>
      <dgm:spPr>
        <a:solidFill>
          <a:srgbClr val="002060"/>
        </a:solidFill>
      </dgm:spPr>
      <dgm:t>
        <a:bodyPr/>
        <a:lstStyle/>
        <a:p>
          <a:r>
            <a:rPr lang="gu-IN" sz="2400" dirty="0">
              <a:latin typeface="Calibri" pitchFamily="34" charset="0"/>
              <a:sym typeface="Calibri"/>
            </a:rPr>
            <a:t>પૂર્વ દાઢ </a:t>
          </a:r>
          <a:endParaRPr lang="en-US" sz="2400" dirty="0">
            <a:latin typeface="Calibri" pitchFamily="34" charset="0"/>
            <a:cs typeface="Calibri" pitchFamily="34" charset="0"/>
          </a:endParaRPr>
        </a:p>
      </dgm:t>
    </dgm:pt>
    <dgm:pt modelId="{42F4CC23-9379-2E49-8DCB-94F74B3B6799}" type="parTrans" cxnId="{5D7E4D3F-6ECA-7D40-BC87-7EC601414F4C}">
      <dgm:prSet/>
      <dgm:spPr/>
      <dgm:t>
        <a:bodyPr/>
        <a:lstStyle/>
        <a:p>
          <a:endParaRPr lang="en-US" sz="2400">
            <a:latin typeface="Calibri" pitchFamily="34" charset="0"/>
            <a:cs typeface="Calibri" pitchFamily="34" charset="0"/>
          </a:endParaRPr>
        </a:p>
      </dgm:t>
    </dgm:pt>
    <dgm:pt modelId="{33876269-EBE6-4644-8AB4-B6C0711A0850}" type="sibTrans" cxnId="{5D7E4D3F-6ECA-7D40-BC87-7EC601414F4C}">
      <dgm:prSet/>
      <dgm:spPr/>
      <dgm:t>
        <a:bodyPr/>
        <a:lstStyle/>
        <a:p>
          <a:endParaRPr lang="en-US" sz="2400">
            <a:latin typeface="Calibri" pitchFamily="34" charset="0"/>
            <a:cs typeface="Calibri" pitchFamily="34" charset="0"/>
          </a:endParaRPr>
        </a:p>
      </dgm:t>
    </dgm:pt>
    <dgm:pt modelId="{44613C61-F41D-8F45-A0A2-147E98D7953E}">
      <dgm:prSet phldrT="[Text]" custT="1"/>
      <dgm:spPr>
        <a:solidFill>
          <a:srgbClr val="C00000"/>
        </a:solidFill>
      </dgm:spPr>
      <dgm:t>
        <a:bodyPr/>
        <a:lstStyle/>
        <a:p>
          <a:r>
            <a:rPr lang="gu-IN" sz="2400" dirty="0">
              <a:latin typeface="Calibri" pitchFamily="34" charset="0"/>
              <a:sym typeface="Calibri"/>
            </a:rPr>
            <a:t>૮ હોય છે </a:t>
          </a:r>
          <a:endParaRPr lang="en-US" sz="2400" dirty="0">
            <a:latin typeface="Calibri" pitchFamily="34" charset="0"/>
            <a:cs typeface="Calibri" pitchFamily="34" charset="0"/>
          </a:endParaRPr>
        </a:p>
      </dgm:t>
    </dgm:pt>
    <dgm:pt modelId="{216ACE86-96A0-C34C-A01A-BE58741943B6}" type="parTrans" cxnId="{875D1B3F-7CC8-AF4F-BE89-318483BDA745}">
      <dgm:prSet/>
      <dgm:spPr/>
      <dgm:t>
        <a:bodyPr/>
        <a:lstStyle/>
        <a:p>
          <a:endParaRPr lang="en-US" sz="2400">
            <a:latin typeface="Calibri" pitchFamily="34" charset="0"/>
            <a:cs typeface="Calibri" pitchFamily="34" charset="0"/>
          </a:endParaRPr>
        </a:p>
      </dgm:t>
    </dgm:pt>
    <dgm:pt modelId="{10AC770B-BAE4-364F-92DF-2F314FE4B4C8}" type="sibTrans" cxnId="{875D1B3F-7CC8-AF4F-BE89-318483BDA745}">
      <dgm:prSet/>
      <dgm:spPr/>
      <dgm:t>
        <a:bodyPr/>
        <a:lstStyle/>
        <a:p>
          <a:endParaRPr lang="en-US" sz="2400">
            <a:latin typeface="Calibri" pitchFamily="34" charset="0"/>
            <a:cs typeface="Calibri" pitchFamily="34" charset="0"/>
          </a:endParaRPr>
        </a:p>
      </dgm:t>
    </dgm:pt>
    <dgm:pt modelId="{075B6799-97A8-4284-ADC5-A8B9F49FB6B1}">
      <dgm:prSet custT="1"/>
      <dgm:spPr>
        <a:solidFill>
          <a:srgbClr val="00B050"/>
        </a:solidFill>
      </dgm:spPr>
      <dgm:t>
        <a:bodyPr/>
        <a:lstStyle/>
        <a:p>
          <a:r>
            <a:rPr lang="gu-IN" sz="2000" dirty="0">
              <a:latin typeface="Calibri" pitchFamily="34" charset="0"/>
              <a:sym typeface="Calibri"/>
            </a:rPr>
            <a:t>નીચલા </a:t>
          </a:r>
          <a:r>
            <a:rPr lang="gu-IN" sz="2000" dirty="0" smtClean="0">
              <a:latin typeface="Calibri" pitchFamily="34" charset="0"/>
              <a:sym typeface="Calibri"/>
            </a:rPr>
            <a:t>જડબા </a:t>
          </a:r>
          <a:r>
            <a:rPr lang="gu-IN" sz="2000" dirty="0">
              <a:latin typeface="Calibri" pitchFamily="34" charset="0"/>
              <a:sym typeface="Calibri"/>
            </a:rPr>
            <a:t>માં 4 અને ઉપરના જડબા માં 4</a:t>
          </a:r>
          <a:endParaRPr lang="en-US" sz="2000" dirty="0">
            <a:latin typeface="Calibri" pitchFamily="34" charset="0"/>
            <a:cs typeface="Calibri" pitchFamily="34" charset="0"/>
          </a:endParaRPr>
        </a:p>
      </dgm:t>
    </dgm:pt>
    <dgm:pt modelId="{26417752-042D-4DF2-AA5D-9E23F99B5436}" type="parTrans" cxnId="{001488FA-0B1E-4658-BBCA-F0B3544994A1}">
      <dgm:prSet/>
      <dgm:spPr/>
      <dgm:t>
        <a:bodyPr/>
        <a:lstStyle/>
        <a:p>
          <a:endParaRPr lang="en-IN" sz="2400">
            <a:latin typeface="Calibri" pitchFamily="34" charset="0"/>
            <a:cs typeface="Calibri" pitchFamily="34" charset="0"/>
          </a:endParaRPr>
        </a:p>
      </dgm:t>
    </dgm:pt>
    <dgm:pt modelId="{948F55A8-4D14-48E4-8138-592A72AD7BFE}" type="sibTrans" cxnId="{001488FA-0B1E-4658-BBCA-F0B3544994A1}">
      <dgm:prSet/>
      <dgm:spPr/>
      <dgm:t>
        <a:bodyPr/>
        <a:lstStyle/>
        <a:p>
          <a:endParaRPr lang="en-IN" sz="2400">
            <a:latin typeface="Calibri" pitchFamily="34" charset="0"/>
            <a:cs typeface="Calibri" pitchFamily="34" charset="0"/>
          </a:endParaRPr>
        </a:p>
      </dgm:t>
    </dgm:pt>
    <dgm:pt modelId="{2228390A-CE30-48E7-95BA-BC46C53CFFCC}">
      <dgm:prSet custT="1"/>
      <dgm:spPr>
        <a:solidFill>
          <a:srgbClr val="00B050"/>
        </a:solidFill>
      </dgm:spPr>
      <dgm:t>
        <a:bodyPr/>
        <a:lstStyle/>
        <a:p>
          <a:r>
            <a:rPr lang="gu-IN" sz="2000" b="0" i="0" dirty="0"/>
            <a:t>કાપવા અને પીસવા માટે વપરાય છે</a:t>
          </a:r>
          <a:endParaRPr lang="en-US" sz="2000" dirty="0">
            <a:latin typeface="Calibri" pitchFamily="34" charset="0"/>
            <a:cs typeface="Calibri" pitchFamily="34" charset="0"/>
          </a:endParaRPr>
        </a:p>
      </dgm:t>
    </dgm:pt>
    <dgm:pt modelId="{66D2974E-6098-4CEA-B27A-9CF289A6C075}" type="parTrans" cxnId="{98A41DD7-9B4C-4AD4-9E00-45CB7D3B54C5}">
      <dgm:prSet/>
      <dgm:spPr/>
      <dgm:t>
        <a:bodyPr/>
        <a:lstStyle/>
        <a:p>
          <a:endParaRPr lang="en-IN" sz="2400">
            <a:latin typeface="Calibri" pitchFamily="34" charset="0"/>
            <a:cs typeface="Calibri" pitchFamily="34" charset="0"/>
          </a:endParaRPr>
        </a:p>
      </dgm:t>
    </dgm:pt>
    <dgm:pt modelId="{AE89B7D7-7DBA-4F08-BF25-152882E09B09}" type="sibTrans" cxnId="{98A41DD7-9B4C-4AD4-9E00-45CB7D3B54C5}">
      <dgm:prSet/>
      <dgm:spPr/>
      <dgm:t>
        <a:bodyPr/>
        <a:lstStyle/>
        <a:p>
          <a:endParaRPr lang="en-IN" sz="2400">
            <a:latin typeface="Calibri" pitchFamily="34" charset="0"/>
            <a:cs typeface="Calibri" pitchFamily="34" charset="0"/>
          </a:endParaRPr>
        </a:p>
      </dgm:t>
    </dgm:pt>
    <dgm:pt modelId="{A7F41EB1-E4DB-C14A-855C-2B6935926B91}" type="pres">
      <dgm:prSet presAssocID="{D56252B3-B893-6747-8DDB-5EC34EBB01A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A032268C-A3F8-A342-B28E-6E02B5603893}" type="pres">
      <dgm:prSet presAssocID="{74EFD962-3E16-2348-B90C-A6D592518031}" presName="hierRoot1" presStyleCnt="0">
        <dgm:presLayoutVars>
          <dgm:hierBranch val="init"/>
        </dgm:presLayoutVars>
      </dgm:prSet>
      <dgm:spPr/>
    </dgm:pt>
    <dgm:pt modelId="{9072047B-F601-714A-8F5D-B53725DDA193}" type="pres">
      <dgm:prSet presAssocID="{74EFD962-3E16-2348-B90C-A6D592518031}" presName="rootComposite1" presStyleCnt="0"/>
      <dgm:spPr/>
    </dgm:pt>
    <dgm:pt modelId="{46AA92B0-8D7B-E849-99BE-1B06E74367AF}" type="pres">
      <dgm:prSet presAssocID="{74EFD962-3E16-2348-B90C-A6D592518031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9953E1F-8103-D74B-99F3-5AF69566B44D}" type="pres">
      <dgm:prSet presAssocID="{74EFD962-3E16-2348-B90C-A6D592518031}" presName="rootConnector1" presStyleLbl="node1" presStyleIdx="0" presStyleCnt="0"/>
      <dgm:spPr/>
      <dgm:t>
        <a:bodyPr/>
        <a:lstStyle/>
        <a:p>
          <a:endParaRPr lang="en-US"/>
        </a:p>
      </dgm:t>
    </dgm:pt>
    <dgm:pt modelId="{76EE8C2F-9616-5D48-878E-A89DA37AF499}" type="pres">
      <dgm:prSet presAssocID="{74EFD962-3E16-2348-B90C-A6D592518031}" presName="hierChild2" presStyleCnt="0"/>
      <dgm:spPr/>
    </dgm:pt>
    <dgm:pt modelId="{5CC24FFA-6F3B-A54E-B229-FE4238A986B2}" type="pres">
      <dgm:prSet presAssocID="{216ACE86-96A0-C34C-A01A-BE58741943B6}" presName="Name37" presStyleLbl="parChTrans1D2" presStyleIdx="0" presStyleCnt="1"/>
      <dgm:spPr/>
      <dgm:t>
        <a:bodyPr/>
        <a:lstStyle/>
        <a:p>
          <a:endParaRPr lang="en-US"/>
        </a:p>
      </dgm:t>
    </dgm:pt>
    <dgm:pt modelId="{9CAEECBE-67BE-F849-BE29-DDA0AC422F22}" type="pres">
      <dgm:prSet presAssocID="{44613C61-F41D-8F45-A0A2-147E98D7953E}" presName="hierRoot2" presStyleCnt="0">
        <dgm:presLayoutVars>
          <dgm:hierBranch/>
        </dgm:presLayoutVars>
      </dgm:prSet>
      <dgm:spPr/>
    </dgm:pt>
    <dgm:pt modelId="{89B2D883-2E6C-224C-B156-675E8258A325}" type="pres">
      <dgm:prSet presAssocID="{44613C61-F41D-8F45-A0A2-147E98D7953E}" presName="rootComposite" presStyleCnt="0"/>
      <dgm:spPr/>
    </dgm:pt>
    <dgm:pt modelId="{EF17150A-BAA3-B948-B5DE-283CB65F87BA}" type="pres">
      <dgm:prSet presAssocID="{44613C61-F41D-8F45-A0A2-147E98D7953E}" presName="rootText" presStyleLbl="node2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6636C9A-1913-1B4D-96C7-5A7D5001ADAD}" type="pres">
      <dgm:prSet presAssocID="{44613C61-F41D-8F45-A0A2-147E98D7953E}" presName="rootConnector" presStyleLbl="node2" presStyleIdx="0" presStyleCnt="1"/>
      <dgm:spPr/>
      <dgm:t>
        <a:bodyPr/>
        <a:lstStyle/>
        <a:p>
          <a:endParaRPr lang="en-US"/>
        </a:p>
      </dgm:t>
    </dgm:pt>
    <dgm:pt modelId="{C2B0F7B1-0E4F-F043-B405-53E5376E4180}" type="pres">
      <dgm:prSet presAssocID="{44613C61-F41D-8F45-A0A2-147E98D7953E}" presName="hierChild4" presStyleCnt="0"/>
      <dgm:spPr/>
    </dgm:pt>
    <dgm:pt modelId="{2F411A13-E49E-4E97-AF9E-9C895EC602B9}" type="pres">
      <dgm:prSet presAssocID="{26417752-042D-4DF2-AA5D-9E23F99B5436}" presName="Name35" presStyleLbl="parChTrans1D3" presStyleIdx="0" presStyleCnt="2"/>
      <dgm:spPr/>
      <dgm:t>
        <a:bodyPr/>
        <a:lstStyle/>
        <a:p>
          <a:endParaRPr lang="en-US"/>
        </a:p>
      </dgm:t>
    </dgm:pt>
    <dgm:pt modelId="{6347E226-C156-4EA5-A6E3-C3FFF7AFA733}" type="pres">
      <dgm:prSet presAssocID="{075B6799-97A8-4284-ADC5-A8B9F49FB6B1}" presName="hierRoot2" presStyleCnt="0">
        <dgm:presLayoutVars>
          <dgm:hierBranch val="init"/>
        </dgm:presLayoutVars>
      </dgm:prSet>
      <dgm:spPr/>
    </dgm:pt>
    <dgm:pt modelId="{08E6DD1E-8614-4E82-A2B8-7F5B84816CEA}" type="pres">
      <dgm:prSet presAssocID="{075B6799-97A8-4284-ADC5-A8B9F49FB6B1}" presName="rootComposite" presStyleCnt="0"/>
      <dgm:spPr/>
    </dgm:pt>
    <dgm:pt modelId="{4E732B75-67F3-4DBC-96FD-1901B258979F}" type="pres">
      <dgm:prSet presAssocID="{075B6799-97A8-4284-ADC5-A8B9F49FB6B1}" presName="rootText" presStyleLbl="node3" presStyleIdx="0" presStyleCnt="2" custScaleY="12004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E580AF5-2ADA-40F2-A4AC-79410C5076C2}" type="pres">
      <dgm:prSet presAssocID="{075B6799-97A8-4284-ADC5-A8B9F49FB6B1}" presName="rootConnector" presStyleLbl="node3" presStyleIdx="0" presStyleCnt="2"/>
      <dgm:spPr/>
      <dgm:t>
        <a:bodyPr/>
        <a:lstStyle/>
        <a:p>
          <a:endParaRPr lang="en-US"/>
        </a:p>
      </dgm:t>
    </dgm:pt>
    <dgm:pt modelId="{389E0F25-ABE7-4C16-9266-246028E40C87}" type="pres">
      <dgm:prSet presAssocID="{075B6799-97A8-4284-ADC5-A8B9F49FB6B1}" presName="hierChild4" presStyleCnt="0"/>
      <dgm:spPr/>
    </dgm:pt>
    <dgm:pt modelId="{BF1EA2B6-3DD3-4BE2-A0C7-1330AA667021}" type="pres">
      <dgm:prSet presAssocID="{075B6799-97A8-4284-ADC5-A8B9F49FB6B1}" presName="hierChild5" presStyleCnt="0"/>
      <dgm:spPr/>
    </dgm:pt>
    <dgm:pt modelId="{84AEF0F0-116E-4DA2-93E9-BCFEEC051C8E}" type="pres">
      <dgm:prSet presAssocID="{66D2974E-6098-4CEA-B27A-9CF289A6C075}" presName="Name35" presStyleLbl="parChTrans1D3" presStyleIdx="1" presStyleCnt="2"/>
      <dgm:spPr/>
      <dgm:t>
        <a:bodyPr/>
        <a:lstStyle/>
        <a:p>
          <a:endParaRPr lang="en-US"/>
        </a:p>
      </dgm:t>
    </dgm:pt>
    <dgm:pt modelId="{316702C3-4E02-42EF-ADE1-A6353EABCB4E}" type="pres">
      <dgm:prSet presAssocID="{2228390A-CE30-48E7-95BA-BC46C53CFFCC}" presName="hierRoot2" presStyleCnt="0">
        <dgm:presLayoutVars>
          <dgm:hierBranch val="init"/>
        </dgm:presLayoutVars>
      </dgm:prSet>
      <dgm:spPr/>
    </dgm:pt>
    <dgm:pt modelId="{084A2F3B-23E3-40B5-898A-2AFBED9B92A4}" type="pres">
      <dgm:prSet presAssocID="{2228390A-CE30-48E7-95BA-BC46C53CFFCC}" presName="rootComposite" presStyleCnt="0"/>
      <dgm:spPr/>
    </dgm:pt>
    <dgm:pt modelId="{264E5404-2308-4B56-8D12-E3315D0F4CB5}" type="pres">
      <dgm:prSet presAssocID="{2228390A-CE30-48E7-95BA-BC46C53CFFCC}" presName="rootText" presStyleLbl="node3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EBD70C6-4CEB-42FB-B75D-A0308DE79B8C}" type="pres">
      <dgm:prSet presAssocID="{2228390A-CE30-48E7-95BA-BC46C53CFFCC}" presName="rootConnector" presStyleLbl="node3" presStyleIdx="1" presStyleCnt="2"/>
      <dgm:spPr/>
      <dgm:t>
        <a:bodyPr/>
        <a:lstStyle/>
        <a:p>
          <a:endParaRPr lang="en-US"/>
        </a:p>
      </dgm:t>
    </dgm:pt>
    <dgm:pt modelId="{3A89B438-38D6-4F6A-810D-F58E31CEFECE}" type="pres">
      <dgm:prSet presAssocID="{2228390A-CE30-48E7-95BA-BC46C53CFFCC}" presName="hierChild4" presStyleCnt="0"/>
      <dgm:spPr/>
    </dgm:pt>
    <dgm:pt modelId="{DD933033-4C22-4422-851A-1D0139861ACC}" type="pres">
      <dgm:prSet presAssocID="{2228390A-CE30-48E7-95BA-BC46C53CFFCC}" presName="hierChild5" presStyleCnt="0"/>
      <dgm:spPr/>
    </dgm:pt>
    <dgm:pt modelId="{C710A5C3-A8F8-464C-A5CA-3948EAFA7659}" type="pres">
      <dgm:prSet presAssocID="{44613C61-F41D-8F45-A0A2-147E98D7953E}" presName="hierChild5" presStyleCnt="0"/>
      <dgm:spPr/>
    </dgm:pt>
    <dgm:pt modelId="{B2F84CE4-79BC-6D45-AAE3-EFB4BA97BAE3}" type="pres">
      <dgm:prSet presAssocID="{74EFD962-3E16-2348-B90C-A6D592518031}" presName="hierChild3" presStyleCnt="0"/>
      <dgm:spPr/>
    </dgm:pt>
  </dgm:ptLst>
  <dgm:cxnLst>
    <dgm:cxn modelId="{001488FA-0B1E-4658-BBCA-F0B3544994A1}" srcId="{44613C61-F41D-8F45-A0A2-147E98D7953E}" destId="{075B6799-97A8-4284-ADC5-A8B9F49FB6B1}" srcOrd="0" destOrd="0" parTransId="{26417752-042D-4DF2-AA5D-9E23F99B5436}" sibTransId="{948F55A8-4D14-48E4-8138-592A72AD7BFE}"/>
    <dgm:cxn modelId="{3F82B095-50B0-FB41-9DE8-1538EB298F7B}" type="presOf" srcId="{216ACE86-96A0-C34C-A01A-BE58741943B6}" destId="{5CC24FFA-6F3B-A54E-B229-FE4238A986B2}" srcOrd="0" destOrd="0" presId="urn:microsoft.com/office/officeart/2005/8/layout/orgChart1"/>
    <dgm:cxn modelId="{5FE73EE7-7014-4C4C-A836-D42571DB6781}" type="presOf" srcId="{66D2974E-6098-4CEA-B27A-9CF289A6C075}" destId="{84AEF0F0-116E-4DA2-93E9-BCFEEC051C8E}" srcOrd="0" destOrd="0" presId="urn:microsoft.com/office/officeart/2005/8/layout/orgChart1"/>
    <dgm:cxn modelId="{FAA78950-97A5-4E02-BB3C-C285AF8646B0}" type="presOf" srcId="{075B6799-97A8-4284-ADC5-A8B9F49FB6B1}" destId="{BE580AF5-2ADA-40F2-A4AC-79410C5076C2}" srcOrd="1" destOrd="0" presId="urn:microsoft.com/office/officeart/2005/8/layout/orgChart1"/>
    <dgm:cxn modelId="{2E0F0115-5E2A-4C85-A5D6-DF5686E82EEE}" type="presOf" srcId="{2228390A-CE30-48E7-95BA-BC46C53CFFCC}" destId="{264E5404-2308-4B56-8D12-E3315D0F4CB5}" srcOrd="0" destOrd="0" presId="urn:microsoft.com/office/officeart/2005/8/layout/orgChart1"/>
    <dgm:cxn modelId="{E62DE409-5B94-C643-ABEB-8369964DFC92}" type="presOf" srcId="{44613C61-F41D-8F45-A0A2-147E98D7953E}" destId="{F6636C9A-1913-1B4D-96C7-5A7D5001ADAD}" srcOrd="1" destOrd="0" presId="urn:microsoft.com/office/officeart/2005/8/layout/orgChart1"/>
    <dgm:cxn modelId="{D6C04A14-9F1C-C848-A0E9-A9C782049C9B}" type="presOf" srcId="{44613C61-F41D-8F45-A0A2-147E98D7953E}" destId="{EF17150A-BAA3-B948-B5DE-283CB65F87BA}" srcOrd="0" destOrd="0" presId="urn:microsoft.com/office/officeart/2005/8/layout/orgChart1"/>
    <dgm:cxn modelId="{875D1B3F-7CC8-AF4F-BE89-318483BDA745}" srcId="{74EFD962-3E16-2348-B90C-A6D592518031}" destId="{44613C61-F41D-8F45-A0A2-147E98D7953E}" srcOrd="0" destOrd="0" parTransId="{216ACE86-96A0-C34C-A01A-BE58741943B6}" sibTransId="{10AC770B-BAE4-364F-92DF-2F314FE4B4C8}"/>
    <dgm:cxn modelId="{98A41DD7-9B4C-4AD4-9E00-45CB7D3B54C5}" srcId="{44613C61-F41D-8F45-A0A2-147E98D7953E}" destId="{2228390A-CE30-48E7-95BA-BC46C53CFFCC}" srcOrd="1" destOrd="0" parTransId="{66D2974E-6098-4CEA-B27A-9CF289A6C075}" sibTransId="{AE89B7D7-7DBA-4F08-BF25-152882E09B09}"/>
    <dgm:cxn modelId="{643E81F4-58B3-A941-9DC1-30B31701296E}" type="presOf" srcId="{74EFD962-3E16-2348-B90C-A6D592518031}" destId="{F9953E1F-8103-D74B-99F3-5AF69566B44D}" srcOrd="1" destOrd="0" presId="urn:microsoft.com/office/officeart/2005/8/layout/orgChart1"/>
    <dgm:cxn modelId="{D2BC7A67-DA8B-4052-B2F9-BF14F97AF640}" type="presOf" srcId="{075B6799-97A8-4284-ADC5-A8B9F49FB6B1}" destId="{4E732B75-67F3-4DBC-96FD-1901B258979F}" srcOrd="0" destOrd="0" presId="urn:microsoft.com/office/officeart/2005/8/layout/orgChart1"/>
    <dgm:cxn modelId="{B713F0BA-BB74-4E7A-AAAC-72A2E721BAE7}" type="presOf" srcId="{26417752-042D-4DF2-AA5D-9E23F99B5436}" destId="{2F411A13-E49E-4E97-AF9E-9C895EC602B9}" srcOrd="0" destOrd="0" presId="urn:microsoft.com/office/officeart/2005/8/layout/orgChart1"/>
    <dgm:cxn modelId="{28AF4DE7-C55A-EB49-B643-414942BAE2E2}" type="presOf" srcId="{74EFD962-3E16-2348-B90C-A6D592518031}" destId="{46AA92B0-8D7B-E849-99BE-1B06E74367AF}" srcOrd="0" destOrd="0" presId="urn:microsoft.com/office/officeart/2005/8/layout/orgChart1"/>
    <dgm:cxn modelId="{A6C6FA84-75F7-41E0-808F-8BB33CD9C6E2}" type="presOf" srcId="{2228390A-CE30-48E7-95BA-BC46C53CFFCC}" destId="{DEBD70C6-4CEB-42FB-B75D-A0308DE79B8C}" srcOrd="1" destOrd="0" presId="urn:microsoft.com/office/officeart/2005/8/layout/orgChart1"/>
    <dgm:cxn modelId="{5D7E4D3F-6ECA-7D40-BC87-7EC601414F4C}" srcId="{D56252B3-B893-6747-8DDB-5EC34EBB01A7}" destId="{74EFD962-3E16-2348-B90C-A6D592518031}" srcOrd="0" destOrd="0" parTransId="{42F4CC23-9379-2E49-8DCB-94F74B3B6799}" sibTransId="{33876269-EBE6-4644-8AB4-B6C0711A0850}"/>
    <dgm:cxn modelId="{A9CB1668-E42C-374C-BB51-B9BC122BB44E}" type="presOf" srcId="{D56252B3-B893-6747-8DDB-5EC34EBB01A7}" destId="{A7F41EB1-E4DB-C14A-855C-2B6935926B91}" srcOrd="0" destOrd="0" presId="urn:microsoft.com/office/officeart/2005/8/layout/orgChart1"/>
    <dgm:cxn modelId="{87D3F3A2-E797-3545-B78D-7D4229E13BB1}" type="presParOf" srcId="{A7F41EB1-E4DB-C14A-855C-2B6935926B91}" destId="{A032268C-A3F8-A342-B28E-6E02B5603893}" srcOrd="0" destOrd="0" presId="urn:microsoft.com/office/officeart/2005/8/layout/orgChart1"/>
    <dgm:cxn modelId="{CCF81CD7-FE01-CF47-B7B1-C3A09A570912}" type="presParOf" srcId="{A032268C-A3F8-A342-B28E-6E02B5603893}" destId="{9072047B-F601-714A-8F5D-B53725DDA193}" srcOrd="0" destOrd="0" presId="urn:microsoft.com/office/officeart/2005/8/layout/orgChart1"/>
    <dgm:cxn modelId="{D5C8DE79-4C9B-444B-9D2C-E0FF314C8494}" type="presParOf" srcId="{9072047B-F601-714A-8F5D-B53725DDA193}" destId="{46AA92B0-8D7B-E849-99BE-1B06E74367AF}" srcOrd="0" destOrd="0" presId="urn:microsoft.com/office/officeart/2005/8/layout/orgChart1"/>
    <dgm:cxn modelId="{BAE910E8-00D0-D249-9C80-0592DC3B77E7}" type="presParOf" srcId="{9072047B-F601-714A-8F5D-B53725DDA193}" destId="{F9953E1F-8103-D74B-99F3-5AF69566B44D}" srcOrd="1" destOrd="0" presId="urn:microsoft.com/office/officeart/2005/8/layout/orgChart1"/>
    <dgm:cxn modelId="{40EDE7ED-7F83-5A4D-996E-A03C39A51FA8}" type="presParOf" srcId="{A032268C-A3F8-A342-B28E-6E02B5603893}" destId="{76EE8C2F-9616-5D48-878E-A89DA37AF499}" srcOrd="1" destOrd="0" presId="urn:microsoft.com/office/officeart/2005/8/layout/orgChart1"/>
    <dgm:cxn modelId="{9962C26B-C0EE-5A4A-8685-6BB90A328FBB}" type="presParOf" srcId="{76EE8C2F-9616-5D48-878E-A89DA37AF499}" destId="{5CC24FFA-6F3B-A54E-B229-FE4238A986B2}" srcOrd="0" destOrd="0" presId="urn:microsoft.com/office/officeart/2005/8/layout/orgChart1"/>
    <dgm:cxn modelId="{C03E5DA2-3626-C441-A608-2FB627F4D758}" type="presParOf" srcId="{76EE8C2F-9616-5D48-878E-A89DA37AF499}" destId="{9CAEECBE-67BE-F849-BE29-DDA0AC422F22}" srcOrd="1" destOrd="0" presId="urn:microsoft.com/office/officeart/2005/8/layout/orgChart1"/>
    <dgm:cxn modelId="{517B9194-FE1C-CE4B-BC49-3FF041760428}" type="presParOf" srcId="{9CAEECBE-67BE-F849-BE29-DDA0AC422F22}" destId="{89B2D883-2E6C-224C-B156-675E8258A325}" srcOrd="0" destOrd="0" presId="urn:microsoft.com/office/officeart/2005/8/layout/orgChart1"/>
    <dgm:cxn modelId="{5D785177-B1A8-1146-9CD6-94F6FD5E3F2D}" type="presParOf" srcId="{89B2D883-2E6C-224C-B156-675E8258A325}" destId="{EF17150A-BAA3-B948-B5DE-283CB65F87BA}" srcOrd="0" destOrd="0" presId="urn:microsoft.com/office/officeart/2005/8/layout/orgChart1"/>
    <dgm:cxn modelId="{3A7C5E81-C6B5-524F-884F-47B7A540A5E4}" type="presParOf" srcId="{89B2D883-2E6C-224C-B156-675E8258A325}" destId="{F6636C9A-1913-1B4D-96C7-5A7D5001ADAD}" srcOrd="1" destOrd="0" presId="urn:microsoft.com/office/officeart/2005/8/layout/orgChart1"/>
    <dgm:cxn modelId="{E601672F-C2BF-BD4F-9D6D-34014A4260BC}" type="presParOf" srcId="{9CAEECBE-67BE-F849-BE29-DDA0AC422F22}" destId="{C2B0F7B1-0E4F-F043-B405-53E5376E4180}" srcOrd="1" destOrd="0" presId="urn:microsoft.com/office/officeart/2005/8/layout/orgChart1"/>
    <dgm:cxn modelId="{365A583A-E574-463B-996A-98E0466313D8}" type="presParOf" srcId="{C2B0F7B1-0E4F-F043-B405-53E5376E4180}" destId="{2F411A13-E49E-4E97-AF9E-9C895EC602B9}" srcOrd="0" destOrd="0" presId="urn:microsoft.com/office/officeart/2005/8/layout/orgChart1"/>
    <dgm:cxn modelId="{A5FB062A-C8C0-400C-A134-EB7F32B9A8EB}" type="presParOf" srcId="{C2B0F7B1-0E4F-F043-B405-53E5376E4180}" destId="{6347E226-C156-4EA5-A6E3-C3FFF7AFA733}" srcOrd="1" destOrd="0" presId="urn:microsoft.com/office/officeart/2005/8/layout/orgChart1"/>
    <dgm:cxn modelId="{DDE95504-0476-44DF-9B81-B558EEFE2B3C}" type="presParOf" srcId="{6347E226-C156-4EA5-A6E3-C3FFF7AFA733}" destId="{08E6DD1E-8614-4E82-A2B8-7F5B84816CEA}" srcOrd="0" destOrd="0" presId="urn:microsoft.com/office/officeart/2005/8/layout/orgChart1"/>
    <dgm:cxn modelId="{7BD3C483-BAFD-4981-BB4B-6EDFD0061D7C}" type="presParOf" srcId="{08E6DD1E-8614-4E82-A2B8-7F5B84816CEA}" destId="{4E732B75-67F3-4DBC-96FD-1901B258979F}" srcOrd="0" destOrd="0" presId="urn:microsoft.com/office/officeart/2005/8/layout/orgChart1"/>
    <dgm:cxn modelId="{312851D8-3836-4756-AD66-85C90D753C1A}" type="presParOf" srcId="{08E6DD1E-8614-4E82-A2B8-7F5B84816CEA}" destId="{BE580AF5-2ADA-40F2-A4AC-79410C5076C2}" srcOrd="1" destOrd="0" presId="urn:microsoft.com/office/officeart/2005/8/layout/orgChart1"/>
    <dgm:cxn modelId="{40DFE9D7-AB8C-4F37-98B2-62FCDFC20D73}" type="presParOf" srcId="{6347E226-C156-4EA5-A6E3-C3FFF7AFA733}" destId="{389E0F25-ABE7-4C16-9266-246028E40C87}" srcOrd="1" destOrd="0" presId="urn:microsoft.com/office/officeart/2005/8/layout/orgChart1"/>
    <dgm:cxn modelId="{2BB6E6B8-88D4-451C-B561-4A6A45B14AFE}" type="presParOf" srcId="{6347E226-C156-4EA5-A6E3-C3FFF7AFA733}" destId="{BF1EA2B6-3DD3-4BE2-A0C7-1330AA667021}" srcOrd="2" destOrd="0" presId="urn:microsoft.com/office/officeart/2005/8/layout/orgChart1"/>
    <dgm:cxn modelId="{A90CFD0F-4986-4C35-852F-FB400280B1C4}" type="presParOf" srcId="{C2B0F7B1-0E4F-F043-B405-53E5376E4180}" destId="{84AEF0F0-116E-4DA2-93E9-BCFEEC051C8E}" srcOrd="2" destOrd="0" presId="urn:microsoft.com/office/officeart/2005/8/layout/orgChart1"/>
    <dgm:cxn modelId="{7C393646-3725-4365-8C8B-19BAA6366461}" type="presParOf" srcId="{C2B0F7B1-0E4F-F043-B405-53E5376E4180}" destId="{316702C3-4E02-42EF-ADE1-A6353EABCB4E}" srcOrd="3" destOrd="0" presId="urn:microsoft.com/office/officeart/2005/8/layout/orgChart1"/>
    <dgm:cxn modelId="{6A67C803-5B46-47FE-856C-E950A84B4B71}" type="presParOf" srcId="{316702C3-4E02-42EF-ADE1-A6353EABCB4E}" destId="{084A2F3B-23E3-40B5-898A-2AFBED9B92A4}" srcOrd="0" destOrd="0" presId="urn:microsoft.com/office/officeart/2005/8/layout/orgChart1"/>
    <dgm:cxn modelId="{8BE38129-07CC-4D50-96BD-880B8D8C5E22}" type="presParOf" srcId="{084A2F3B-23E3-40B5-898A-2AFBED9B92A4}" destId="{264E5404-2308-4B56-8D12-E3315D0F4CB5}" srcOrd="0" destOrd="0" presId="urn:microsoft.com/office/officeart/2005/8/layout/orgChart1"/>
    <dgm:cxn modelId="{4C0C0239-824C-4D2C-991A-43E756086D07}" type="presParOf" srcId="{084A2F3B-23E3-40B5-898A-2AFBED9B92A4}" destId="{DEBD70C6-4CEB-42FB-B75D-A0308DE79B8C}" srcOrd="1" destOrd="0" presId="urn:microsoft.com/office/officeart/2005/8/layout/orgChart1"/>
    <dgm:cxn modelId="{9B1D693B-0A45-456A-B52F-EFC2C9DD617C}" type="presParOf" srcId="{316702C3-4E02-42EF-ADE1-A6353EABCB4E}" destId="{3A89B438-38D6-4F6A-810D-F58E31CEFECE}" srcOrd="1" destOrd="0" presId="urn:microsoft.com/office/officeart/2005/8/layout/orgChart1"/>
    <dgm:cxn modelId="{BF1D1BCD-3E29-4F07-A788-DFDF4D3783C4}" type="presParOf" srcId="{316702C3-4E02-42EF-ADE1-A6353EABCB4E}" destId="{DD933033-4C22-4422-851A-1D0139861ACC}" srcOrd="2" destOrd="0" presId="urn:microsoft.com/office/officeart/2005/8/layout/orgChart1"/>
    <dgm:cxn modelId="{009DF1C6-CB1F-A24B-AF81-A6DD3EA2280A}" type="presParOf" srcId="{9CAEECBE-67BE-F849-BE29-DDA0AC422F22}" destId="{C710A5C3-A8F8-464C-A5CA-3948EAFA7659}" srcOrd="2" destOrd="0" presId="urn:microsoft.com/office/officeart/2005/8/layout/orgChart1"/>
    <dgm:cxn modelId="{2BF185CD-E22D-5548-95B7-ABCA64A9EBC9}" type="presParOf" srcId="{A032268C-A3F8-A342-B28E-6E02B5603893}" destId="{B2F84CE4-79BC-6D45-AAE3-EFB4BA97BAE3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2281FE6-3033-41B5-A634-E948EE29DF1E}" type="doc">
      <dgm:prSet loTypeId="urn:microsoft.com/office/officeart/2005/8/layout/vList2" loCatId="list" qsTypeId="urn:microsoft.com/office/officeart/2005/8/quickstyle/simple5" qsCatId="simple" csTypeId="urn:microsoft.com/office/officeart/2005/8/colors/colorful2" csCatId="colorful" phldr="1"/>
      <dgm:spPr/>
      <dgm:t>
        <a:bodyPr/>
        <a:lstStyle/>
        <a:p>
          <a:endParaRPr lang="en-IN"/>
        </a:p>
      </dgm:t>
    </dgm:pt>
    <dgm:pt modelId="{19E68F11-B803-4ADC-9398-F891F417E45C}">
      <dgm:prSet phldrT="[Text]" custT="1"/>
      <dgm:spPr>
        <a:solidFill>
          <a:schemeClr val="accent6">
            <a:lumMod val="75000"/>
          </a:schemeClr>
        </a:solidFill>
      </dgm:spPr>
      <dgm:t>
        <a:bodyPr/>
        <a:lstStyle/>
        <a:p>
          <a:pPr rtl="0"/>
          <a:r>
            <a:rPr lang="gu-IN" sz="2400" i="0" u="none" strike="noStrike" cap="none" dirty="0">
              <a:latin typeface="Calibri" panose="020F0502020204030204" pitchFamily="34" charset="0"/>
              <a:sym typeface="Calibri"/>
            </a:rPr>
            <a:t>દાઢ</a:t>
          </a:r>
          <a:endParaRPr lang="en-IN" sz="2400" dirty="0"/>
        </a:p>
      </dgm:t>
    </dgm:pt>
    <dgm:pt modelId="{CB48B43D-59BE-437F-BE02-285A02E46854}" type="parTrans" cxnId="{FE1EA5C2-2C91-4E30-9CF0-719CA70487F5}">
      <dgm:prSet/>
      <dgm:spPr/>
      <dgm:t>
        <a:bodyPr/>
        <a:lstStyle/>
        <a:p>
          <a:endParaRPr lang="en-IN" sz="2400"/>
        </a:p>
      </dgm:t>
    </dgm:pt>
    <dgm:pt modelId="{0648D376-AF57-4F14-AFC5-578D5A7B1AC9}" type="sibTrans" cxnId="{FE1EA5C2-2C91-4E30-9CF0-719CA70487F5}">
      <dgm:prSet/>
      <dgm:spPr/>
      <dgm:t>
        <a:bodyPr/>
        <a:lstStyle/>
        <a:p>
          <a:endParaRPr lang="en-IN" sz="2400"/>
        </a:p>
      </dgm:t>
    </dgm:pt>
    <dgm:pt modelId="{ED975FD6-B8F5-4608-B252-138CB3D8C1A4}">
      <dgm:prSet phldrT="[Text]" custT="1"/>
      <dgm:spPr>
        <a:solidFill>
          <a:schemeClr val="accent5">
            <a:lumMod val="75000"/>
          </a:schemeClr>
        </a:solidFill>
      </dgm:spPr>
      <dgm:t>
        <a:bodyPr/>
        <a:lstStyle/>
        <a:p>
          <a:pPr rtl="0"/>
          <a:r>
            <a:rPr lang="gu-IN" sz="2400" i="0" u="none" strike="noStrike" cap="none" dirty="0">
              <a:latin typeface="Calibri"/>
              <a:sym typeface="Calibri"/>
            </a:rPr>
            <a:t>૧૨ દાઢ હોય છે, નીચેના જડબા માં 3 અને ઉપરના જડબા માં 3.</a:t>
          </a:r>
          <a:endParaRPr lang="en-IN" sz="2400" dirty="0"/>
        </a:p>
      </dgm:t>
    </dgm:pt>
    <dgm:pt modelId="{F30A8D66-DC0D-4FA5-BF16-05BA952478FE}" type="parTrans" cxnId="{A4C2FEB0-8E96-4A9F-9B92-57C47DDA01F9}">
      <dgm:prSet/>
      <dgm:spPr/>
      <dgm:t>
        <a:bodyPr/>
        <a:lstStyle/>
        <a:p>
          <a:endParaRPr lang="en-IN" sz="2400"/>
        </a:p>
      </dgm:t>
    </dgm:pt>
    <dgm:pt modelId="{6A98E496-5095-4196-B5F0-BF818FDA996C}" type="sibTrans" cxnId="{A4C2FEB0-8E96-4A9F-9B92-57C47DDA01F9}">
      <dgm:prSet/>
      <dgm:spPr/>
      <dgm:t>
        <a:bodyPr/>
        <a:lstStyle/>
        <a:p>
          <a:endParaRPr lang="en-IN" sz="2400"/>
        </a:p>
      </dgm:t>
    </dgm:pt>
    <dgm:pt modelId="{6B917A37-F608-4ECC-B825-FA5650E56487}">
      <dgm:prSet custT="1"/>
      <dgm:spPr>
        <a:solidFill>
          <a:srgbClr val="00B050"/>
        </a:solidFill>
      </dgm:spPr>
      <dgm:t>
        <a:bodyPr/>
        <a:lstStyle/>
        <a:p>
          <a:pPr rtl="0"/>
          <a:r>
            <a:rPr lang="gu-IN" sz="2400" b="0" i="0" dirty="0"/>
            <a:t>ખોરાકને પીસવા માટે વપરાય છે</a:t>
          </a:r>
          <a:endParaRPr lang="en-US" sz="24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CE90EC2-0AC7-4F37-9C5F-B3737B885A3F}" type="parTrans" cxnId="{9CF7B225-2FA3-4ED3-B4C2-90E7A83D282E}">
      <dgm:prSet/>
      <dgm:spPr/>
      <dgm:t>
        <a:bodyPr/>
        <a:lstStyle/>
        <a:p>
          <a:endParaRPr lang="en-IN" sz="2400"/>
        </a:p>
      </dgm:t>
    </dgm:pt>
    <dgm:pt modelId="{19DE71A5-99A6-417E-93DB-CA90B77EA3D5}" type="sibTrans" cxnId="{9CF7B225-2FA3-4ED3-B4C2-90E7A83D282E}">
      <dgm:prSet/>
      <dgm:spPr/>
      <dgm:t>
        <a:bodyPr/>
        <a:lstStyle/>
        <a:p>
          <a:endParaRPr lang="en-IN" sz="2400"/>
        </a:p>
      </dgm:t>
    </dgm:pt>
    <dgm:pt modelId="{5EEF7BA9-3271-4A73-9057-8E649FF173A4}" type="pres">
      <dgm:prSet presAssocID="{92281FE6-3033-41B5-A634-E948EE29DF1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ABFCC08-2BB7-4B53-9798-E13BD5D302DF}" type="pres">
      <dgm:prSet presAssocID="{19E68F11-B803-4ADC-9398-F891F417E45C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E877113-6625-4A1A-AD82-B9389A960C46}" type="pres">
      <dgm:prSet presAssocID="{0648D376-AF57-4F14-AFC5-578D5A7B1AC9}" presName="spacer" presStyleCnt="0"/>
      <dgm:spPr/>
    </dgm:pt>
    <dgm:pt modelId="{A7ED32D6-E58E-419B-95A4-E0AE9C6049F2}" type="pres">
      <dgm:prSet presAssocID="{ED975FD6-B8F5-4608-B252-138CB3D8C1A4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2488358-B94E-428C-8238-6EA63F2F0338}" type="pres">
      <dgm:prSet presAssocID="{6A98E496-5095-4196-B5F0-BF818FDA996C}" presName="spacer" presStyleCnt="0"/>
      <dgm:spPr/>
    </dgm:pt>
    <dgm:pt modelId="{6B132D59-C4CF-48AF-AF3F-004B7BE54C00}" type="pres">
      <dgm:prSet presAssocID="{6B917A37-F608-4ECC-B825-FA5650E56487}" presName="parentText" presStyleLbl="node1" presStyleIdx="2" presStyleCnt="3" custLinFactY="2171" custLinFactNeighborX="23267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4C2FEB0-8E96-4A9F-9B92-57C47DDA01F9}" srcId="{92281FE6-3033-41B5-A634-E948EE29DF1E}" destId="{ED975FD6-B8F5-4608-B252-138CB3D8C1A4}" srcOrd="1" destOrd="0" parTransId="{F30A8D66-DC0D-4FA5-BF16-05BA952478FE}" sibTransId="{6A98E496-5095-4196-B5F0-BF818FDA996C}"/>
    <dgm:cxn modelId="{0AACA94B-C18A-4E99-8C01-9293FAB1FA78}" type="presOf" srcId="{6B917A37-F608-4ECC-B825-FA5650E56487}" destId="{6B132D59-C4CF-48AF-AF3F-004B7BE54C00}" srcOrd="0" destOrd="0" presId="urn:microsoft.com/office/officeart/2005/8/layout/vList2"/>
    <dgm:cxn modelId="{28469F0A-9E2A-4DEE-8BB3-E11EC29C1A22}" type="presOf" srcId="{92281FE6-3033-41B5-A634-E948EE29DF1E}" destId="{5EEF7BA9-3271-4A73-9057-8E649FF173A4}" srcOrd="0" destOrd="0" presId="urn:microsoft.com/office/officeart/2005/8/layout/vList2"/>
    <dgm:cxn modelId="{9CF7B225-2FA3-4ED3-B4C2-90E7A83D282E}" srcId="{92281FE6-3033-41B5-A634-E948EE29DF1E}" destId="{6B917A37-F608-4ECC-B825-FA5650E56487}" srcOrd="2" destOrd="0" parTransId="{9CE90EC2-0AC7-4F37-9C5F-B3737B885A3F}" sibTransId="{19DE71A5-99A6-417E-93DB-CA90B77EA3D5}"/>
    <dgm:cxn modelId="{A46E5265-FCE6-44F0-AA98-FC67E97EBA0A}" type="presOf" srcId="{ED975FD6-B8F5-4608-B252-138CB3D8C1A4}" destId="{A7ED32D6-E58E-419B-95A4-E0AE9C6049F2}" srcOrd="0" destOrd="0" presId="urn:microsoft.com/office/officeart/2005/8/layout/vList2"/>
    <dgm:cxn modelId="{820D02E0-CB00-4422-8C33-D14106F81558}" type="presOf" srcId="{19E68F11-B803-4ADC-9398-F891F417E45C}" destId="{7ABFCC08-2BB7-4B53-9798-E13BD5D302DF}" srcOrd="0" destOrd="0" presId="urn:microsoft.com/office/officeart/2005/8/layout/vList2"/>
    <dgm:cxn modelId="{FE1EA5C2-2C91-4E30-9CF0-719CA70487F5}" srcId="{92281FE6-3033-41B5-A634-E948EE29DF1E}" destId="{19E68F11-B803-4ADC-9398-F891F417E45C}" srcOrd="0" destOrd="0" parTransId="{CB48B43D-59BE-437F-BE02-285A02E46854}" sibTransId="{0648D376-AF57-4F14-AFC5-578D5A7B1AC9}"/>
    <dgm:cxn modelId="{5A503B71-4132-47FA-A9CE-49A006B520B8}" type="presParOf" srcId="{5EEF7BA9-3271-4A73-9057-8E649FF173A4}" destId="{7ABFCC08-2BB7-4B53-9798-E13BD5D302DF}" srcOrd="0" destOrd="0" presId="urn:microsoft.com/office/officeart/2005/8/layout/vList2"/>
    <dgm:cxn modelId="{1892EC99-37C6-4C4B-A4B5-20E3D861A5E3}" type="presParOf" srcId="{5EEF7BA9-3271-4A73-9057-8E649FF173A4}" destId="{6E877113-6625-4A1A-AD82-B9389A960C46}" srcOrd="1" destOrd="0" presId="urn:microsoft.com/office/officeart/2005/8/layout/vList2"/>
    <dgm:cxn modelId="{72B0AEFF-B9ED-4FDA-A405-4862DEE727FE}" type="presParOf" srcId="{5EEF7BA9-3271-4A73-9057-8E649FF173A4}" destId="{A7ED32D6-E58E-419B-95A4-E0AE9C6049F2}" srcOrd="2" destOrd="0" presId="urn:microsoft.com/office/officeart/2005/8/layout/vList2"/>
    <dgm:cxn modelId="{DC4931D5-9D9F-49DD-9D60-878B0958838A}" type="presParOf" srcId="{5EEF7BA9-3271-4A73-9057-8E649FF173A4}" destId="{F2488358-B94E-428C-8238-6EA63F2F0338}" srcOrd="3" destOrd="0" presId="urn:microsoft.com/office/officeart/2005/8/layout/vList2"/>
    <dgm:cxn modelId="{22B96269-D44C-46B9-BE9C-47C549751242}" type="presParOf" srcId="{5EEF7BA9-3271-4A73-9057-8E649FF173A4}" destId="{6B132D59-C4CF-48AF-AF3F-004B7BE54C00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87B256-99B3-9E40-9467-ACF16556283A}">
      <dsp:nvSpPr>
        <dsp:cNvPr id="0" name=""/>
        <dsp:cNvSpPr/>
      </dsp:nvSpPr>
      <dsp:spPr>
        <a:xfrm>
          <a:off x="2894520" y="1868271"/>
          <a:ext cx="1741783" cy="127293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70891" y="0"/>
              </a:lnTo>
              <a:lnTo>
                <a:pt x="870891" y="1272931"/>
              </a:lnTo>
              <a:lnTo>
                <a:pt x="1741783" y="1272931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>
            <a:latin typeface="Calibri" pitchFamily="34" charset="0"/>
            <a:cs typeface="Calibri" pitchFamily="34" charset="0"/>
          </a:endParaRPr>
        </a:p>
      </dsp:txBody>
      <dsp:txXfrm>
        <a:off x="3711478" y="2450803"/>
        <a:ext cx="107867" cy="107867"/>
      </dsp:txXfrm>
    </dsp:sp>
    <dsp:sp modelId="{5AD7C7D8-0A78-C941-8206-F25359E485EB}">
      <dsp:nvSpPr>
        <dsp:cNvPr id="0" name=""/>
        <dsp:cNvSpPr/>
      </dsp:nvSpPr>
      <dsp:spPr>
        <a:xfrm>
          <a:off x="2894520" y="1709223"/>
          <a:ext cx="1750610" cy="159048"/>
        </a:xfrm>
        <a:custGeom>
          <a:avLst/>
          <a:gdLst/>
          <a:ahLst/>
          <a:cxnLst/>
          <a:rect l="0" t="0" r="0" b="0"/>
          <a:pathLst>
            <a:path>
              <a:moveTo>
                <a:pt x="0" y="159048"/>
              </a:moveTo>
              <a:lnTo>
                <a:pt x="875305" y="159048"/>
              </a:lnTo>
              <a:lnTo>
                <a:pt x="875305" y="0"/>
              </a:lnTo>
              <a:lnTo>
                <a:pt x="1750610" y="0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>
            <a:latin typeface="Calibri" pitchFamily="34" charset="0"/>
            <a:cs typeface="Calibri" pitchFamily="34" charset="0"/>
          </a:endParaRPr>
        </a:p>
      </dsp:txBody>
      <dsp:txXfrm>
        <a:off x="3725880" y="1744801"/>
        <a:ext cx="87891" cy="87891"/>
      </dsp:txXfrm>
    </dsp:sp>
    <dsp:sp modelId="{5D94E143-098D-724C-9B2C-BB637BC14650}">
      <dsp:nvSpPr>
        <dsp:cNvPr id="0" name=""/>
        <dsp:cNvSpPr/>
      </dsp:nvSpPr>
      <dsp:spPr>
        <a:xfrm>
          <a:off x="2894520" y="523147"/>
          <a:ext cx="1720910" cy="1345123"/>
        </a:xfrm>
        <a:custGeom>
          <a:avLst/>
          <a:gdLst/>
          <a:ahLst/>
          <a:cxnLst/>
          <a:rect l="0" t="0" r="0" b="0"/>
          <a:pathLst>
            <a:path>
              <a:moveTo>
                <a:pt x="0" y="1345123"/>
              </a:moveTo>
              <a:lnTo>
                <a:pt x="860455" y="1345123"/>
              </a:lnTo>
              <a:lnTo>
                <a:pt x="860455" y="0"/>
              </a:lnTo>
              <a:lnTo>
                <a:pt x="1720910" y="0"/>
              </a:lnTo>
            </a:path>
          </a:pathLst>
        </a:custGeom>
        <a:noFill/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>
            <a:latin typeface="Calibri" pitchFamily="34" charset="0"/>
            <a:cs typeface="Calibri" pitchFamily="34" charset="0"/>
          </a:endParaRPr>
        </a:p>
      </dsp:txBody>
      <dsp:txXfrm>
        <a:off x="3700369" y="1141103"/>
        <a:ext cx="109211" cy="109211"/>
      </dsp:txXfrm>
    </dsp:sp>
    <dsp:sp modelId="{9BC8A46C-37F4-B547-81A0-744EEA9CB3A0}">
      <dsp:nvSpPr>
        <dsp:cNvPr id="0" name=""/>
        <dsp:cNvSpPr/>
      </dsp:nvSpPr>
      <dsp:spPr>
        <a:xfrm>
          <a:off x="470926" y="1251281"/>
          <a:ext cx="3613207" cy="1233980"/>
        </a:xfrm>
        <a:prstGeom prst="rect">
          <a:avLst/>
        </a:prstGeom>
        <a:solidFill>
          <a:srgbClr val="00B05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3"/>
        </a:lnRef>
        <a:fillRef idx="3">
          <a:schemeClr val="accent3"/>
        </a:fillRef>
        <a:effectRef idx="3">
          <a:schemeClr val="accent3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gu-IN" sz="2400" kern="1200" dirty="0">
              <a:latin typeface="Calibri" pitchFamily="34" charset="0"/>
            </a:rPr>
            <a:t>માણસ માં ૮ રાક્ષસી દાંત હોય છે </a:t>
          </a:r>
          <a:endParaRPr lang="en-US" sz="2400" kern="1200" dirty="0">
            <a:latin typeface="Calibri" pitchFamily="34" charset="0"/>
            <a:cs typeface="Calibri" pitchFamily="34" charset="0"/>
          </a:endParaRPr>
        </a:p>
      </dsp:txBody>
      <dsp:txXfrm>
        <a:off x="470926" y="1251281"/>
        <a:ext cx="3613207" cy="1233980"/>
      </dsp:txXfrm>
    </dsp:sp>
    <dsp:sp modelId="{170E96AC-60A4-054A-89CA-42412F3686CC}">
      <dsp:nvSpPr>
        <dsp:cNvPr id="0" name=""/>
        <dsp:cNvSpPr/>
      </dsp:nvSpPr>
      <dsp:spPr>
        <a:xfrm>
          <a:off x="4615430" y="44472"/>
          <a:ext cx="2251750" cy="957351"/>
        </a:xfrm>
        <a:prstGeom prst="rect">
          <a:avLst/>
        </a:prstGeom>
        <a:solidFill>
          <a:schemeClr val="accent6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4"/>
        </a:lnRef>
        <a:fillRef idx="3">
          <a:schemeClr val="accent4"/>
        </a:fillRef>
        <a:effectRef idx="3">
          <a:schemeClr val="accent4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gu-IN" sz="2400" kern="1200" dirty="0">
              <a:latin typeface="Calibri" pitchFamily="34" charset="0"/>
            </a:rPr>
            <a:t>૪ ઉપર ના જડબા માં </a:t>
          </a:r>
          <a:endParaRPr lang="en-US" sz="2400" kern="1200" dirty="0">
            <a:latin typeface="Calibri" pitchFamily="34" charset="0"/>
            <a:cs typeface="Calibri" pitchFamily="34" charset="0"/>
          </a:endParaRPr>
        </a:p>
      </dsp:txBody>
      <dsp:txXfrm>
        <a:off x="4615430" y="44472"/>
        <a:ext cx="2251750" cy="957351"/>
      </dsp:txXfrm>
    </dsp:sp>
    <dsp:sp modelId="{CF8286C4-9832-644D-8F2C-E7FA080656B9}">
      <dsp:nvSpPr>
        <dsp:cNvPr id="0" name=""/>
        <dsp:cNvSpPr/>
      </dsp:nvSpPr>
      <dsp:spPr>
        <a:xfrm>
          <a:off x="4645131" y="1123678"/>
          <a:ext cx="2251750" cy="1171088"/>
        </a:xfrm>
        <a:prstGeom prst="rect">
          <a:avLst/>
        </a:prstGeom>
        <a:solidFill>
          <a:schemeClr val="accent5">
            <a:lumMod val="75000"/>
          </a:schemeClr>
        </a:solidFill>
        <a:ln>
          <a:solidFill>
            <a:schemeClr val="accent5">
              <a:lumMod val="75000"/>
            </a:schemeClr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4"/>
        </a:lnRef>
        <a:fillRef idx="3">
          <a:schemeClr val="accent4"/>
        </a:fillRef>
        <a:effectRef idx="3">
          <a:schemeClr val="accent4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gu-IN" sz="2400" kern="1200" dirty="0">
              <a:latin typeface="Calibri" pitchFamily="34" charset="0"/>
            </a:rPr>
            <a:t>૪ નીચે ના જડબા માં </a:t>
          </a:r>
          <a:endParaRPr lang="en-US" sz="2400" kern="1200" dirty="0">
            <a:latin typeface="Calibri" pitchFamily="34" charset="0"/>
            <a:cs typeface="Calibri" pitchFamily="34" charset="0"/>
          </a:endParaRPr>
        </a:p>
      </dsp:txBody>
      <dsp:txXfrm>
        <a:off x="4645131" y="1123678"/>
        <a:ext cx="2251750" cy="1171088"/>
      </dsp:txXfrm>
    </dsp:sp>
    <dsp:sp modelId="{C5F9A79E-B7BD-0B47-859C-AEA2F6BFE3C8}">
      <dsp:nvSpPr>
        <dsp:cNvPr id="0" name=""/>
        <dsp:cNvSpPr/>
      </dsp:nvSpPr>
      <dsp:spPr>
        <a:xfrm>
          <a:off x="4636304" y="2372610"/>
          <a:ext cx="3416086" cy="1537183"/>
        </a:xfrm>
        <a:prstGeom prst="rect">
          <a:avLst/>
        </a:prstGeom>
        <a:solidFill>
          <a:schemeClr val="accent2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4"/>
        </a:lnRef>
        <a:fillRef idx="3">
          <a:schemeClr val="accent4"/>
        </a:fillRef>
        <a:effectRef idx="3">
          <a:schemeClr val="accent4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gu-IN" sz="2400" kern="1200" dirty="0">
              <a:latin typeface="Calibri" pitchFamily="34" charset="0"/>
            </a:rPr>
            <a:t>ખોરાક ને તોડવા, કટકા કરવામાં અને ખોરાક ને પકડવા માં ઉપયોગી છે </a:t>
          </a:r>
          <a:endParaRPr lang="en-US" sz="2400" kern="1200" dirty="0">
            <a:latin typeface="Calibri" pitchFamily="34" charset="0"/>
            <a:cs typeface="Calibri" pitchFamily="34" charset="0"/>
          </a:endParaRPr>
        </a:p>
      </dsp:txBody>
      <dsp:txXfrm>
        <a:off x="4636304" y="2372610"/>
        <a:ext cx="3416086" cy="153718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AEF0F0-116E-4DA2-93E9-BCFEEC051C8E}">
      <dsp:nvSpPr>
        <dsp:cNvPr id="0" name=""/>
        <dsp:cNvSpPr/>
      </dsp:nvSpPr>
      <dsp:spPr>
        <a:xfrm>
          <a:off x="3779874" y="2522841"/>
          <a:ext cx="1260377" cy="43748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8743"/>
              </a:lnTo>
              <a:lnTo>
                <a:pt x="1260377" y="218743"/>
              </a:lnTo>
              <a:lnTo>
                <a:pt x="1260377" y="437486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411A13-E49E-4E97-AF9E-9C895EC602B9}">
      <dsp:nvSpPr>
        <dsp:cNvPr id="0" name=""/>
        <dsp:cNvSpPr/>
      </dsp:nvSpPr>
      <dsp:spPr>
        <a:xfrm>
          <a:off x="2519496" y="2522841"/>
          <a:ext cx="1260377" cy="437486"/>
        </a:xfrm>
        <a:custGeom>
          <a:avLst/>
          <a:gdLst/>
          <a:ahLst/>
          <a:cxnLst/>
          <a:rect l="0" t="0" r="0" b="0"/>
          <a:pathLst>
            <a:path>
              <a:moveTo>
                <a:pt x="1260377" y="0"/>
              </a:moveTo>
              <a:lnTo>
                <a:pt x="1260377" y="218743"/>
              </a:lnTo>
              <a:lnTo>
                <a:pt x="0" y="218743"/>
              </a:lnTo>
              <a:lnTo>
                <a:pt x="0" y="437486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CC24FFA-6F3B-A54E-B229-FE4238A986B2}">
      <dsp:nvSpPr>
        <dsp:cNvPr id="0" name=""/>
        <dsp:cNvSpPr/>
      </dsp:nvSpPr>
      <dsp:spPr>
        <a:xfrm>
          <a:off x="3734154" y="1043721"/>
          <a:ext cx="91440" cy="43748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37486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6AA92B0-8D7B-E849-99BE-1B06E74367AF}">
      <dsp:nvSpPr>
        <dsp:cNvPr id="0" name=""/>
        <dsp:cNvSpPr/>
      </dsp:nvSpPr>
      <dsp:spPr>
        <a:xfrm>
          <a:off x="2738240" y="2087"/>
          <a:ext cx="2083267" cy="1041633"/>
        </a:xfrm>
        <a:prstGeom prst="rect">
          <a:avLst/>
        </a:prstGeom>
        <a:solidFill>
          <a:srgbClr val="00206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gu-IN" sz="2400" kern="1200" dirty="0">
              <a:latin typeface="Calibri" pitchFamily="34" charset="0"/>
              <a:sym typeface="Calibri"/>
            </a:rPr>
            <a:t>પૂર્વ દાઢ </a:t>
          </a:r>
          <a:endParaRPr lang="en-US" sz="2400" kern="1200" dirty="0">
            <a:latin typeface="Calibri" pitchFamily="34" charset="0"/>
            <a:cs typeface="Calibri" pitchFamily="34" charset="0"/>
          </a:endParaRPr>
        </a:p>
      </dsp:txBody>
      <dsp:txXfrm>
        <a:off x="2738240" y="2087"/>
        <a:ext cx="2083267" cy="1041633"/>
      </dsp:txXfrm>
    </dsp:sp>
    <dsp:sp modelId="{EF17150A-BAA3-B948-B5DE-283CB65F87BA}">
      <dsp:nvSpPr>
        <dsp:cNvPr id="0" name=""/>
        <dsp:cNvSpPr/>
      </dsp:nvSpPr>
      <dsp:spPr>
        <a:xfrm>
          <a:off x="2738240" y="1481207"/>
          <a:ext cx="2083267" cy="1041633"/>
        </a:xfrm>
        <a:prstGeom prst="rect">
          <a:avLst/>
        </a:prstGeom>
        <a:solidFill>
          <a:srgbClr val="C0000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gu-IN" sz="2400" kern="1200" dirty="0">
              <a:latin typeface="Calibri" pitchFamily="34" charset="0"/>
              <a:sym typeface="Calibri"/>
            </a:rPr>
            <a:t>૮ હોય છે </a:t>
          </a:r>
          <a:endParaRPr lang="en-US" sz="2400" kern="1200" dirty="0">
            <a:latin typeface="Calibri" pitchFamily="34" charset="0"/>
            <a:cs typeface="Calibri" pitchFamily="34" charset="0"/>
          </a:endParaRPr>
        </a:p>
      </dsp:txBody>
      <dsp:txXfrm>
        <a:off x="2738240" y="1481207"/>
        <a:ext cx="2083267" cy="1041633"/>
      </dsp:txXfrm>
    </dsp:sp>
    <dsp:sp modelId="{4E732B75-67F3-4DBC-96FD-1901B258979F}">
      <dsp:nvSpPr>
        <dsp:cNvPr id="0" name=""/>
        <dsp:cNvSpPr/>
      </dsp:nvSpPr>
      <dsp:spPr>
        <a:xfrm>
          <a:off x="1477862" y="2960327"/>
          <a:ext cx="2083267" cy="1250439"/>
        </a:xfrm>
        <a:prstGeom prst="rect">
          <a:avLst/>
        </a:prstGeom>
        <a:solidFill>
          <a:srgbClr val="00B05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gu-IN" sz="1800" kern="1200" dirty="0">
              <a:latin typeface="Calibri" pitchFamily="34" charset="0"/>
              <a:sym typeface="Calibri"/>
            </a:rPr>
            <a:t>નીચલા જડબા  માં 4 અને ઉપરના જડબા માં 4</a:t>
          </a:r>
          <a:endParaRPr lang="en-US" sz="1800" kern="1200" dirty="0">
            <a:latin typeface="Calibri" pitchFamily="34" charset="0"/>
            <a:cs typeface="Calibri" pitchFamily="34" charset="0"/>
          </a:endParaRPr>
        </a:p>
      </dsp:txBody>
      <dsp:txXfrm>
        <a:off x="1477862" y="2960327"/>
        <a:ext cx="2083267" cy="1250439"/>
      </dsp:txXfrm>
    </dsp:sp>
    <dsp:sp modelId="{264E5404-2308-4B56-8D12-E3315D0F4CB5}">
      <dsp:nvSpPr>
        <dsp:cNvPr id="0" name=""/>
        <dsp:cNvSpPr/>
      </dsp:nvSpPr>
      <dsp:spPr>
        <a:xfrm>
          <a:off x="3998617" y="2960327"/>
          <a:ext cx="2083267" cy="1041633"/>
        </a:xfrm>
        <a:prstGeom prst="rect">
          <a:avLst/>
        </a:prstGeom>
        <a:solidFill>
          <a:srgbClr val="00B050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gu-IN" sz="2000" b="0" i="0" kern="1200" dirty="0"/>
            <a:t>કાપવા અને પીસવા માટે વપરાય છે</a:t>
          </a:r>
          <a:endParaRPr lang="en-US" sz="2000" kern="1200" dirty="0">
            <a:latin typeface="Calibri" pitchFamily="34" charset="0"/>
            <a:cs typeface="Calibri" pitchFamily="34" charset="0"/>
          </a:endParaRPr>
        </a:p>
      </dsp:txBody>
      <dsp:txXfrm>
        <a:off x="3998617" y="2960327"/>
        <a:ext cx="2083267" cy="104163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BFCC08-2BB7-4B53-9798-E13BD5D302DF}">
      <dsp:nvSpPr>
        <dsp:cNvPr id="0" name=""/>
        <dsp:cNvSpPr/>
      </dsp:nvSpPr>
      <dsp:spPr>
        <a:xfrm>
          <a:off x="0" y="257"/>
          <a:ext cx="7135091" cy="958400"/>
        </a:xfrm>
        <a:prstGeom prst="roundRect">
          <a:avLst/>
        </a:prstGeom>
        <a:solidFill>
          <a:schemeClr val="accent6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gu-IN" sz="2400" i="0" u="none" strike="noStrike" kern="1200" cap="none" dirty="0">
              <a:latin typeface="Calibri" panose="020F0502020204030204" pitchFamily="34" charset="0"/>
              <a:sym typeface="Calibri"/>
            </a:rPr>
            <a:t>દાઢ</a:t>
          </a:r>
          <a:endParaRPr lang="en-IN" sz="2400" kern="1200" dirty="0"/>
        </a:p>
      </dsp:txBody>
      <dsp:txXfrm>
        <a:off x="46785" y="47042"/>
        <a:ext cx="7041521" cy="864830"/>
      </dsp:txXfrm>
    </dsp:sp>
    <dsp:sp modelId="{A7ED32D6-E58E-419B-95A4-E0AE9C6049F2}">
      <dsp:nvSpPr>
        <dsp:cNvPr id="0" name=""/>
        <dsp:cNvSpPr/>
      </dsp:nvSpPr>
      <dsp:spPr>
        <a:xfrm>
          <a:off x="0" y="969753"/>
          <a:ext cx="7135091" cy="958400"/>
        </a:xfrm>
        <a:prstGeom prst="roundRect">
          <a:avLst/>
        </a:prstGeom>
        <a:solidFill>
          <a:schemeClr val="accent5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gu-IN" sz="2400" i="0" u="none" strike="noStrike" kern="1200" cap="none" dirty="0">
              <a:latin typeface="Calibri"/>
              <a:sym typeface="Calibri"/>
            </a:rPr>
            <a:t>૧૨ દાઢ હોય છે, નીચેના જડબા માં 3 અને ઉપરના જડબા માં 3.</a:t>
          </a:r>
          <a:endParaRPr lang="en-IN" sz="2400" kern="1200" dirty="0"/>
        </a:p>
      </dsp:txBody>
      <dsp:txXfrm>
        <a:off x="46785" y="1016538"/>
        <a:ext cx="7041521" cy="864830"/>
      </dsp:txXfrm>
    </dsp:sp>
    <dsp:sp modelId="{6B132D59-C4CF-48AF-AF3F-004B7BE54C00}">
      <dsp:nvSpPr>
        <dsp:cNvPr id="0" name=""/>
        <dsp:cNvSpPr/>
      </dsp:nvSpPr>
      <dsp:spPr>
        <a:xfrm>
          <a:off x="0" y="1939507"/>
          <a:ext cx="7135091" cy="958400"/>
        </a:xfrm>
        <a:prstGeom prst="roundRect">
          <a:avLst/>
        </a:prstGeom>
        <a:solidFill>
          <a:srgbClr val="00B05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gu-IN" sz="2400" b="0" i="0" kern="1200" dirty="0"/>
            <a:t>ખોરાકને પીસવા માટે વપરાય છે</a:t>
          </a:r>
          <a:endParaRPr lang="en-US" sz="2400" kern="1200" dirty="0"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46785" y="1986292"/>
        <a:ext cx="7041521" cy="8648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" name="Google Shape;34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sz="1200" b="0"/>
              <a:t>https://pixabay.com/en/dentist-teeth-tooth-happy-smiling-158225/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" name="Google Shape;35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" name="Google Shape;42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200" b="1" i="0" u="none" strike="noStrike" cap="none" baseline="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Image: Original contribution : puttyrevankar@gmail.com </a:t>
            </a:r>
            <a:endParaRPr dirty="0"/>
          </a:p>
        </p:txBody>
      </p:sp>
      <p:sp>
        <p:nvSpPr>
          <p:cNvPr id="43" name="Google Shape;43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" name="Google Shape;42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" name="Google Shape;43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31916128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5" name="Google Shape;75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sz="1200" b="0" dirty="0"/>
              <a:t>https://pixabay.com/en/carrot-bite-mouth-teeth-vegetable-42956/ - CC0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6" name="Google Shape;76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7" name="Google Shape;8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sz="1200" b="0" dirty="0"/>
              <a:t>https://pixabay.com/en/talk-say-saying-teeth-tongue-42954/ - CC0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8" name="Google Shape;88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26155088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3" name="Google Shape;103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sz="1200" b="0" dirty="0"/>
              <a:t>https://www.publicdomainpictures.net/en/view-image.php?image=130378&amp;picture=human-teeth – CC0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4" name="Google Shape;104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0" name="Google Shape;120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b="1"/>
              <a:t>Asset Type: Inquisitive Questions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1" name="Google Shape;131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rtl="0" fontAlgn="t"/>
            <a:r>
              <a:rPr lang="en-US" sz="1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Dog: https://pxhere.com/en/photo/652296</a:t>
            </a:r>
            <a:endParaRPr lang="en-IN"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rtl="0" fontAlgn="t"/>
            <a:endParaRPr lang="en-IN" sz="1200" b="0" i="0" u="none" strike="noStrike" dirty="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pPr rtl="0" fontAlgn="t"/>
            <a:r>
              <a:rPr lang="en-US" sz="1200" b="0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Cat: https://www.pexels.com/photo/grey-and-white-short-fur-cat-104827/</a:t>
            </a:r>
            <a:endParaRPr lang="en-IN" sz="1200" b="0" i="0" u="none" strike="noStrike" dirty="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pPr rtl="0" fontAlgn="t"/>
            <a:endParaRPr lang="en-IN" sz="1200" b="0" i="0" u="none" strike="noStrike" dirty="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pPr rtl="0" fontAlgn="t"/>
            <a:r>
              <a:rPr lang="en-US" sz="1200" b="0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Wolf: https://pixabay.com/en/wolf-predator-wildlife-montana-142173/</a:t>
            </a:r>
            <a:endParaRPr lang="en-IN" sz="1200" b="0" i="0" u="none" strike="noStrike" dirty="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pPr rtl="0" fontAlgn="t"/>
            <a:endParaRPr lang="en-IN" sz="1200" b="0" i="0" u="none" strike="noStrike" dirty="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2" name="Google Shape;132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1" name="Google Shape;131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sz="1200" b="0" dirty="0"/>
              <a:t>https://pixabay.com/en/beaver-animal-hygiene-teeth-46235/ - CC0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2" name="Google Shape;132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3" name="Google Shape;163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5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  <a:defRPr sz="5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grpSp>
        <p:nvGrpSpPr>
          <p:cNvPr id="14" name="Google Shape;14;p15"/>
          <p:cNvGrpSpPr/>
          <p:nvPr/>
        </p:nvGrpSpPr>
        <p:grpSpPr>
          <a:xfrm>
            <a:off x="0" y="0"/>
            <a:ext cx="873125" cy="852488"/>
            <a:chOff x="0" y="0"/>
            <a:chExt cx="872351" cy="852108"/>
          </a:xfrm>
        </p:grpSpPr>
        <p:sp>
          <p:nvSpPr>
            <p:cNvPr id="15" name="Google Shape;15;p15"/>
            <p:cNvSpPr/>
            <p:nvPr/>
          </p:nvSpPr>
          <p:spPr>
            <a:xfrm>
              <a:off x="71855" y="79223"/>
              <a:ext cx="228600" cy="2286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00B0F0"/>
            </a:solidFill>
            <a:ln>
              <a:noFill/>
            </a:ln>
            <a:effectLst>
              <a:reflection stA="50000" endA="300" endPos="90000" sy="-100000" algn="bl" rotWithShape="0"/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</a:t>
              </a:r>
              <a:endParaRPr/>
            </a:p>
          </p:txBody>
        </p:sp>
        <p:sp>
          <p:nvSpPr>
            <p:cNvPr id="16" name="Google Shape;16;p15"/>
            <p:cNvSpPr/>
            <p:nvPr/>
          </p:nvSpPr>
          <p:spPr>
            <a:xfrm>
              <a:off x="376655" y="79223"/>
              <a:ext cx="228600" cy="2286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FB3B69"/>
            </a:solidFill>
            <a:ln>
              <a:noFill/>
            </a:ln>
            <a:effectLst>
              <a:reflection stA="50000" endA="300" endPos="90000" sy="-100000" algn="bl" rotWithShape="0"/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</a:t>
              </a:r>
              <a:endParaRPr/>
            </a:p>
          </p:txBody>
        </p:sp>
        <p:sp>
          <p:nvSpPr>
            <p:cNvPr id="17" name="Google Shape;17;p15"/>
            <p:cNvSpPr/>
            <p:nvPr/>
          </p:nvSpPr>
          <p:spPr>
            <a:xfrm>
              <a:off x="65362" y="392172"/>
              <a:ext cx="228600" cy="2286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3F3151"/>
            </a:solidFill>
            <a:ln>
              <a:noFill/>
            </a:ln>
            <a:effectLst>
              <a:reflection stA="50000" endA="300" endPos="90000" sy="-100000" algn="bl" rotWithShape="0"/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</a:t>
              </a:r>
              <a:endParaRPr/>
            </a:p>
          </p:txBody>
        </p:sp>
        <p:sp>
          <p:nvSpPr>
            <p:cNvPr id="18" name="Google Shape;18;p15"/>
            <p:cNvSpPr/>
            <p:nvPr/>
          </p:nvSpPr>
          <p:spPr>
            <a:xfrm>
              <a:off x="370162" y="392172"/>
              <a:ext cx="228600" cy="2286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008000"/>
            </a:solidFill>
            <a:ln>
              <a:noFill/>
            </a:ln>
            <a:effectLst>
              <a:reflection stA="50000" endA="300" endPos="90000" sy="-100000" algn="bl" rotWithShape="0"/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</a:t>
              </a:r>
              <a:endParaRPr/>
            </a:p>
          </p:txBody>
        </p:sp>
        <p:cxnSp>
          <p:nvCxnSpPr>
            <p:cNvPr id="19" name="Google Shape;19;p15"/>
            <p:cNvCxnSpPr/>
            <p:nvPr/>
          </p:nvCxnSpPr>
          <p:spPr>
            <a:xfrm>
              <a:off x="682020" y="0"/>
              <a:ext cx="0" cy="814025"/>
            </a:xfrm>
            <a:prstGeom prst="straightConnector1">
              <a:avLst/>
            </a:prstGeom>
            <a:noFill/>
            <a:ln w="12700" cap="flat" cmpd="sng">
              <a:solidFill>
                <a:srgbClr val="FE6E2E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0" name="Google Shape;20;p15"/>
            <p:cNvCxnSpPr/>
            <p:nvPr/>
          </p:nvCxnSpPr>
          <p:spPr>
            <a:xfrm>
              <a:off x="0" y="651981"/>
              <a:ext cx="828291" cy="0"/>
            </a:xfrm>
            <a:prstGeom prst="straightConnector1">
              <a:avLst/>
            </a:prstGeom>
            <a:noFill/>
            <a:ln w="12700" cap="flat" cmpd="sng">
              <a:solidFill>
                <a:srgbClr val="FE6E2E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1" name="Google Shape;21;p15"/>
            <p:cNvCxnSpPr/>
            <p:nvPr/>
          </p:nvCxnSpPr>
          <p:spPr>
            <a:xfrm>
              <a:off x="748636" y="218977"/>
              <a:ext cx="0" cy="633131"/>
            </a:xfrm>
            <a:prstGeom prst="straightConnector1">
              <a:avLst/>
            </a:prstGeom>
            <a:noFill/>
            <a:ln w="12700" cap="flat" cmpd="sng">
              <a:solidFill>
                <a:srgbClr val="FE6E2E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2" name="Google Shape;22;p15"/>
            <p:cNvCxnSpPr/>
            <p:nvPr/>
          </p:nvCxnSpPr>
          <p:spPr>
            <a:xfrm>
              <a:off x="196227" y="712914"/>
              <a:ext cx="676124" cy="0"/>
            </a:xfrm>
            <a:prstGeom prst="straightConnector1">
              <a:avLst/>
            </a:prstGeom>
            <a:noFill/>
            <a:ln w="12700" cap="flat" cmpd="sng">
              <a:solidFill>
                <a:srgbClr val="FE6E2E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23" name="Google Shape;23;p15"/>
          <p:cNvSpPr/>
          <p:nvPr/>
        </p:nvSpPr>
        <p:spPr>
          <a:xfrm>
            <a:off x="5726764" y="6509319"/>
            <a:ext cx="3350443" cy="412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Integral Education</a:t>
            </a:r>
            <a:r>
              <a:rPr lang="en-US" sz="1400" b="0" i="0" u="none" strike="noStrike" cap="none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FOR  </a:t>
            </a:r>
            <a:r>
              <a:rPr lang="en-US" sz="14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ALL, </a:t>
            </a:r>
            <a:r>
              <a:rPr lang="en-US" sz="14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BY</a:t>
            </a:r>
            <a:r>
              <a:rPr lang="en-US" sz="14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ALL</a:t>
            </a:r>
            <a:endParaRPr/>
          </a:p>
        </p:txBody>
      </p:sp>
      <p:pic>
        <p:nvPicPr>
          <p:cNvPr id="24" name="Google Shape;24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162807" y="554349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7" name="Google Shape;27;p1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28" name="Google Shape;28;p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229600" y="594360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Section Header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graphicFrame>
        <p:nvGraphicFramePr>
          <p:cNvPr id="31" name="Google Shape;31;p17"/>
          <p:cNvGraphicFramePr/>
          <p:nvPr/>
        </p:nvGraphicFramePr>
        <p:xfrm>
          <a:off x="457200" y="1397000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{91BA9F52-FB73-4A55-BB46-72A0D2C5D687}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0198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930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dk1"/>
                          </a:solidFill>
                        </a:rPr>
                        <a:t>Slide#</a:t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dk1"/>
                          </a:solidFill>
                        </a:rPr>
                        <a:t>Thumbnail</a:t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dk1"/>
                          </a:solidFill>
                        </a:rPr>
                        <a:t>Source and Attribution</a:t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930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930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930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930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930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930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srisathyasaividyavahini.org/" TargetMode="Externa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1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31090" y="52321"/>
            <a:ext cx="967390" cy="93827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4">
            <a:hlinkClick r:id="rId6"/>
          </p:cNvPr>
          <p:cNvSpPr/>
          <p:nvPr/>
        </p:nvSpPr>
        <p:spPr>
          <a:xfrm>
            <a:off x="-304800" y="6488113"/>
            <a:ext cx="2762250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i="0" u="none" strike="noStrike" cap="none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©www.srisathyasaividyavahini.org</a:t>
            </a:r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diagramData" Target="../diagrams/data2.xml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7.jpe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37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43000" y="1127050"/>
            <a:ext cx="1206795" cy="1844523"/>
          </a:xfrm>
          <a:prstGeom prst="rect">
            <a:avLst/>
          </a:prstGeom>
          <a:noFill/>
          <a:ln>
            <a:noFill/>
          </a:ln>
          <a:effectLst>
            <a:outerShdw dist="139700" sx="1000" sy="1000" algn="tl" rotWithShape="0">
              <a:srgbClr val="333333"/>
            </a:outerShdw>
          </a:effectLst>
        </p:spPr>
      </p:pic>
      <p:pic>
        <p:nvPicPr>
          <p:cNvPr id="38" name="Google Shape;38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14708" y="4029738"/>
            <a:ext cx="1219200" cy="1850029"/>
          </a:xfrm>
          <a:prstGeom prst="rect">
            <a:avLst/>
          </a:prstGeom>
          <a:noFill/>
          <a:ln>
            <a:noFill/>
          </a:ln>
          <a:effectLst>
            <a:outerShdw dist="139700" sx="74000" sy="74000" algn="tl" rotWithShape="0">
              <a:srgbClr val="333333"/>
            </a:outerShdw>
          </a:effectLst>
        </p:spPr>
      </p:pic>
      <p:sp>
        <p:nvSpPr>
          <p:cNvPr id="39" name="Google Shape;39;p1"/>
          <p:cNvSpPr/>
          <p:nvPr/>
        </p:nvSpPr>
        <p:spPr>
          <a:xfrm>
            <a:off x="1912892" y="2998154"/>
            <a:ext cx="5898495" cy="1754286"/>
          </a:xfrm>
          <a:prstGeom prst="rect">
            <a:avLst/>
          </a:prstGeom>
          <a:solidFill>
            <a:schemeClr val="accent5">
              <a:lumMod val="50000"/>
            </a:schemeClr>
          </a:soli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spcFirstLastPara="1" wrap="square" lIns="91425" tIns="45700" rIns="91425" bIns="45700" anchor="b" anchorCtr="0">
            <a:spAutoFit/>
          </a:bodyPr>
          <a:lstStyle/>
          <a:p>
            <a:pPr lvl="0" algn="ctr"/>
            <a:r>
              <a:rPr lang="gu-IN" sz="5400" b="1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દાંત </a:t>
            </a:r>
            <a:r>
              <a:rPr lang="gu-IN" sz="5400" b="1" dirty="0" smtClean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વિષે </a:t>
            </a:r>
            <a:r>
              <a:rPr lang="gu-IN" sz="54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બધી </a:t>
            </a:r>
            <a:r>
              <a:rPr lang="gu-IN" sz="54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જાણકારી</a:t>
            </a:r>
            <a:endParaRPr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"/>
          <p:cNvSpPr/>
          <p:nvPr/>
        </p:nvSpPr>
        <p:spPr>
          <a:xfrm>
            <a:off x="606126" y="965723"/>
            <a:ext cx="4714022" cy="538663"/>
          </a:xfrm>
          <a:prstGeom prst="roundRect">
            <a:avLst>
              <a:gd name="adj" fmla="val 16667"/>
            </a:avLst>
          </a:prstGeom>
          <a:noFill/>
          <a:ln w="381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marR="0" lvl="0" indent="-457200" algn="just" rtl="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kumimoji="0" lang="gu-IN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દાંત સફેદ કેમ હોય છે?</a:t>
            </a:r>
            <a:endParaRPr sz="2400" b="1" dirty="0">
              <a:solidFill>
                <a:schemeClr val="tx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0FAF018-7388-964B-A856-FD631CA44655}"/>
              </a:ext>
            </a:extLst>
          </p:cNvPr>
          <p:cNvSpPr txBox="1"/>
          <p:nvPr/>
        </p:nvSpPr>
        <p:spPr>
          <a:xfrm>
            <a:off x="1896534" y="108255"/>
            <a:ext cx="5192888" cy="64633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gu-IN" sz="3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દાંત વિષે </a:t>
            </a:r>
            <a:r>
              <a:rPr lang="gu-IN" sz="36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બધી જાણકારી</a:t>
            </a:r>
            <a:endParaRPr lang="x-none" sz="36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EF0CC62D-DEBF-3345-B1F5-FEE7CE307B00}"/>
              </a:ext>
            </a:extLst>
          </p:cNvPr>
          <p:cNvSpPr txBox="1"/>
          <p:nvPr/>
        </p:nvSpPr>
        <p:spPr>
          <a:xfrm>
            <a:off x="706573" y="1482963"/>
            <a:ext cx="774470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1081088" indent="-1081088"/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Answer: </a:t>
            </a:r>
            <a:r>
              <a:rPr lang="gu-IN" sz="2400" dirty="0">
                <a:latin typeface="Calibri" panose="020F0502020204030204" pitchFamily="34" charset="0"/>
                <a:cs typeface="Calibri" panose="020F0502020204030204" pitchFamily="34" charset="0"/>
              </a:rPr>
              <a:t>દાંત સફેદ રંગના હોય છે કારણ કે તેઓ આંતરિક પદાર્થ એનામલ થી બંધાયેલા હોય છે</a:t>
            </a:r>
            <a:r>
              <a:rPr lang="gu-IN" dirty="0"/>
              <a:t>.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0238BC8B-A333-9F47-8261-81F7A48EEE94}"/>
              </a:ext>
            </a:extLst>
          </p:cNvPr>
          <p:cNvSpPr txBox="1"/>
          <p:nvPr/>
        </p:nvSpPr>
        <p:spPr>
          <a:xfrm>
            <a:off x="611605" y="2889511"/>
            <a:ext cx="5484395" cy="4616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 startAt="2"/>
            </a:pPr>
            <a:r>
              <a:rPr lang="gu-IN" sz="2400" b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બાળકના પ્રથમ દાંત ક્યારે આવે છે?</a:t>
            </a:r>
            <a:endParaRPr lang="en-US" sz="2400" b="1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23ED707D-4B0B-A64D-A682-43902DDF66D2}"/>
              </a:ext>
            </a:extLst>
          </p:cNvPr>
          <p:cNvSpPr txBox="1"/>
          <p:nvPr/>
        </p:nvSpPr>
        <p:spPr>
          <a:xfrm>
            <a:off x="667003" y="3387749"/>
            <a:ext cx="5082633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1081088" indent="-1081088" algn="l"/>
            <a:r>
              <a:rPr lang="en-US" dirty="0"/>
              <a:t>Answer: </a:t>
            </a:r>
            <a:r>
              <a:rPr lang="gu-IN" dirty="0"/>
              <a:t>લગભગ 6 - 12 માસ વચ્ચે.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6B51E259-8F7F-7740-B1C3-D7E08199ABE0}"/>
              </a:ext>
            </a:extLst>
          </p:cNvPr>
          <p:cNvSpPr txBox="1"/>
          <p:nvPr/>
        </p:nvSpPr>
        <p:spPr>
          <a:xfrm>
            <a:off x="625828" y="5133619"/>
            <a:ext cx="7215845" cy="4616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 startAt="3"/>
            </a:pPr>
            <a:r>
              <a:rPr lang="gu-IN" sz="2400" b="1" dirty="0">
                <a:latin typeface="Calibri" panose="020F0502020204030204" pitchFamily="34" charset="0"/>
                <a:cs typeface="Calibri" panose="020F0502020204030204" pitchFamily="34" charset="0"/>
              </a:rPr>
              <a:t>કયો દાંત પેહલા દેખાય છે? નીચેનો કે ઉપરનો? 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452035F5-A79E-1847-8A97-6548FED730B6}"/>
              </a:ext>
            </a:extLst>
          </p:cNvPr>
          <p:cNvSpPr txBox="1"/>
          <p:nvPr/>
        </p:nvSpPr>
        <p:spPr>
          <a:xfrm>
            <a:off x="653156" y="5588942"/>
            <a:ext cx="5063937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algn="ctr"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marL="1081088" indent="-1081088" algn="l"/>
            <a:r>
              <a:rPr lang="en-US" dirty="0"/>
              <a:t>Answer: </a:t>
            </a:r>
            <a:r>
              <a:rPr lang="gu-IN" dirty="0"/>
              <a:t>નીચે મધ્યનો રાક્ષસી દાંત </a:t>
            </a:r>
            <a:r>
              <a:rPr lang="en-US" dirty="0"/>
              <a:t>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 l="26565"/>
          <a:stretch>
            <a:fillRect/>
          </a:stretch>
        </p:blipFill>
        <p:spPr bwMode="auto">
          <a:xfrm>
            <a:off x="6137560" y="2568288"/>
            <a:ext cx="2332226" cy="2377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5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animBg="1"/>
      <p:bldP spid="6" grpId="0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0FAF018-7388-964B-A856-FD631CA44655}"/>
              </a:ext>
            </a:extLst>
          </p:cNvPr>
          <p:cNvSpPr txBox="1"/>
          <p:nvPr/>
        </p:nvSpPr>
        <p:spPr>
          <a:xfrm>
            <a:off x="1512712" y="80545"/>
            <a:ext cx="5746044" cy="64633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gu-IN" sz="3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દાંત </a:t>
            </a:r>
            <a:r>
              <a:rPr lang="gu-IN" sz="36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વિષે બધી જાણકારી</a:t>
            </a:r>
            <a:endParaRPr lang="x-none" sz="36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EA92946B-F202-074B-9272-F057917A6A5E}"/>
              </a:ext>
            </a:extLst>
          </p:cNvPr>
          <p:cNvSpPr txBox="1"/>
          <p:nvPr/>
        </p:nvSpPr>
        <p:spPr>
          <a:xfrm>
            <a:off x="754017" y="1126181"/>
            <a:ext cx="7420168" cy="830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57200" indent="-457200" algn="just">
              <a:buFont typeface="+mj-lt"/>
              <a:buAutoNum type="arabicPeriod" startAt="4"/>
            </a:pPr>
            <a:r>
              <a:rPr lang="gu-IN" sz="2400" b="1" dirty="0">
                <a:latin typeface="Calibri" panose="020F0502020204030204" pitchFamily="34" charset="0"/>
                <a:cs typeface="Calibri" panose="020F0502020204030204" pitchFamily="34" charset="0"/>
              </a:rPr>
              <a:t>માણસ માં કેટલા રાક્ષસી દાંત હોય છે? રાક્ષસી દાંત નું કાર્ય શું છે?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xmlns="" id="{2D507460-3C18-C943-B952-1D103C94887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2715274277"/>
              </p:ext>
            </p:extLst>
          </p:nvPr>
        </p:nvGraphicFramePr>
        <p:xfrm>
          <a:off x="379931" y="1957178"/>
          <a:ext cx="8384138" cy="40168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2935651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9BC8A46C-37F4-B547-81A0-744EEA9CB3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9">
                                            <p:graphicEl>
                                              <a:dgm id="{9BC8A46C-37F4-B547-81A0-744EEA9CB3A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5D94E143-098D-724C-9B2C-BB637BC146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9">
                                            <p:graphicEl>
                                              <a:dgm id="{5D94E143-098D-724C-9B2C-BB637BC1465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170E96AC-60A4-054A-89CA-42412F3686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9">
                                            <p:graphicEl>
                                              <a:dgm id="{170E96AC-60A4-054A-89CA-42412F3686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5AD7C7D8-0A78-C941-8206-F25359E485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9">
                                            <p:graphicEl>
                                              <a:dgm id="{5AD7C7D8-0A78-C941-8206-F25359E485E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CF8286C4-9832-644D-8F2C-E7FA080656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9">
                                            <p:graphicEl>
                                              <a:dgm id="{CF8286C4-9832-644D-8F2C-E7FA080656B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9D87B256-99B3-9E40-9467-ACF1655628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9">
                                            <p:graphicEl>
                                              <a:dgm id="{9D87B256-99B3-9E40-9467-ACF16556283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C5F9A79E-B7BD-0B47-859C-AEA2F6BFE3C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9">
                                            <p:graphicEl>
                                              <a:dgm id="{C5F9A79E-B7BD-0B47-859C-AEA2F6BFE3C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 uiExpand="1">
        <p:bldSub>
          <a:bldDgm bld="lvlOne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6"/>
          <p:cNvSpPr/>
          <p:nvPr/>
        </p:nvSpPr>
        <p:spPr>
          <a:xfrm>
            <a:off x="780322" y="1189782"/>
            <a:ext cx="7366151" cy="936625"/>
          </a:xfrm>
          <a:prstGeom prst="roundRect">
            <a:avLst>
              <a:gd name="adj" fmla="val 16667"/>
            </a:avLst>
          </a:prstGeom>
          <a:noFill/>
          <a:ln w="381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marR="0" lvl="0" indent="-457200" algn="just" rtl="0">
              <a:spcBef>
                <a:spcPts val="0"/>
              </a:spcBef>
              <a:spcAft>
                <a:spcPts val="0"/>
              </a:spcAft>
              <a:buFont typeface="+mj-lt"/>
              <a:buAutoNum type="arabicPeriod" startAt="5"/>
            </a:pPr>
            <a:r>
              <a:rPr lang="gu-IN" sz="2400" b="1" i="0" u="none" strike="noStrike" cap="none" dirty="0">
                <a:solidFill>
                  <a:schemeClr val="tx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રાક્ષસી દાંત ની બાજુમાં ક્યાં દાંત હોય છે? તેમનું શું કાર્ય છે?</a:t>
            </a:r>
            <a:endParaRPr sz="2400" b="1" i="0" u="none" strike="noStrike" cap="none" dirty="0">
              <a:solidFill>
                <a:schemeClr val="tx1"/>
              </a:solidFill>
              <a:latin typeface="Calibri" panose="020F0502020204030204" pitchFamily="34" charset="0"/>
              <a:ea typeface="Calibri"/>
              <a:cs typeface="Calibri" panose="020F0502020204030204" pitchFamily="34" charset="0"/>
              <a:sym typeface="Calibri"/>
            </a:endParaRPr>
          </a:p>
        </p:txBody>
      </p:sp>
      <p:grpSp>
        <p:nvGrpSpPr>
          <p:cNvPr id="79" name="Google Shape;79;p6"/>
          <p:cNvGrpSpPr/>
          <p:nvPr/>
        </p:nvGrpSpPr>
        <p:grpSpPr>
          <a:xfrm>
            <a:off x="867724" y="2657196"/>
            <a:ext cx="2520000" cy="3450092"/>
            <a:chOff x="1788000" y="467"/>
            <a:chExt cx="2520000" cy="3450092"/>
          </a:xfrm>
        </p:grpSpPr>
        <p:sp>
          <p:nvSpPr>
            <p:cNvPr id="80" name="Google Shape;80;p6"/>
            <p:cNvSpPr/>
            <p:nvPr/>
          </p:nvSpPr>
          <p:spPr>
            <a:xfrm>
              <a:off x="2039887" y="467"/>
              <a:ext cx="2016224" cy="925003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81" name="Google Shape;81;p6"/>
            <p:cNvSpPr txBox="1"/>
            <p:nvPr/>
          </p:nvSpPr>
          <p:spPr>
            <a:xfrm>
              <a:off x="2331575" y="153176"/>
              <a:ext cx="1432847" cy="6195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1100" tIns="71100" rIns="71100" bIns="711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800"/>
                <a:buFont typeface="Calibri"/>
                <a:buNone/>
              </a:pPr>
              <a:r>
                <a:rPr lang="gu-IN" sz="24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  <a:sym typeface="Calibri"/>
                </a:rPr>
                <a:t>કેનાઈન</a:t>
              </a:r>
              <a:r>
                <a:rPr lang="gu-IN" sz="2400" i="0" u="none" strike="noStrike" cap="none" dirty="0">
                  <a:solidFill>
                    <a:schemeClr val="lt1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 </a:t>
              </a:r>
              <a:endParaRPr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2" name="Google Shape;82;p6"/>
            <p:cNvSpPr/>
            <p:nvPr/>
          </p:nvSpPr>
          <p:spPr>
            <a:xfrm>
              <a:off x="1788000" y="1022717"/>
              <a:ext cx="2520000" cy="1944919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6"/>
            <p:cNvSpPr txBox="1"/>
            <p:nvPr/>
          </p:nvSpPr>
          <p:spPr>
            <a:xfrm>
              <a:off x="1788000" y="1351614"/>
              <a:ext cx="2520000" cy="2098945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txBody>
            <a:bodyPr spcFirstLastPara="1" wrap="square" lIns="71100" tIns="71100" rIns="71100" bIns="71100" anchor="ctr" anchorCtr="0">
              <a:noAutofit/>
            </a:bodyPr>
            <a:lstStyle/>
            <a:p>
              <a:pPr lvl="0" algn="ctr">
                <a:lnSpc>
                  <a:spcPct val="90000"/>
                </a:lnSpc>
                <a:buClr>
                  <a:schemeClr val="lt1"/>
                </a:buClr>
                <a:buSzPts val="2800"/>
              </a:pPr>
              <a:r>
                <a:rPr lang="gu-IN" sz="2400" dirty="0" smtClean="0">
                  <a:solidFill>
                    <a:schemeClr val="lt1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જે </a:t>
              </a:r>
              <a:r>
                <a:rPr lang="gu-IN" sz="2400" dirty="0" smtClean="0">
                  <a:solidFill>
                    <a:schemeClr val="lt1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ખોરાક ખાવા માં  ખૂબ જ મુશ્કેલ છે એને </a:t>
              </a:r>
              <a:r>
                <a:rPr lang="gu-IN" sz="2400" i="0" u="none" strike="noStrike" cap="none" dirty="0" smtClean="0">
                  <a:solidFill>
                    <a:schemeClr val="lt1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 </a:t>
              </a:r>
              <a:r>
                <a:rPr lang="gu-IN" sz="2400" i="0" u="none" strike="noStrike" cap="none" dirty="0">
                  <a:solidFill>
                    <a:schemeClr val="lt1"/>
                  </a:solidFill>
                  <a:latin typeface="Calibri" panose="020F0502020204030204" pitchFamily="34" charset="0"/>
                  <a:ea typeface="Calibri"/>
                  <a:cs typeface="Calibri" panose="020F0502020204030204" pitchFamily="34" charset="0"/>
                  <a:sym typeface="Calibri"/>
                </a:rPr>
                <a:t>કાપવા અને તોડવા  માટે ઉપયોગમાં લેવાય છે </a:t>
              </a:r>
              <a:endParaRPr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84" name="Google Shape;84;p6" descr="Carrot, Bite, Mouth, Teeth, Vegetabl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03400" y="2961997"/>
            <a:ext cx="4556125" cy="2378075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B6B10171-2723-BE48-9410-058E2BB0F069}"/>
              </a:ext>
            </a:extLst>
          </p:cNvPr>
          <p:cNvSpPr txBox="1"/>
          <p:nvPr/>
        </p:nvSpPr>
        <p:spPr>
          <a:xfrm>
            <a:off x="1761067" y="93316"/>
            <a:ext cx="5305777" cy="64633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gu-IN" sz="3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દાંત વિષે </a:t>
            </a:r>
            <a:r>
              <a:rPr lang="gu-IN" sz="36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બધી જાણકારી</a:t>
            </a:r>
            <a:endParaRPr lang="x-none" sz="36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7"/>
          <p:cNvSpPr/>
          <p:nvPr/>
        </p:nvSpPr>
        <p:spPr>
          <a:xfrm>
            <a:off x="642825" y="932670"/>
            <a:ext cx="7392812" cy="878087"/>
          </a:xfrm>
          <a:prstGeom prst="roundRect">
            <a:avLst>
              <a:gd name="adj" fmla="val 16667"/>
            </a:avLst>
          </a:prstGeom>
          <a:noFill/>
          <a:ln w="381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indent="-457200">
              <a:buFont typeface="+mj-lt"/>
              <a:buAutoNum type="arabicPeriod" startAt="6"/>
            </a:pPr>
            <a:r>
              <a:rPr lang="gu-IN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કયા દાંત કેનાઈનની બાજુમાં છે? એ કેટલા છે? એનું કાર્ય શું છે?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6C7D8644-862A-4B4F-B4BC-3AF35C38B119}"/>
              </a:ext>
            </a:extLst>
          </p:cNvPr>
          <p:cNvSpPr txBox="1"/>
          <p:nvPr/>
        </p:nvSpPr>
        <p:spPr>
          <a:xfrm>
            <a:off x="880533" y="94751"/>
            <a:ext cx="5904089" cy="64633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gu-IN" sz="36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દાંત વિષે બધી </a:t>
            </a:r>
            <a:r>
              <a:rPr lang="gu-IN" sz="36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જાણકારી</a:t>
            </a:r>
            <a:endParaRPr lang="x-none" sz="36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xmlns="" id="{E46F2346-D5CC-E746-8540-0413A7137AF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2460282573"/>
              </p:ext>
            </p:extLst>
          </p:nvPr>
        </p:nvGraphicFramePr>
        <p:xfrm>
          <a:off x="584956" y="2041527"/>
          <a:ext cx="7559748" cy="42128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5" name="Google Shape;100;p7" descr="Talk, Say, Saying, Teeth, Tongue">
            <a:extLst>
              <a:ext uri="{FF2B5EF4-FFF2-40B4-BE49-F238E27FC236}">
                <a16:creationId xmlns:a16="http://schemas.microsoft.com/office/drawing/2014/main" xmlns="" id="{3E9B05D8-F73C-AB46-866F-EB7A9A47436C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966344" y="2500786"/>
            <a:ext cx="1554480" cy="12801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492255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6AA92B0-8D7B-E849-99BE-1B06E74367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>
                                            <p:graphicEl>
                                              <a:dgm id="{46AA92B0-8D7B-E849-99BE-1B06E74367A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CC24FFA-6F3B-A54E-B229-FE4238A986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">
                                            <p:graphicEl>
                                              <a:dgm id="{5CC24FFA-6F3B-A54E-B229-FE4238A986B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F17150A-BAA3-B948-B5DE-283CB65F87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">
                                            <p:graphicEl>
                                              <a:dgm id="{EF17150A-BAA3-B948-B5DE-283CB65F87B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F411A13-E49E-4E97-AF9E-9C895EC602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">
                                            <p:graphicEl>
                                              <a:dgm id="{2F411A13-E49E-4E97-AF9E-9C895EC602B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E732B75-67F3-4DBC-96FD-1901B25897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">
                                            <p:graphicEl>
                                              <a:dgm id="{4E732B75-67F3-4DBC-96FD-1901B25897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4AEF0F0-116E-4DA2-93E9-BCFEEC051C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">
                                            <p:graphicEl>
                                              <a:dgm id="{84AEF0F0-116E-4DA2-93E9-BCFEEC051C8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5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64E5404-2308-4B56-8D12-E3315D0F4C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">
                                            <p:graphicEl>
                                              <a:dgm id="{264E5404-2308-4B56-8D12-E3315D0F4CB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lvl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8"/>
          <p:cNvSpPr/>
          <p:nvPr/>
        </p:nvSpPr>
        <p:spPr>
          <a:xfrm>
            <a:off x="885923" y="1050029"/>
            <a:ext cx="7302114" cy="865188"/>
          </a:xfrm>
          <a:prstGeom prst="roundRect">
            <a:avLst>
              <a:gd name="adj" fmla="val 16667"/>
            </a:avLst>
          </a:prstGeom>
          <a:noFill/>
          <a:ln w="381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gu-IN" sz="2400" b="1" i="0" u="none" strike="noStrike" cap="none" dirty="0" smtClean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૭ . પૂર્વ </a:t>
            </a:r>
            <a:r>
              <a:rPr lang="gu-IN" sz="2400" b="1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દાઢની બાજુમાં કયા દાંત આવેલા હોય છે? તેઓ કેટલી સંખ્યામાં છે? તેમની કાર્ય શું છે?</a:t>
            </a:r>
            <a:endParaRPr sz="2400" b="1" i="0" u="none" strike="noStrike" cap="none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7" name="Google Shape;117;p8" descr="Human Teeth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29256" y="2191273"/>
            <a:ext cx="3840480" cy="82296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26D6804A-0342-5D4E-B821-FFE6B9801F27}"/>
              </a:ext>
            </a:extLst>
          </p:cNvPr>
          <p:cNvSpPr txBox="1"/>
          <p:nvPr/>
        </p:nvSpPr>
        <p:spPr>
          <a:xfrm>
            <a:off x="2043289" y="160133"/>
            <a:ext cx="4713491" cy="64633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 anchor="b">
            <a:spAutoFit/>
          </a:bodyPr>
          <a:lstStyle/>
          <a:p>
            <a:pPr algn="ctr"/>
            <a:r>
              <a:rPr lang="gu-IN" sz="3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દાંત વિષે </a:t>
            </a:r>
            <a:r>
              <a:rPr lang="gu-IN" sz="36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બધી </a:t>
            </a:r>
            <a:r>
              <a:rPr lang="gu-IN" sz="36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જાણકારી</a:t>
            </a:r>
            <a:endParaRPr lang="x-none" sz="36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15" name="Diagram 14"/>
          <p:cNvGraphicFramePr/>
          <p:nvPr>
            <p:extLst>
              <p:ext uri="{D42A27DB-BD31-4B8C-83A1-F6EECF244321}">
                <p14:modId xmlns:p14="http://schemas.microsoft.com/office/powerpoint/2010/main" xmlns="" val="4205423169"/>
              </p:ext>
            </p:extLst>
          </p:nvPr>
        </p:nvGraphicFramePr>
        <p:xfrm>
          <a:off x="942104" y="3253519"/>
          <a:ext cx="7135091" cy="28979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5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9"/>
          <p:cNvSpPr/>
          <p:nvPr/>
        </p:nvSpPr>
        <p:spPr>
          <a:xfrm>
            <a:off x="794202" y="1231339"/>
            <a:ext cx="7421543" cy="652877"/>
          </a:xfrm>
          <a:prstGeom prst="roundRect">
            <a:avLst>
              <a:gd name="adj" fmla="val 16667"/>
            </a:avLst>
          </a:prstGeom>
          <a:noFill/>
          <a:ln w="381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marR="0" lvl="0" indent="-457200" algn="just" rtl="0">
              <a:spcBef>
                <a:spcPts val="0"/>
              </a:spcBef>
              <a:spcAft>
                <a:spcPts val="0"/>
              </a:spcAft>
              <a:buFont typeface="+mj-lt"/>
              <a:buAutoNum type="arabicPeriod" startAt="8"/>
            </a:pPr>
            <a:r>
              <a:rPr lang="gu-IN" sz="2400" b="1" i="0" dirty="0">
                <a:solidFill>
                  <a:srgbClr val="111111"/>
                </a:solidFill>
                <a:effectLst/>
                <a:highlight>
                  <a:srgbClr val="F7F7F7"/>
                </a:highlight>
                <a:latin typeface="Roboto" panose="02000000000000000000" pitchFamily="2" charset="0"/>
              </a:rPr>
              <a:t>બાળકો અને વયસ્કોમાં કેટલા દાંત હોય </a:t>
            </a:r>
            <a:r>
              <a:rPr lang="gu-IN" sz="2400" b="1" i="0" dirty="0" smtClean="0">
                <a:solidFill>
                  <a:srgbClr val="111111"/>
                </a:solidFill>
                <a:effectLst/>
                <a:highlight>
                  <a:srgbClr val="F7F7F7"/>
                </a:highlight>
                <a:latin typeface="Roboto" panose="02000000000000000000" pitchFamily="2" charset="0"/>
              </a:rPr>
              <a:t>છે?</a:t>
            </a:r>
            <a:endParaRPr sz="2400" b="1" i="0" u="none" strike="noStrike" cap="none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02D0F635-BC8C-6E4C-9B25-B34409318EE1}"/>
              </a:ext>
            </a:extLst>
          </p:cNvPr>
          <p:cNvSpPr txBox="1"/>
          <p:nvPr/>
        </p:nvSpPr>
        <p:spPr>
          <a:xfrm>
            <a:off x="2077155" y="70263"/>
            <a:ext cx="4696177" cy="64633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gu-IN" sz="3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દાંત વિષે </a:t>
            </a:r>
            <a:r>
              <a:rPr lang="gu-IN" sz="36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બધી જાણકારી</a:t>
            </a:r>
            <a:endParaRPr lang="x-none" sz="36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65DFD855-350D-1F4B-91FE-E76B5F63F97B}"/>
              </a:ext>
            </a:extLst>
          </p:cNvPr>
          <p:cNvSpPr txBox="1"/>
          <p:nvPr/>
        </p:nvSpPr>
        <p:spPr>
          <a:xfrm>
            <a:off x="1002023" y="2786240"/>
            <a:ext cx="6881213" cy="2308324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gu-IN" sz="2400" dirty="0"/>
              <a:t>બાળકોના 20 દાંત અને વયસ્કોમાં 32 દાંત હોય છે. </a:t>
            </a:r>
            <a:endParaRPr lang="gu-IN" sz="2400" dirty="0" smtClean="0"/>
          </a:p>
          <a:p>
            <a:pPr marL="342900" indent="-342900">
              <a:buFont typeface="Wingdings" pitchFamily="2" charset="2"/>
              <a:buChar char="Ø"/>
            </a:pPr>
            <a:endParaRPr lang="en-US" sz="2400" dirty="0"/>
          </a:p>
          <a:p>
            <a:pPr marL="342900" indent="-342900">
              <a:buFont typeface="Wingdings" pitchFamily="2" charset="2"/>
              <a:buChar char="Ø"/>
            </a:pPr>
            <a:r>
              <a:rPr lang="gu-IN" sz="2400" dirty="0"/>
              <a:t>બાળકોના દાંત અલ્પાયુષી અને કોમળ હોય છે, જે 6 </a:t>
            </a:r>
            <a:r>
              <a:rPr lang="gu-IN" sz="2400" dirty="0" smtClean="0"/>
              <a:t>અથવા </a:t>
            </a:r>
            <a:r>
              <a:rPr lang="gu-IN" sz="2400" dirty="0"/>
              <a:t>7 વર્ષની વયમાં પડી જાય છે. </a:t>
            </a:r>
            <a:endParaRPr lang="gu-IN" sz="2400" dirty="0" smtClean="0"/>
          </a:p>
          <a:p>
            <a:pPr marL="342900" indent="-342900">
              <a:buFont typeface="Wingdings" pitchFamily="2" charset="2"/>
              <a:buChar char="Ø"/>
            </a:pPr>
            <a:endParaRPr lang="en-US" sz="2400" dirty="0"/>
          </a:p>
          <a:p>
            <a:pPr marL="342900" indent="-342900">
              <a:buFont typeface="Wingdings" pitchFamily="2" charset="2"/>
              <a:buChar char="Ø"/>
            </a:pPr>
            <a:r>
              <a:rPr lang="gu-IN" sz="2400" dirty="0"/>
              <a:t>ત્યારબાદ તેઓમાં સ્થાયી દાંત વિકસિત થવા લાગે છે.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28255" y="2050466"/>
            <a:ext cx="1872629" cy="461665"/>
          </a:xfrm>
          <a:prstGeom prst="rect">
            <a:avLst/>
          </a:prstGeom>
          <a:solidFill>
            <a:srgbClr val="92D050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gu-IN" sz="2400" b="1" dirty="0" smtClean="0">
                <a:latin typeface="Calibri" pitchFamily="34" charset="0"/>
                <a:cs typeface="Calibri" pitchFamily="34" charset="0"/>
              </a:rPr>
              <a:t>જવાબ આપો</a:t>
            </a: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:</a:t>
            </a:r>
            <a:endParaRPr lang="en-IN" sz="2400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0"/>
          <p:cNvSpPr/>
          <p:nvPr/>
        </p:nvSpPr>
        <p:spPr>
          <a:xfrm>
            <a:off x="719960" y="1295990"/>
            <a:ext cx="5358329" cy="477405"/>
          </a:xfrm>
          <a:prstGeom prst="roundRect">
            <a:avLst>
              <a:gd name="adj" fmla="val 16667"/>
            </a:avLst>
          </a:prstGeom>
          <a:noFill/>
          <a:ln w="381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9. </a:t>
            </a:r>
            <a:r>
              <a:rPr lang="gu-IN" sz="2400" b="1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બીજા કયા પ્રાણીઓને કેનાઇન્સ છે?</a:t>
            </a:r>
            <a:r>
              <a:rPr lang="en-US" sz="2400" b="1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sz="2400" b="1" dirty="0">
              <a:solidFill>
                <a:schemeClr val="tx1"/>
              </a:solidFill>
            </a:endParaRPr>
          </a:p>
        </p:txBody>
      </p:sp>
      <p:pic>
        <p:nvPicPr>
          <p:cNvPr id="135" name="Google Shape;135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08999" y="2307193"/>
            <a:ext cx="2264906" cy="1649228"/>
          </a:xfrm>
          <a:prstGeom prst="roundRect">
            <a:avLst>
              <a:gd name="adj" fmla="val 8594"/>
            </a:avLst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reflection endPos="0" dist="5000" dir="5400000" sy="-100000" algn="bl" rotWithShape="0"/>
          </a:effectLst>
        </p:spPr>
      </p:pic>
      <p:pic>
        <p:nvPicPr>
          <p:cNvPr id="136" name="Google Shape;136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79662" y="2336558"/>
            <a:ext cx="2264906" cy="1731427"/>
          </a:xfrm>
          <a:prstGeom prst="roundRect">
            <a:avLst>
              <a:gd name="adj" fmla="val 8594"/>
            </a:avLst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reflection endPos="0" dist="5000" dir="5400000" sy="-100000" algn="bl" rotWithShape="0"/>
          </a:effectLst>
        </p:spPr>
      </p:pic>
      <p:sp>
        <p:nvSpPr>
          <p:cNvPr id="137" name="Google Shape;137;p10"/>
          <p:cNvSpPr/>
          <p:nvPr/>
        </p:nvSpPr>
        <p:spPr>
          <a:xfrm>
            <a:off x="623618" y="4239834"/>
            <a:ext cx="2520950" cy="574990"/>
          </a:xfrm>
          <a:prstGeom prst="flowChartDecision">
            <a:avLst/>
          </a:prstGeom>
          <a:noFill/>
          <a:ln w="28575">
            <a:solidFill>
              <a:srgbClr val="00B050"/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lang="gu-IN" sz="2400" dirty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કૂતરો</a:t>
            </a:r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8" name="Google Shape;138;p1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342189" y="2336558"/>
            <a:ext cx="2369188" cy="1649227"/>
          </a:xfrm>
          <a:prstGeom prst="roundRect">
            <a:avLst>
              <a:gd name="adj" fmla="val 8594"/>
            </a:avLst>
          </a:prstGeom>
          <a:solidFill>
            <a:srgbClr val="C00000"/>
          </a:solidFill>
          <a:ln>
            <a:solidFill>
              <a:srgbClr val="C00000"/>
            </a:solidFill>
          </a:ln>
          <a:effectLst>
            <a:reflection endPos="0" dist="5000" dir="5400000" sy="-100000" algn="bl" rotWithShape="0"/>
          </a:effectLst>
        </p:spPr>
      </p:pic>
      <p:sp>
        <p:nvSpPr>
          <p:cNvPr id="139" name="Google Shape;139;p10"/>
          <p:cNvSpPr/>
          <p:nvPr/>
        </p:nvSpPr>
        <p:spPr>
          <a:xfrm>
            <a:off x="3454544" y="4191961"/>
            <a:ext cx="2520950" cy="574989"/>
          </a:xfrm>
          <a:prstGeom prst="flowChartDecision">
            <a:avLst/>
          </a:prstGeom>
          <a:noFill/>
          <a:ln w="28575">
            <a:solidFill>
              <a:srgbClr val="00B050"/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lang="gu-IN" sz="2400" dirty="0">
                <a:solidFill>
                  <a:schemeClr val="dk1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બિલાડી</a:t>
            </a:r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0" name="Google Shape;140;p10"/>
          <p:cNvSpPr/>
          <p:nvPr/>
        </p:nvSpPr>
        <p:spPr>
          <a:xfrm>
            <a:off x="6133709" y="4147217"/>
            <a:ext cx="2520950" cy="619733"/>
          </a:xfrm>
          <a:prstGeom prst="flowChartDecision">
            <a:avLst/>
          </a:prstGeom>
          <a:noFill/>
          <a:ln w="28575">
            <a:solidFill>
              <a:srgbClr val="00B050"/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lang="gu-IN" sz="2400" dirty="0" smtClean="0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વરુ</a:t>
            </a:r>
            <a:endParaRPr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0F13ECD4-FCC9-5645-9012-F2BDFA818401}"/>
              </a:ext>
            </a:extLst>
          </p:cNvPr>
          <p:cNvSpPr txBox="1"/>
          <p:nvPr/>
        </p:nvSpPr>
        <p:spPr>
          <a:xfrm>
            <a:off x="1738488" y="69336"/>
            <a:ext cx="5046133" cy="64633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gu-IN" sz="3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દાંત વિષે </a:t>
            </a:r>
            <a:r>
              <a:rPr lang="gu-IN" sz="36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બધી </a:t>
            </a:r>
            <a:r>
              <a:rPr lang="gu-IN" sz="36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જાણકારી</a:t>
            </a:r>
            <a:endParaRPr lang="x-none" sz="36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25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0F13ECD4-FCC9-5645-9012-F2BDFA818401}"/>
              </a:ext>
            </a:extLst>
          </p:cNvPr>
          <p:cNvSpPr txBox="1"/>
          <p:nvPr/>
        </p:nvSpPr>
        <p:spPr>
          <a:xfrm>
            <a:off x="1670756" y="69336"/>
            <a:ext cx="4541569" cy="64633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gu-IN" sz="36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દાંત વિષે </a:t>
            </a:r>
            <a:r>
              <a:rPr lang="gu-IN" sz="36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બધી જાણકારી</a:t>
            </a:r>
            <a:endParaRPr lang="x-none" sz="36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Google Shape;146;p11">
            <a:extLst>
              <a:ext uri="{FF2B5EF4-FFF2-40B4-BE49-F238E27FC236}">
                <a16:creationId xmlns:a16="http://schemas.microsoft.com/office/drawing/2014/main" xmlns="" id="{4D8FE6A3-CC74-DF41-9E5D-943F8F05044A}"/>
              </a:ext>
            </a:extLst>
          </p:cNvPr>
          <p:cNvSpPr/>
          <p:nvPr/>
        </p:nvSpPr>
        <p:spPr>
          <a:xfrm>
            <a:off x="679049" y="1261743"/>
            <a:ext cx="7439717" cy="539348"/>
          </a:xfrm>
          <a:prstGeom prst="roundRect">
            <a:avLst>
              <a:gd name="adj" fmla="val 16667"/>
            </a:avLst>
          </a:prstGeom>
          <a:noFill/>
          <a:ln w="381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10. </a:t>
            </a:r>
            <a:r>
              <a:rPr lang="gu-IN" sz="2400" b="1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શાકાહારીમાં કયા પ્રકારના દાંત નથી હોતા?</a:t>
            </a:r>
            <a:r>
              <a:rPr lang="en-US" sz="2400" b="1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sz="2400" b="1" dirty="0">
              <a:solidFill>
                <a:schemeClr val="tx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3C86FB9F-EDE8-1E48-B892-FC513AAFAC0D}"/>
              </a:ext>
            </a:extLst>
          </p:cNvPr>
          <p:cNvSpPr txBox="1"/>
          <p:nvPr/>
        </p:nvSpPr>
        <p:spPr>
          <a:xfrm>
            <a:off x="858556" y="2946487"/>
            <a:ext cx="1807535" cy="461665"/>
          </a:xfrm>
          <a:prstGeom prst="rect">
            <a:avLst/>
          </a:prstGeom>
          <a:noFill/>
          <a:ln w="28575">
            <a:solidFill>
              <a:srgbClr val="00B0F0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gu-IN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કેનાઈન</a:t>
            </a:r>
            <a:endParaRPr lang="x-none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3" name="Google Shape;148;p11" descr="Beaver, Animal, Hygiene, Teeth, Brushing, Brush">
            <a:extLst>
              <a:ext uri="{FF2B5EF4-FFF2-40B4-BE49-F238E27FC236}">
                <a16:creationId xmlns:a16="http://schemas.microsoft.com/office/drawing/2014/main" xmlns="" id="{AC4C8A73-D70B-D649-89B1-FF4EC458562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00078" y="2545314"/>
            <a:ext cx="3187418" cy="2996504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TextBox 13"/>
          <p:cNvSpPr txBox="1"/>
          <p:nvPr/>
        </p:nvSpPr>
        <p:spPr>
          <a:xfrm>
            <a:off x="928255" y="2092031"/>
            <a:ext cx="1872629" cy="461665"/>
          </a:xfrm>
          <a:prstGeom prst="rect">
            <a:avLst/>
          </a:prstGeom>
          <a:solidFill>
            <a:srgbClr val="92D050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gu-IN" sz="2400" b="1" dirty="0" smtClean="0">
                <a:latin typeface="Calibri" pitchFamily="34" charset="0"/>
                <a:cs typeface="Calibri" pitchFamily="34" charset="0"/>
              </a:rPr>
              <a:t>જવાબ આપો</a:t>
            </a:r>
            <a:r>
              <a:rPr lang="en-US" sz="2400" b="1" dirty="0" smtClean="0">
                <a:latin typeface="Calibri" pitchFamily="34" charset="0"/>
                <a:cs typeface="Calibri" pitchFamily="34" charset="0"/>
              </a:rPr>
              <a:t>:</a:t>
            </a:r>
            <a:endParaRPr lang="en-IN" sz="2400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2"/>
          <p:cNvSpPr txBox="1">
            <a:spLocks noGrp="1"/>
          </p:cNvSpPr>
          <p:nvPr>
            <p:ph type="title"/>
          </p:nvPr>
        </p:nvSpPr>
        <p:spPr>
          <a:xfrm>
            <a:off x="3327990" y="136415"/>
            <a:ext cx="2488019" cy="64629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buClr>
                <a:srgbClr val="000000"/>
              </a:buClr>
              <a:buFont typeface="Arial"/>
            </a:pPr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MM Index</a:t>
            </a:r>
            <a:endParaRPr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graphicFrame>
        <p:nvGraphicFramePr>
          <p:cNvPr id="154" name="Google Shape;154;p12"/>
          <p:cNvGraphicFramePr/>
          <p:nvPr>
            <p:extLst>
              <p:ext uri="{D42A27DB-BD31-4B8C-83A1-F6EECF244321}">
                <p14:modId xmlns:p14="http://schemas.microsoft.com/office/powerpoint/2010/main" xmlns="" val="2188582186"/>
              </p:ext>
            </p:extLst>
          </p:nvPr>
        </p:nvGraphicFramePr>
        <p:xfrm>
          <a:off x="457200" y="1397001"/>
          <a:ext cx="8229600" cy="3831750"/>
        </p:xfrm>
        <a:graphic>
          <a:graphicData uri="http://schemas.openxmlformats.org/drawingml/2006/table">
            <a:tbl>
              <a:tblPr firstRow="1" bandRow="1">
                <a:noFill/>
                <a:tableStyleId>{91BA9F52-FB73-4A55-BB46-72A0D2C5D687}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0198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386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 dirty="0">
                          <a:solidFill>
                            <a:schemeClr val="dk1"/>
                          </a:solidFill>
                        </a:rPr>
                        <a:t>Slide#</a:t>
                      </a:r>
                      <a:endParaRPr sz="1800" u="none" strike="noStrike" cap="none" dirty="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chemeClr val="dk1"/>
                          </a:solidFill>
                        </a:rPr>
                        <a:t>Thumbnail</a:t>
                      </a:r>
                      <a:endParaRPr sz="18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chemeClr val="dk1"/>
                          </a:solidFill>
                        </a:rPr>
                        <a:t>Source and Attribution</a:t>
                      </a:r>
                      <a:endParaRPr sz="18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386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strike="noStrike" cap="none" dirty="0">
                          <a:solidFill>
                            <a:schemeClr val="dk1"/>
                          </a:solidFill>
                        </a:rPr>
                        <a:t>1,</a:t>
                      </a:r>
                      <a:endParaRPr sz="1200" dirty="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1050" b="0" dirty="0"/>
                        <a:t>https://</a:t>
                      </a:r>
                      <a:r>
                        <a:rPr lang="en-US" sz="1050" b="0" dirty="0" err="1"/>
                        <a:t>pixabay.com</a:t>
                      </a:r>
                      <a:r>
                        <a:rPr lang="en-US" sz="1050" b="0" dirty="0"/>
                        <a:t>/</a:t>
                      </a:r>
                      <a:r>
                        <a:rPr lang="en-US" sz="1050" b="0" dirty="0" err="1"/>
                        <a:t>en</a:t>
                      </a:r>
                      <a:r>
                        <a:rPr lang="en-US" sz="1050" b="0" dirty="0"/>
                        <a:t>/dentist-teeth-tooth-happy-smiling-158225/</a:t>
                      </a:r>
                      <a:endParaRPr sz="1050" b="0" dirty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50" b="0" dirty="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386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chemeClr val="dk1"/>
                          </a:solidFill>
                        </a:rPr>
                        <a:t>2</a:t>
                      </a:r>
                      <a:endParaRPr sz="1200" dirty="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rPr lang="en-IN" sz="1050" b="1" i="0" u="none" strike="noStrike" cap="none" baseline="0" dirty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Original contribution : puttyrevankar@gmail.com </a:t>
                      </a:r>
                      <a:endParaRPr sz="1050" b="0" dirty="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386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chemeClr val="dk1"/>
                          </a:solidFill>
                        </a:rPr>
                        <a:t>4</a:t>
                      </a:r>
                      <a:endParaRPr sz="1200" dirty="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1050" b="0" dirty="0"/>
                        <a:t>https://</a:t>
                      </a:r>
                      <a:r>
                        <a:rPr lang="en-US" sz="1050" b="0" dirty="0" err="1"/>
                        <a:t>pixabay.com</a:t>
                      </a:r>
                      <a:r>
                        <a:rPr lang="en-US" sz="1050" b="0" dirty="0"/>
                        <a:t>/</a:t>
                      </a:r>
                      <a:r>
                        <a:rPr lang="en-US" sz="1050" b="0" dirty="0" err="1"/>
                        <a:t>en</a:t>
                      </a:r>
                      <a:r>
                        <a:rPr lang="en-US" sz="1050" b="0" dirty="0"/>
                        <a:t>/carrot-bite-mouth-teeth-vegetable-42956/ - CC0</a:t>
                      </a:r>
                      <a:endParaRPr sz="1050" b="0" dirty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50" b="0" dirty="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386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chemeClr val="dk1"/>
                          </a:solidFill>
                        </a:rPr>
                        <a:t>5</a:t>
                      </a:r>
                      <a:endParaRPr sz="1200" dirty="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50" b="0" dirty="0"/>
                        <a:t>https://</a:t>
                      </a:r>
                      <a:r>
                        <a:rPr lang="en-US" sz="1050" b="0" dirty="0" err="1"/>
                        <a:t>pixabay.com</a:t>
                      </a:r>
                      <a:r>
                        <a:rPr lang="en-US" sz="1050" b="0" dirty="0"/>
                        <a:t>/</a:t>
                      </a:r>
                      <a:r>
                        <a:rPr lang="en-US" sz="1050" b="0" dirty="0" err="1"/>
                        <a:t>en</a:t>
                      </a:r>
                      <a:r>
                        <a:rPr lang="en-US" sz="1050" b="0" dirty="0"/>
                        <a:t>/talk-say-saying-teeth-tongue-42954/ - CC0</a:t>
                      </a:r>
                      <a:endParaRPr sz="1050" b="0" dirty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50" b="0" dirty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50" b="0" dirty="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386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chemeClr val="dk1"/>
                          </a:solidFill>
                        </a:rPr>
                        <a:t>6</a:t>
                      </a:r>
                      <a:endParaRPr sz="1200" dirty="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1050" b="0" dirty="0"/>
                        <a:t>https://</a:t>
                      </a:r>
                      <a:r>
                        <a:rPr lang="en-US" sz="1050" b="0" dirty="0" err="1"/>
                        <a:t>www.publicdomainpictures.net</a:t>
                      </a:r>
                      <a:r>
                        <a:rPr lang="en-US" sz="1050" b="0" dirty="0"/>
                        <a:t>/</a:t>
                      </a:r>
                      <a:r>
                        <a:rPr lang="en-US" sz="1050" b="0" dirty="0" err="1"/>
                        <a:t>en</a:t>
                      </a:r>
                      <a:r>
                        <a:rPr lang="en-US" sz="1050" b="0" dirty="0"/>
                        <a:t>/</a:t>
                      </a:r>
                      <a:r>
                        <a:rPr lang="en-US" sz="1050" b="0" dirty="0" err="1"/>
                        <a:t>view-image.php?image</a:t>
                      </a:r>
                      <a:r>
                        <a:rPr lang="en-US" sz="1050" b="0" dirty="0"/>
                        <a:t>=130378&amp;picture=human-teeth – CC0</a:t>
                      </a:r>
                      <a:endParaRPr sz="1050" b="0" dirty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50" b="0" dirty="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pic>
        <p:nvPicPr>
          <p:cNvPr id="155" name="Google Shape;155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740714" y="2121952"/>
            <a:ext cx="403535" cy="431573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705"/>
              </a:srgbClr>
            </a:outerShdw>
          </a:effectLst>
        </p:spPr>
      </p:pic>
      <p:pic>
        <p:nvPicPr>
          <p:cNvPr id="158" name="Google Shape;158;p12" descr="Carrot, Bite, Mouth, Teeth, Vegetabl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20709" y="3384393"/>
            <a:ext cx="653917" cy="3413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12" descr="Talk, Say, Saying, Teeth, Tongu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86961" y="4061385"/>
            <a:ext cx="407607" cy="3330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12" descr="Human Teeth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462834" y="4698956"/>
            <a:ext cx="1124861" cy="388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7"/>
          <a:srcRect l="26565"/>
          <a:stretch>
            <a:fillRect/>
          </a:stretch>
        </p:blipFill>
        <p:spPr bwMode="auto">
          <a:xfrm>
            <a:off x="1731814" y="2776107"/>
            <a:ext cx="358804" cy="365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en-US"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MM Index</a:t>
            </a:r>
            <a:endParaRPr sz="3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67" name="Google Shape;167;p13"/>
          <p:cNvGraphicFramePr/>
          <p:nvPr>
            <p:extLst>
              <p:ext uri="{D42A27DB-BD31-4B8C-83A1-F6EECF244321}">
                <p14:modId xmlns:p14="http://schemas.microsoft.com/office/powerpoint/2010/main" xmlns="" val="1786869788"/>
              </p:ext>
            </p:extLst>
          </p:nvPr>
        </p:nvGraphicFramePr>
        <p:xfrm>
          <a:off x="457200" y="1397001"/>
          <a:ext cx="8229600" cy="3193125"/>
        </p:xfrm>
        <a:graphic>
          <a:graphicData uri="http://schemas.openxmlformats.org/drawingml/2006/table">
            <a:tbl>
              <a:tblPr firstRow="1" bandRow="1">
                <a:noFill/>
                <a:tableStyleId>{91BA9F52-FB73-4A55-BB46-72A0D2C5D687}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0198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386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dirty="0">
                          <a:solidFill>
                            <a:schemeClr val="dk1"/>
                          </a:solidFill>
                        </a:rPr>
                        <a:t>Slide#</a:t>
                      </a:r>
                      <a:endParaRPr sz="1800" dirty="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dk1"/>
                          </a:solidFill>
                        </a:rPr>
                        <a:t>Thumbnail</a:t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dk1"/>
                          </a:solidFill>
                        </a:rPr>
                        <a:t>Source and Attribution</a:t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386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chemeClr val="dk1"/>
                          </a:solidFill>
                        </a:rPr>
                        <a:t>8</a:t>
                      </a:r>
                      <a:endParaRPr sz="1200" dirty="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1050" b="0" dirty="0"/>
                        <a:t>Dog: https://</a:t>
                      </a:r>
                      <a:r>
                        <a:rPr lang="en-US" sz="1050" b="0" dirty="0" err="1"/>
                        <a:t>pxhere.com</a:t>
                      </a:r>
                      <a:r>
                        <a:rPr lang="en-US" sz="1050" b="0" dirty="0"/>
                        <a:t>/</a:t>
                      </a:r>
                      <a:r>
                        <a:rPr lang="en-US" sz="1050" b="0" dirty="0" err="1"/>
                        <a:t>en</a:t>
                      </a:r>
                      <a:r>
                        <a:rPr lang="en-US" sz="1050" b="0" dirty="0"/>
                        <a:t>/photo/652296</a:t>
                      </a:r>
                      <a:endParaRPr sz="1050" b="0" dirty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50" b="0" dirty="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386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chemeClr val="dk1"/>
                          </a:solidFill>
                        </a:rPr>
                        <a:t>8</a:t>
                      </a:r>
                      <a:endParaRPr sz="1200" dirty="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1050" b="0" dirty="0"/>
                        <a:t>Cat: https://</a:t>
                      </a:r>
                      <a:r>
                        <a:rPr lang="en-US" sz="1050" b="0" dirty="0" err="1"/>
                        <a:t>www.pexels.com</a:t>
                      </a:r>
                      <a:r>
                        <a:rPr lang="en-US" sz="1050" b="0" dirty="0"/>
                        <a:t>/photo/grey-and-white-short-fur-cat-104827/</a:t>
                      </a:r>
                      <a:endParaRPr sz="1050" b="0" dirty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50" b="0" dirty="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386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chemeClr val="dk1"/>
                          </a:solidFill>
                        </a:rPr>
                        <a:t>8</a:t>
                      </a:r>
                      <a:endParaRPr sz="1200" dirty="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1050" b="0" dirty="0"/>
                        <a:t>Wolf: https://</a:t>
                      </a:r>
                      <a:r>
                        <a:rPr lang="en-US" sz="1050" b="0" dirty="0" err="1"/>
                        <a:t>pixabay.com</a:t>
                      </a:r>
                      <a:r>
                        <a:rPr lang="en-US" sz="1050" b="0" dirty="0"/>
                        <a:t>/</a:t>
                      </a:r>
                      <a:r>
                        <a:rPr lang="en-US" sz="1050" b="0" dirty="0" err="1"/>
                        <a:t>en</a:t>
                      </a:r>
                      <a:r>
                        <a:rPr lang="en-US" sz="1050" b="0" dirty="0"/>
                        <a:t>/wolf-predator-wildlife-montana-142173/</a:t>
                      </a:r>
                      <a:endParaRPr sz="1050" b="0" dirty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50" b="0" dirty="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386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dirty="0">
                          <a:solidFill>
                            <a:schemeClr val="dk1"/>
                          </a:solidFill>
                        </a:rPr>
                        <a:t>8</a:t>
                      </a:r>
                      <a:endParaRPr sz="1200" dirty="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Calibri"/>
                        <a:buNone/>
                      </a:pPr>
                      <a:r>
                        <a:rPr lang="en-US" sz="1050" b="0" dirty="0"/>
                        <a:t>https://</a:t>
                      </a:r>
                      <a:r>
                        <a:rPr lang="en-US" sz="1050" b="0" dirty="0" err="1"/>
                        <a:t>pixabay.com</a:t>
                      </a:r>
                      <a:r>
                        <a:rPr lang="en-US" sz="1050" b="0" dirty="0"/>
                        <a:t>/</a:t>
                      </a:r>
                      <a:r>
                        <a:rPr lang="en-US" sz="1050" b="0" dirty="0" err="1"/>
                        <a:t>en</a:t>
                      </a:r>
                      <a:r>
                        <a:rPr lang="en-US" sz="1050" b="0" dirty="0"/>
                        <a:t>/beaver-animal-hygiene-teeth-46235/ - CC0</a:t>
                      </a:r>
                      <a:endParaRPr sz="1050" b="0" dirty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50" b="0" dirty="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pic>
        <p:nvPicPr>
          <p:cNvPr id="168" name="Google Shape;168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19196" y="3464508"/>
            <a:ext cx="503278" cy="335388"/>
          </a:xfrm>
          <a:prstGeom prst="roundRect">
            <a:avLst>
              <a:gd name="adj" fmla="val 8594"/>
            </a:avLst>
          </a:prstGeom>
          <a:solidFill>
            <a:srgbClr val="ECECEC"/>
          </a:solidFill>
          <a:ln>
            <a:noFill/>
          </a:ln>
          <a:effectLst>
            <a:reflection endPos="0" dist="5000" dir="5400000" sy="-100000" algn="bl" rotWithShape="0"/>
          </a:effectLst>
        </p:spPr>
      </p:pic>
      <p:pic>
        <p:nvPicPr>
          <p:cNvPr id="169" name="Google Shape;169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00200" y="2109304"/>
            <a:ext cx="662613" cy="492472"/>
          </a:xfrm>
          <a:prstGeom prst="roundRect">
            <a:avLst>
              <a:gd name="adj" fmla="val 8594"/>
            </a:avLst>
          </a:prstGeom>
          <a:solidFill>
            <a:srgbClr val="ECECEC"/>
          </a:solidFill>
          <a:ln>
            <a:noFill/>
          </a:ln>
          <a:effectLst>
            <a:reflection endPos="0" dist="5000" dir="5400000" sy="-100000" algn="bl" rotWithShape="0"/>
          </a:effectLst>
        </p:spPr>
      </p:pic>
      <p:pic>
        <p:nvPicPr>
          <p:cNvPr id="170" name="Google Shape;170;p1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00200" y="2749403"/>
            <a:ext cx="741270" cy="492472"/>
          </a:xfrm>
          <a:prstGeom prst="roundRect">
            <a:avLst>
              <a:gd name="adj" fmla="val 8594"/>
            </a:avLst>
          </a:prstGeom>
          <a:solidFill>
            <a:srgbClr val="ECECEC"/>
          </a:solidFill>
          <a:ln>
            <a:noFill/>
          </a:ln>
          <a:effectLst>
            <a:reflection endPos="0" dist="5000" dir="5400000" sy="-100000" algn="bl" rotWithShape="0"/>
          </a:effectLst>
        </p:spPr>
      </p:pic>
      <p:pic>
        <p:nvPicPr>
          <p:cNvPr id="171" name="Google Shape;171;p13" descr="Beaver, Animal, Hygiene, Teeth, Brushing, Brush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794622" y="4022529"/>
            <a:ext cx="352425" cy="4622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325</TotalTime>
  <Words>460</Words>
  <Application>Microsoft Office PowerPoint</Application>
  <PresentationFormat>On-screen Show (4:3)</PresentationFormat>
  <Paragraphs>94</Paragraphs>
  <Slides>11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MM Index</vt:lpstr>
      <vt:lpstr>MM Index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keshaba</dc:creator>
  <cp:lastModifiedBy>Satish</cp:lastModifiedBy>
  <cp:revision>47</cp:revision>
  <dcterms:created xsi:type="dcterms:W3CDTF">2018-12-16T04:20:25Z</dcterms:created>
  <dcterms:modified xsi:type="dcterms:W3CDTF">2026-05-21T13:46:33Z</dcterms:modified>
</cp:coreProperties>
</file>