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2.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Default Extension="wdp" ContentType="image/vnd.ms-photo"/>
  <Override PartName="/ppt/diagrams/layout2.xml" ContentType="application/vnd.openxmlformats-officedocument.drawingml.diagramLayout+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0" r:id="rId5"/>
    <p:sldId id="263" r:id="rId6"/>
    <p:sldId id="268" r:id="rId7"/>
    <p:sldId id="266" r:id="rId8"/>
    <p:sldId id="267" r:id="rId9"/>
    <p:sldId id="269"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1"/>
    <p:restoredTop sz="52330" autoAdjust="0"/>
  </p:normalViewPr>
  <p:slideViewPr>
    <p:cSldViewPr>
      <p:cViewPr varScale="1">
        <p:scale>
          <a:sx n="75" d="100"/>
          <a:sy n="75" d="100"/>
        </p:scale>
        <p:origin x="-513" y="-5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7E4383-2A02-433A-B04A-4AD54A27BA51}" type="doc">
      <dgm:prSet loTypeId="urn:microsoft.com/office/officeart/2005/8/layout/default#1" loCatId="list" qsTypeId="urn:microsoft.com/office/officeart/2005/8/quickstyle/3d2#1" qsCatId="3D" csTypeId="urn:microsoft.com/office/officeart/2005/8/colors/colorful1#1" csCatId="colorful" phldr="1"/>
      <dgm:spPr/>
      <dgm:t>
        <a:bodyPr/>
        <a:lstStyle/>
        <a:p>
          <a:endParaRPr lang="en-US"/>
        </a:p>
      </dgm:t>
    </dgm:pt>
    <dgm:pt modelId="{58ABA925-27F6-4AAB-B431-716CE447888C}">
      <dgm:prSet phldrT="[Text]" custT="1"/>
      <dgm:spPr/>
      <dgm:t>
        <a:bodyPr/>
        <a:lstStyle/>
        <a:p>
          <a:r>
            <a:rPr lang="gu-IN" sz="2400" b="1" dirty="0"/>
            <a:t>ગોંદ</a:t>
          </a:r>
          <a:endParaRPr lang="en-US" sz="2400" b="0" dirty="0">
            <a:latin typeface="Calibri" panose="020F0502020204030204" pitchFamily="34" charset="0"/>
            <a:cs typeface="Calibri" panose="020F0502020204030204" pitchFamily="34" charset="0"/>
          </a:endParaRPr>
        </a:p>
      </dgm:t>
    </dgm:pt>
    <dgm:pt modelId="{1467F180-9B62-466D-8926-380F7E9900BF}" type="sibTrans" cxnId="{25CCBDD6-0AE3-4D4E-B772-CC109F9A8673}">
      <dgm:prSet/>
      <dgm:spPr/>
      <dgm:t>
        <a:bodyPr/>
        <a:lstStyle/>
        <a:p>
          <a:endParaRPr lang="en-US" sz="2800" b="1"/>
        </a:p>
      </dgm:t>
    </dgm:pt>
    <dgm:pt modelId="{51018AFA-FCA9-4200-AD9D-9FFB8C658CCA}" type="parTrans" cxnId="{25CCBDD6-0AE3-4D4E-B772-CC109F9A8673}">
      <dgm:prSet/>
      <dgm:spPr/>
      <dgm:t>
        <a:bodyPr/>
        <a:lstStyle/>
        <a:p>
          <a:endParaRPr lang="en-US" sz="2800" b="1"/>
        </a:p>
      </dgm:t>
    </dgm:pt>
    <dgm:pt modelId="{3F50E8E3-E259-40E5-B5B3-2E8E5BAA22A7}">
      <dgm:prSet phldrT="[Text]" custT="1"/>
      <dgm:spPr/>
      <dgm:t>
        <a:bodyPr/>
        <a:lstStyle/>
        <a:p>
          <a:r>
            <a:rPr lang="gu-IN" sz="2400" dirty="0"/>
            <a:t>આગળની બે સ્લાઇડમાં દર્શાવવામાં આવેલી છબીની પ્રિન્ટઆઉટ</a:t>
          </a:r>
          <a:endParaRPr lang="en-US" sz="2400" b="0" dirty="0">
            <a:latin typeface="Calibri" panose="020F0502020204030204" pitchFamily="34" charset="0"/>
            <a:cs typeface="Calibri" panose="020F0502020204030204" pitchFamily="34" charset="0"/>
          </a:endParaRPr>
        </a:p>
      </dgm:t>
    </dgm:pt>
    <dgm:pt modelId="{1C864D8B-274F-4066-B212-0949587C5A18}" type="sibTrans" cxnId="{383F6058-F23A-43CC-B0B5-13479251FA7D}">
      <dgm:prSet/>
      <dgm:spPr/>
      <dgm:t>
        <a:bodyPr/>
        <a:lstStyle/>
        <a:p>
          <a:endParaRPr lang="en-US" sz="2800" b="1"/>
        </a:p>
      </dgm:t>
    </dgm:pt>
    <dgm:pt modelId="{B9A9A027-D91F-4BB8-A133-A8482CBFEA2A}" type="parTrans" cxnId="{383F6058-F23A-43CC-B0B5-13479251FA7D}">
      <dgm:prSet/>
      <dgm:spPr/>
      <dgm:t>
        <a:bodyPr/>
        <a:lstStyle/>
        <a:p>
          <a:endParaRPr lang="en-US" sz="2800" b="1"/>
        </a:p>
      </dgm:t>
    </dgm:pt>
    <dgm:pt modelId="{8E41C258-9156-45F6-98BB-CAE1BD1BD340}">
      <dgm:prSet phldrT="[Text]" custT="1"/>
      <dgm:spPr/>
      <dgm:t>
        <a:bodyPr/>
        <a:lstStyle/>
        <a:p>
          <a:r>
            <a:rPr lang="gu-IN" sz="2400" dirty="0"/>
            <a:t>રંગીન પેન્સિલો</a:t>
          </a:r>
          <a:endParaRPr lang="en-US" sz="2400" b="0" dirty="0">
            <a:latin typeface="Calibri" panose="020F0502020204030204" pitchFamily="34" charset="0"/>
            <a:cs typeface="Calibri" panose="020F0502020204030204" pitchFamily="34" charset="0"/>
          </a:endParaRPr>
        </a:p>
      </dgm:t>
    </dgm:pt>
    <dgm:pt modelId="{1BACC2DF-8D0A-4DD1-84EA-632D6E69D5C0}" type="sibTrans" cxnId="{59E7BED1-366E-4EDA-BA22-F4CD410579A4}">
      <dgm:prSet/>
      <dgm:spPr/>
      <dgm:t>
        <a:bodyPr/>
        <a:lstStyle/>
        <a:p>
          <a:endParaRPr lang="en-US" sz="2800" b="1"/>
        </a:p>
      </dgm:t>
    </dgm:pt>
    <dgm:pt modelId="{39A03D86-E42E-4141-BF20-FAE4C4B638D8}" type="parTrans" cxnId="{59E7BED1-366E-4EDA-BA22-F4CD410579A4}">
      <dgm:prSet/>
      <dgm:spPr/>
      <dgm:t>
        <a:bodyPr/>
        <a:lstStyle/>
        <a:p>
          <a:endParaRPr lang="en-US" sz="2800" b="1"/>
        </a:p>
      </dgm:t>
    </dgm:pt>
    <dgm:pt modelId="{400D241D-AFE5-4FE1-8D97-BA9B3579D461}">
      <dgm:prSet phldrT="[Text]" custT="1"/>
      <dgm:spPr/>
      <dgm:t>
        <a:bodyPr/>
        <a:lstStyle/>
        <a:p>
          <a:r>
            <a:rPr lang="gu-IN" sz="2400" dirty="0"/>
            <a:t>કાર્ડબોર્ડ શીટો</a:t>
          </a:r>
          <a:endParaRPr lang="en-US" sz="2400" b="0" dirty="0">
            <a:latin typeface="Calibri" panose="020F0502020204030204" pitchFamily="34" charset="0"/>
            <a:cs typeface="Calibri" panose="020F0502020204030204" pitchFamily="34" charset="0"/>
          </a:endParaRPr>
        </a:p>
      </dgm:t>
    </dgm:pt>
    <dgm:pt modelId="{1E9C7AAA-673D-47CC-BDA9-98BDDA05B4B7}" type="sibTrans" cxnId="{D02D16F2-9375-4E5B-9FC9-712454810FB9}">
      <dgm:prSet/>
      <dgm:spPr/>
      <dgm:t>
        <a:bodyPr/>
        <a:lstStyle/>
        <a:p>
          <a:endParaRPr lang="en-US" sz="2800" b="1"/>
        </a:p>
      </dgm:t>
    </dgm:pt>
    <dgm:pt modelId="{9D754487-3F67-40B2-995A-ACCDB157A9DD}" type="parTrans" cxnId="{D02D16F2-9375-4E5B-9FC9-712454810FB9}">
      <dgm:prSet/>
      <dgm:spPr/>
      <dgm:t>
        <a:bodyPr/>
        <a:lstStyle/>
        <a:p>
          <a:endParaRPr lang="en-US" sz="2800" b="1"/>
        </a:p>
      </dgm:t>
    </dgm:pt>
    <dgm:pt modelId="{CC8527B3-12AA-44D3-AD57-97B1CD916534}">
      <dgm:prSet phldrT="[Text]" custT="1"/>
      <dgm:spPr/>
      <dgm:t>
        <a:bodyPr/>
        <a:lstStyle/>
        <a:p>
          <a:r>
            <a:rPr lang="gu-IN" sz="2400" dirty="0"/>
            <a:t>કાતર</a:t>
          </a:r>
          <a:endParaRPr lang="en-US" sz="2400" b="0" dirty="0">
            <a:latin typeface="Calibri" panose="020F0502020204030204" pitchFamily="34" charset="0"/>
            <a:cs typeface="Calibri" panose="020F0502020204030204" pitchFamily="34" charset="0"/>
          </a:endParaRPr>
        </a:p>
      </dgm:t>
    </dgm:pt>
    <dgm:pt modelId="{C439DD5A-4A50-46D2-8CE9-ED845134288D}" type="sibTrans" cxnId="{CAD354F6-1ABB-4CC9-8E8D-C82496C9CAC2}">
      <dgm:prSet/>
      <dgm:spPr/>
      <dgm:t>
        <a:bodyPr/>
        <a:lstStyle/>
        <a:p>
          <a:endParaRPr lang="en-US" sz="2800" b="1"/>
        </a:p>
      </dgm:t>
    </dgm:pt>
    <dgm:pt modelId="{EE4BF88B-E1B1-4648-B180-34E94604B7B7}" type="parTrans" cxnId="{CAD354F6-1ABB-4CC9-8E8D-C82496C9CAC2}">
      <dgm:prSet/>
      <dgm:spPr/>
      <dgm:t>
        <a:bodyPr/>
        <a:lstStyle/>
        <a:p>
          <a:endParaRPr lang="en-US" sz="2800" b="1"/>
        </a:p>
      </dgm:t>
    </dgm:pt>
    <dgm:pt modelId="{8B13F176-D647-4802-9017-74752AF15792}" type="pres">
      <dgm:prSet presAssocID="{707E4383-2A02-433A-B04A-4AD54A27BA51}" presName="diagram" presStyleCnt="0">
        <dgm:presLayoutVars>
          <dgm:dir/>
          <dgm:resizeHandles val="exact"/>
        </dgm:presLayoutVars>
      </dgm:prSet>
      <dgm:spPr/>
      <dgm:t>
        <a:bodyPr/>
        <a:lstStyle/>
        <a:p>
          <a:endParaRPr lang="en-US"/>
        </a:p>
      </dgm:t>
    </dgm:pt>
    <dgm:pt modelId="{5288A207-8A13-49A8-B2B0-BF97B28B1807}" type="pres">
      <dgm:prSet presAssocID="{3F50E8E3-E259-40E5-B5B3-2E8E5BAA22A7}" presName="node" presStyleLbl="node1" presStyleIdx="0" presStyleCnt="5" custScaleY="54219" custLinFactNeighborX="38387" custLinFactNeighborY="-122">
        <dgm:presLayoutVars>
          <dgm:bulletEnabled val="1"/>
        </dgm:presLayoutVars>
      </dgm:prSet>
      <dgm:spPr/>
      <dgm:t>
        <a:bodyPr/>
        <a:lstStyle/>
        <a:p>
          <a:endParaRPr lang="en-US"/>
        </a:p>
      </dgm:t>
    </dgm:pt>
    <dgm:pt modelId="{F213FECD-B378-4DCB-8FD9-DD8090CE6506}" type="pres">
      <dgm:prSet presAssocID="{1C864D8B-274F-4066-B212-0949587C5A18}" presName="sibTrans" presStyleCnt="0"/>
      <dgm:spPr/>
    </dgm:pt>
    <dgm:pt modelId="{4ACDC59E-98B2-4FD4-A625-213A40B28F44}" type="pres">
      <dgm:prSet presAssocID="{8E41C258-9156-45F6-98BB-CAE1BD1BD340}" presName="node" presStyleLbl="node1" presStyleIdx="1" presStyleCnt="5" custScaleX="75279" custScaleY="35605" custLinFactNeighborX="-17360" custLinFactNeighborY="51370">
        <dgm:presLayoutVars>
          <dgm:bulletEnabled val="1"/>
        </dgm:presLayoutVars>
      </dgm:prSet>
      <dgm:spPr/>
      <dgm:t>
        <a:bodyPr/>
        <a:lstStyle/>
        <a:p>
          <a:endParaRPr lang="en-US"/>
        </a:p>
      </dgm:t>
    </dgm:pt>
    <dgm:pt modelId="{AAB19BC2-02C6-4E39-A35B-725B42E1AFF5}" type="pres">
      <dgm:prSet presAssocID="{1BACC2DF-8D0A-4DD1-84EA-632D6E69D5C0}" presName="sibTrans" presStyleCnt="0"/>
      <dgm:spPr/>
    </dgm:pt>
    <dgm:pt modelId="{676807CF-0C50-47DB-A04D-193C23B77C8A}" type="pres">
      <dgm:prSet presAssocID="{400D241D-AFE5-4FE1-8D97-BA9B3579D461}" presName="node" presStyleLbl="node1" presStyleIdx="2" presStyleCnt="5" custScaleX="75124" custScaleY="32460" custLinFactNeighborX="-9544" custLinFactNeighborY="-10209">
        <dgm:presLayoutVars>
          <dgm:bulletEnabled val="1"/>
        </dgm:presLayoutVars>
      </dgm:prSet>
      <dgm:spPr/>
      <dgm:t>
        <a:bodyPr/>
        <a:lstStyle/>
        <a:p>
          <a:endParaRPr lang="en-US"/>
        </a:p>
      </dgm:t>
    </dgm:pt>
    <dgm:pt modelId="{42345A92-C2EE-4A76-B9A9-61687F8C32A3}" type="pres">
      <dgm:prSet presAssocID="{1E9C7AAA-673D-47CC-BDA9-98BDDA05B4B7}" presName="sibTrans" presStyleCnt="0"/>
      <dgm:spPr/>
    </dgm:pt>
    <dgm:pt modelId="{B0683B9E-D0E4-4EF1-814F-D01235CC4B24}" type="pres">
      <dgm:prSet presAssocID="{58ABA925-27F6-4AAB-B431-716CE447888C}" presName="node" presStyleLbl="node1" presStyleIdx="3" presStyleCnt="5" custScaleX="70795" custScaleY="25416" custLinFactNeighborX="-5414" custLinFactNeighborY="32938">
        <dgm:presLayoutVars>
          <dgm:bulletEnabled val="1"/>
        </dgm:presLayoutVars>
      </dgm:prSet>
      <dgm:spPr/>
      <dgm:t>
        <a:bodyPr/>
        <a:lstStyle/>
        <a:p>
          <a:endParaRPr lang="en-US"/>
        </a:p>
      </dgm:t>
    </dgm:pt>
    <dgm:pt modelId="{DF0703E1-328B-480D-A49A-88197A54F0B8}" type="pres">
      <dgm:prSet presAssocID="{1467F180-9B62-466D-8926-380F7E9900BF}" presName="sibTrans" presStyleCnt="0"/>
      <dgm:spPr/>
    </dgm:pt>
    <dgm:pt modelId="{531C3DD4-88BE-49A2-A879-0B36878AE78A}" type="pres">
      <dgm:prSet presAssocID="{CC8527B3-12AA-44D3-AD57-97B1CD916534}" presName="node" presStyleLbl="node1" presStyleIdx="4" presStyleCnt="5" custScaleX="86888" custScaleY="20372" custLinFactNeighborX="-45809" custLinFactNeighborY="-9750">
        <dgm:presLayoutVars>
          <dgm:bulletEnabled val="1"/>
        </dgm:presLayoutVars>
      </dgm:prSet>
      <dgm:spPr/>
      <dgm:t>
        <a:bodyPr/>
        <a:lstStyle/>
        <a:p>
          <a:endParaRPr lang="en-US"/>
        </a:p>
      </dgm:t>
    </dgm:pt>
  </dgm:ptLst>
  <dgm:cxnLst>
    <dgm:cxn modelId="{D02D16F2-9375-4E5B-9FC9-712454810FB9}" srcId="{707E4383-2A02-433A-B04A-4AD54A27BA51}" destId="{400D241D-AFE5-4FE1-8D97-BA9B3579D461}" srcOrd="2" destOrd="0" parTransId="{9D754487-3F67-40B2-995A-ACCDB157A9DD}" sibTransId="{1E9C7AAA-673D-47CC-BDA9-98BDDA05B4B7}"/>
    <dgm:cxn modelId="{25CCBDD6-0AE3-4D4E-B772-CC109F9A8673}" srcId="{707E4383-2A02-433A-B04A-4AD54A27BA51}" destId="{58ABA925-27F6-4AAB-B431-716CE447888C}" srcOrd="3" destOrd="0" parTransId="{51018AFA-FCA9-4200-AD9D-9FFB8C658CCA}" sibTransId="{1467F180-9B62-466D-8926-380F7E9900BF}"/>
    <dgm:cxn modelId="{CAD354F6-1ABB-4CC9-8E8D-C82496C9CAC2}" srcId="{707E4383-2A02-433A-B04A-4AD54A27BA51}" destId="{CC8527B3-12AA-44D3-AD57-97B1CD916534}" srcOrd="4" destOrd="0" parTransId="{EE4BF88B-E1B1-4648-B180-34E94604B7B7}" sibTransId="{C439DD5A-4A50-46D2-8CE9-ED845134288D}"/>
    <dgm:cxn modelId="{00AE1597-C0BA-4F76-B568-A9535505D64D}" type="presOf" srcId="{58ABA925-27F6-4AAB-B431-716CE447888C}" destId="{B0683B9E-D0E4-4EF1-814F-D01235CC4B24}" srcOrd="0" destOrd="0" presId="urn:microsoft.com/office/officeart/2005/8/layout/default#1"/>
    <dgm:cxn modelId="{AE4E209A-A1DF-4B9A-8528-1475D5759724}" type="presOf" srcId="{CC8527B3-12AA-44D3-AD57-97B1CD916534}" destId="{531C3DD4-88BE-49A2-A879-0B36878AE78A}" srcOrd="0" destOrd="0" presId="urn:microsoft.com/office/officeart/2005/8/layout/default#1"/>
    <dgm:cxn modelId="{3252AFA4-B901-41F8-A236-2CBB1A561C68}" type="presOf" srcId="{707E4383-2A02-433A-B04A-4AD54A27BA51}" destId="{8B13F176-D647-4802-9017-74752AF15792}" srcOrd="0" destOrd="0" presId="urn:microsoft.com/office/officeart/2005/8/layout/default#1"/>
    <dgm:cxn modelId="{383F6058-F23A-43CC-B0B5-13479251FA7D}" srcId="{707E4383-2A02-433A-B04A-4AD54A27BA51}" destId="{3F50E8E3-E259-40E5-B5B3-2E8E5BAA22A7}" srcOrd="0" destOrd="0" parTransId="{B9A9A027-D91F-4BB8-A133-A8482CBFEA2A}" sibTransId="{1C864D8B-274F-4066-B212-0949587C5A18}"/>
    <dgm:cxn modelId="{59E7BED1-366E-4EDA-BA22-F4CD410579A4}" srcId="{707E4383-2A02-433A-B04A-4AD54A27BA51}" destId="{8E41C258-9156-45F6-98BB-CAE1BD1BD340}" srcOrd="1" destOrd="0" parTransId="{39A03D86-E42E-4141-BF20-FAE4C4B638D8}" sibTransId="{1BACC2DF-8D0A-4DD1-84EA-632D6E69D5C0}"/>
    <dgm:cxn modelId="{6121F62C-5BEA-4FF8-9323-E5877854FF6A}" type="presOf" srcId="{8E41C258-9156-45F6-98BB-CAE1BD1BD340}" destId="{4ACDC59E-98B2-4FD4-A625-213A40B28F44}" srcOrd="0" destOrd="0" presId="urn:microsoft.com/office/officeart/2005/8/layout/default#1"/>
    <dgm:cxn modelId="{F64DB071-D48A-4DC3-849A-2C249F919FD1}" type="presOf" srcId="{400D241D-AFE5-4FE1-8D97-BA9B3579D461}" destId="{676807CF-0C50-47DB-A04D-193C23B77C8A}" srcOrd="0" destOrd="0" presId="urn:microsoft.com/office/officeart/2005/8/layout/default#1"/>
    <dgm:cxn modelId="{A385CC2B-6D47-4D86-B02F-F7334FCC8C4C}" type="presOf" srcId="{3F50E8E3-E259-40E5-B5B3-2E8E5BAA22A7}" destId="{5288A207-8A13-49A8-B2B0-BF97B28B1807}" srcOrd="0" destOrd="0" presId="urn:microsoft.com/office/officeart/2005/8/layout/default#1"/>
    <dgm:cxn modelId="{7117E6E2-177D-4022-9D7B-8493E87C2CDF}" type="presParOf" srcId="{8B13F176-D647-4802-9017-74752AF15792}" destId="{5288A207-8A13-49A8-B2B0-BF97B28B1807}" srcOrd="0" destOrd="0" presId="urn:microsoft.com/office/officeart/2005/8/layout/default#1"/>
    <dgm:cxn modelId="{6A4E84FC-08B5-436D-AB8F-4B425520AA52}" type="presParOf" srcId="{8B13F176-D647-4802-9017-74752AF15792}" destId="{F213FECD-B378-4DCB-8FD9-DD8090CE6506}" srcOrd="1" destOrd="0" presId="urn:microsoft.com/office/officeart/2005/8/layout/default#1"/>
    <dgm:cxn modelId="{8761FAF6-8692-4F5E-A22E-F4FEECFC65C6}" type="presParOf" srcId="{8B13F176-D647-4802-9017-74752AF15792}" destId="{4ACDC59E-98B2-4FD4-A625-213A40B28F44}" srcOrd="2" destOrd="0" presId="urn:microsoft.com/office/officeart/2005/8/layout/default#1"/>
    <dgm:cxn modelId="{F0D53E4D-CCB8-43C4-8F9B-46A4DE184C9E}" type="presParOf" srcId="{8B13F176-D647-4802-9017-74752AF15792}" destId="{AAB19BC2-02C6-4E39-A35B-725B42E1AFF5}" srcOrd="3" destOrd="0" presId="urn:microsoft.com/office/officeart/2005/8/layout/default#1"/>
    <dgm:cxn modelId="{823DCBFA-CC22-41EA-8AE7-077905E119F9}" type="presParOf" srcId="{8B13F176-D647-4802-9017-74752AF15792}" destId="{676807CF-0C50-47DB-A04D-193C23B77C8A}" srcOrd="4" destOrd="0" presId="urn:microsoft.com/office/officeart/2005/8/layout/default#1"/>
    <dgm:cxn modelId="{1A6D7F1A-5DF1-4DFF-9D48-9A9AA5D09C07}" type="presParOf" srcId="{8B13F176-D647-4802-9017-74752AF15792}" destId="{42345A92-C2EE-4A76-B9A9-61687F8C32A3}" srcOrd="5" destOrd="0" presId="urn:microsoft.com/office/officeart/2005/8/layout/default#1"/>
    <dgm:cxn modelId="{48AFB4DF-C71C-4133-A2B5-75CAAF3BCCAD}" type="presParOf" srcId="{8B13F176-D647-4802-9017-74752AF15792}" destId="{B0683B9E-D0E4-4EF1-814F-D01235CC4B24}" srcOrd="6" destOrd="0" presId="urn:microsoft.com/office/officeart/2005/8/layout/default#1"/>
    <dgm:cxn modelId="{44FF2811-D5C5-4C32-9838-8CEC5531C2E5}" type="presParOf" srcId="{8B13F176-D647-4802-9017-74752AF15792}" destId="{DF0703E1-328B-480D-A49A-88197A54F0B8}" srcOrd="7" destOrd="0" presId="urn:microsoft.com/office/officeart/2005/8/layout/default#1"/>
    <dgm:cxn modelId="{3496BBCC-5F39-4F3F-9828-FE54744B4630}" type="presParOf" srcId="{8B13F176-D647-4802-9017-74752AF15792}" destId="{531C3DD4-88BE-49A2-A879-0B36878AE78A}" srcOrd="8"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E01441-3322-5945-B3E1-1D3F69ED652C}" type="doc">
      <dgm:prSet loTypeId="urn:microsoft.com/office/officeart/2005/8/layout/orgChart1" loCatId="" qsTypeId="urn:microsoft.com/office/officeart/2005/8/quickstyle/simple3" qsCatId="simple" csTypeId="urn:microsoft.com/office/officeart/2005/8/colors/colorful1#2" csCatId="colorful" phldr="1"/>
      <dgm:spPr/>
      <dgm:t>
        <a:bodyPr/>
        <a:lstStyle/>
        <a:p>
          <a:endParaRPr lang="en-US"/>
        </a:p>
      </dgm:t>
    </dgm:pt>
    <dgm:pt modelId="{F865A24F-AEB4-FA47-84F6-EEB1078B20F3}">
      <dgm:prSet phldrT="[Text]" custT="1"/>
      <dgm:spPr/>
      <dgm:t>
        <a:bodyPr/>
        <a:lstStyle/>
        <a:p>
          <a:r>
            <a:rPr lang="gu-IN" sz="2400" b="1" dirty="0"/>
            <a:t>માનવ પાચન તંત્ર</a:t>
          </a:r>
          <a:endParaRPr lang="en-US" sz="2400" dirty="0">
            <a:latin typeface="Calibri" panose="020F0502020204030204" pitchFamily="34" charset="0"/>
            <a:cs typeface="Calibri" panose="020F0502020204030204" pitchFamily="34" charset="0"/>
          </a:endParaRPr>
        </a:p>
      </dgm:t>
    </dgm:pt>
    <dgm:pt modelId="{81450A6A-4B83-AE45-9A98-2AC135F9D5F6}" type="parTrans" cxnId="{0FD4B15C-D01C-D94F-B078-93188687B2D6}">
      <dgm:prSet/>
      <dgm:spPr/>
      <dgm:t>
        <a:bodyPr/>
        <a:lstStyle/>
        <a:p>
          <a:endParaRPr lang="en-US"/>
        </a:p>
      </dgm:t>
    </dgm:pt>
    <dgm:pt modelId="{A03ED961-05ED-5E4A-8642-63998DF7F630}" type="sibTrans" cxnId="{0FD4B15C-D01C-D94F-B078-93188687B2D6}">
      <dgm:prSet/>
      <dgm:spPr/>
      <dgm:t>
        <a:bodyPr/>
        <a:lstStyle/>
        <a:p>
          <a:endParaRPr lang="en-US"/>
        </a:p>
      </dgm:t>
    </dgm:pt>
    <dgm:pt modelId="{7F007BA1-28CC-4445-A41A-6E054C8FD4A0}" type="asst">
      <dgm:prSet phldrT="[Text]" custT="1"/>
      <dgm:spPr/>
      <dgm:t>
        <a:bodyPr/>
        <a:lstStyle/>
        <a:p>
          <a:r>
            <a:rPr lang="gu-IN" sz="2400" b="0" dirty="0"/>
            <a:t>મુખ </a:t>
          </a:r>
          <a:r>
            <a:rPr lang="en-US" sz="2400" b="0" dirty="0"/>
            <a:t>(</a:t>
          </a:r>
          <a:r>
            <a:rPr lang="gu-IN" sz="2400" b="0" dirty="0"/>
            <a:t>ગુહા</a:t>
          </a:r>
          <a:r>
            <a:rPr lang="en-US" sz="2400" b="0" dirty="0"/>
            <a:t>)</a:t>
          </a:r>
          <a:r>
            <a:rPr lang="en-US" sz="2400" b="0" dirty="0">
              <a:latin typeface="Calibri" panose="020F0502020204030204" pitchFamily="34" charset="0"/>
              <a:cs typeface="Calibri" panose="020F0502020204030204" pitchFamily="34" charset="0"/>
            </a:rPr>
            <a:t> </a:t>
          </a:r>
        </a:p>
      </dgm:t>
    </dgm:pt>
    <dgm:pt modelId="{30D3ABB2-5B5E-C444-9A2E-DDEE67D5D776}" type="parTrans" cxnId="{7EA670BF-B6FC-2B41-A597-52BA713B61A4}">
      <dgm:prSet/>
      <dgm:spPr/>
      <dgm:t>
        <a:bodyPr/>
        <a:lstStyle/>
        <a:p>
          <a:endParaRPr lang="en-US"/>
        </a:p>
      </dgm:t>
    </dgm:pt>
    <dgm:pt modelId="{8DFDB981-2369-3D4A-AC27-5F3DE6DA3F43}" type="sibTrans" cxnId="{7EA670BF-B6FC-2B41-A597-52BA713B61A4}">
      <dgm:prSet/>
      <dgm:spPr/>
      <dgm:t>
        <a:bodyPr/>
        <a:lstStyle/>
        <a:p>
          <a:endParaRPr lang="en-US"/>
        </a:p>
      </dgm:t>
    </dgm:pt>
    <dgm:pt modelId="{8EA8C897-D7E0-9C4C-A62A-761C52914696}">
      <dgm:prSet phldrT="[Text]" custT="1"/>
      <dgm:spPr/>
      <dgm:t>
        <a:bodyPr/>
        <a:lstStyle/>
        <a:p>
          <a:r>
            <a:rPr lang="en-US" sz="2400" b="0" dirty="0" err="1"/>
            <a:t>સ્થૂળ</a:t>
          </a:r>
          <a:r>
            <a:rPr lang="en-US" sz="2400" b="0" dirty="0"/>
            <a:t> </a:t>
          </a:r>
          <a:r>
            <a:rPr lang="en-US" sz="2400" b="0" dirty="0" err="1"/>
            <a:t>આંતરડું</a:t>
          </a:r>
          <a:endParaRPr lang="en-US" sz="2400" b="0" dirty="0">
            <a:latin typeface="Calibri" panose="020F0502020204030204" pitchFamily="34" charset="0"/>
            <a:cs typeface="Calibri" panose="020F0502020204030204" pitchFamily="34" charset="0"/>
          </a:endParaRPr>
        </a:p>
      </dgm:t>
    </dgm:pt>
    <dgm:pt modelId="{10E5DF22-89EC-8D42-BB58-E0B368D4EECC}" type="parTrans" cxnId="{0726E593-3D5F-8745-A8A5-9B218482D41C}">
      <dgm:prSet/>
      <dgm:spPr/>
      <dgm:t>
        <a:bodyPr/>
        <a:lstStyle/>
        <a:p>
          <a:endParaRPr lang="en-US"/>
        </a:p>
      </dgm:t>
    </dgm:pt>
    <dgm:pt modelId="{377A6952-EC42-CB41-99D4-E23CE833801D}" type="sibTrans" cxnId="{0726E593-3D5F-8745-A8A5-9B218482D41C}">
      <dgm:prSet/>
      <dgm:spPr/>
      <dgm:t>
        <a:bodyPr/>
        <a:lstStyle/>
        <a:p>
          <a:endParaRPr lang="en-US"/>
        </a:p>
      </dgm:t>
    </dgm:pt>
    <dgm:pt modelId="{3AA2149A-D8D8-7940-B564-F4AC1CEEC7EC}">
      <dgm:prSet phldrT="[Text]" custT="1"/>
      <dgm:spPr/>
      <dgm:t>
        <a:bodyPr/>
        <a:lstStyle/>
        <a:p>
          <a:r>
            <a:rPr lang="gu-IN" sz="2400" b="0" dirty="0"/>
            <a:t>મલાશય</a:t>
          </a:r>
          <a:endParaRPr lang="en-US" sz="2400" b="0" dirty="0">
            <a:latin typeface="Calibri" panose="020F0502020204030204" pitchFamily="34" charset="0"/>
            <a:cs typeface="Calibri" panose="020F0502020204030204" pitchFamily="34" charset="0"/>
          </a:endParaRPr>
        </a:p>
      </dgm:t>
    </dgm:pt>
    <dgm:pt modelId="{6287478E-FE66-4D4B-83AD-D7CA58069B17}" type="parTrans" cxnId="{7F3BDC2D-2C34-1848-BEEA-2DDBADCF5B4A}">
      <dgm:prSet/>
      <dgm:spPr/>
      <dgm:t>
        <a:bodyPr/>
        <a:lstStyle/>
        <a:p>
          <a:endParaRPr lang="en-US"/>
        </a:p>
      </dgm:t>
    </dgm:pt>
    <dgm:pt modelId="{EC2BF133-638B-534B-8B40-8821438240D6}" type="sibTrans" cxnId="{7F3BDC2D-2C34-1848-BEEA-2DDBADCF5B4A}">
      <dgm:prSet/>
      <dgm:spPr/>
      <dgm:t>
        <a:bodyPr/>
        <a:lstStyle/>
        <a:p>
          <a:endParaRPr lang="en-US"/>
        </a:p>
      </dgm:t>
    </dgm:pt>
    <dgm:pt modelId="{3A356E7B-D969-2A4A-A63C-AE76F7FD6314}" type="asst">
      <dgm:prSet custT="1"/>
      <dgm:spPr/>
      <dgm:t>
        <a:bodyPr/>
        <a:lstStyle/>
        <a:p>
          <a:r>
            <a:rPr lang="gu-IN" sz="2400" b="0" dirty="0"/>
            <a:t>અન્નનળી, પેટ</a:t>
          </a:r>
          <a:endParaRPr lang="en-US" sz="2400" b="0" dirty="0">
            <a:latin typeface="Calibri" panose="020F0502020204030204" pitchFamily="34" charset="0"/>
            <a:cs typeface="Calibri" panose="020F0502020204030204" pitchFamily="34" charset="0"/>
          </a:endParaRPr>
        </a:p>
      </dgm:t>
    </dgm:pt>
    <dgm:pt modelId="{9604FC34-5020-504E-9FBE-16071F050F5B}" type="parTrans" cxnId="{86DB925C-D749-C345-87FE-FFA5A7AA436B}">
      <dgm:prSet/>
      <dgm:spPr/>
      <dgm:t>
        <a:bodyPr/>
        <a:lstStyle/>
        <a:p>
          <a:endParaRPr lang="en-US"/>
        </a:p>
      </dgm:t>
    </dgm:pt>
    <dgm:pt modelId="{679394BC-80A5-B547-80F6-B34A215697CC}" type="sibTrans" cxnId="{86DB925C-D749-C345-87FE-FFA5A7AA436B}">
      <dgm:prSet/>
      <dgm:spPr/>
      <dgm:t>
        <a:bodyPr/>
        <a:lstStyle/>
        <a:p>
          <a:endParaRPr lang="en-US"/>
        </a:p>
      </dgm:t>
    </dgm:pt>
    <dgm:pt modelId="{1CF1A771-2868-9148-BE4B-3B2484A271F4}" type="asst">
      <dgm:prSet custT="1"/>
      <dgm:spPr/>
      <dgm:t>
        <a:bodyPr/>
        <a:lstStyle/>
        <a:p>
          <a:r>
            <a:rPr lang="gu-IN" sz="2400" b="0" dirty="0"/>
            <a:t>સૂક્ષ્મ આંતરડું</a:t>
          </a:r>
          <a:r>
            <a:rPr lang="en-US" sz="2400" dirty="0">
              <a:latin typeface="Calibri" panose="020F0502020204030204" pitchFamily="34" charset="0"/>
              <a:cs typeface="Calibri" panose="020F0502020204030204" pitchFamily="34" charset="0"/>
            </a:rPr>
            <a:t> </a:t>
          </a:r>
        </a:p>
      </dgm:t>
    </dgm:pt>
    <dgm:pt modelId="{258054BE-8D8D-E741-871F-D62B573AB5D8}" type="parTrans" cxnId="{71307EBB-C491-5A4C-802B-FAACA797CF39}">
      <dgm:prSet/>
      <dgm:spPr/>
      <dgm:t>
        <a:bodyPr/>
        <a:lstStyle/>
        <a:p>
          <a:endParaRPr lang="en-US"/>
        </a:p>
      </dgm:t>
    </dgm:pt>
    <dgm:pt modelId="{5B55D5F5-DD96-2C46-82E3-30DED3B09503}" type="sibTrans" cxnId="{71307EBB-C491-5A4C-802B-FAACA797CF39}">
      <dgm:prSet/>
      <dgm:spPr/>
      <dgm:t>
        <a:bodyPr/>
        <a:lstStyle/>
        <a:p>
          <a:endParaRPr lang="en-US"/>
        </a:p>
      </dgm:t>
    </dgm:pt>
    <dgm:pt modelId="{DDBA682B-76DB-CB45-AE3E-46AE10B6BBBE}">
      <dgm:prSet custT="1"/>
      <dgm:spPr/>
      <dgm:t>
        <a:bodyPr/>
        <a:lstStyle/>
        <a:p>
          <a:r>
            <a:rPr lang="en-US" sz="2400" b="0" dirty="0" err="1"/>
            <a:t>મલદ્વાર</a:t>
          </a:r>
          <a:endParaRPr lang="en-US" sz="2400" b="0" dirty="0">
            <a:latin typeface="Calibri" panose="020F0502020204030204" pitchFamily="34" charset="0"/>
            <a:cs typeface="Calibri" panose="020F0502020204030204" pitchFamily="34" charset="0"/>
          </a:endParaRPr>
        </a:p>
      </dgm:t>
    </dgm:pt>
    <dgm:pt modelId="{AF835DC5-93F9-8248-BCA2-6182B8C39614}" type="parTrans" cxnId="{E08CCF90-F34C-304C-BD14-CA9F2B8D4A29}">
      <dgm:prSet/>
      <dgm:spPr/>
      <dgm:t>
        <a:bodyPr/>
        <a:lstStyle/>
        <a:p>
          <a:endParaRPr lang="en-US"/>
        </a:p>
      </dgm:t>
    </dgm:pt>
    <dgm:pt modelId="{FD0F40D7-FF8C-DE4F-B366-953BF052DC34}" type="sibTrans" cxnId="{E08CCF90-F34C-304C-BD14-CA9F2B8D4A29}">
      <dgm:prSet/>
      <dgm:spPr/>
      <dgm:t>
        <a:bodyPr/>
        <a:lstStyle/>
        <a:p>
          <a:endParaRPr lang="en-US"/>
        </a:p>
      </dgm:t>
    </dgm:pt>
    <dgm:pt modelId="{4BB44433-00DD-534D-910D-1A9EEA881246}" type="pres">
      <dgm:prSet presAssocID="{7AE01441-3322-5945-B3E1-1D3F69ED652C}" presName="hierChild1" presStyleCnt="0">
        <dgm:presLayoutVars>
          <dgm:orgChart val="1"/>
          <dgm:chPref val="1"/>
          <dgm:dir/>
          <dgm:animOne val="branch"/>
          <dgm:animLvl val="lvl"/>
          <dgm:resizeHandles/>
        </dgm:presLayoutVars>
      </dgm:prSet>
      <dgm:spPr/>
      <dgm:t>
        <a:bodyPr/>
        <a:lstStyle/>
        <a:p>
          <a:endParaRPr lang="en-US"/>
        </a:p>
      </dgm:t>
    </dgm:pt>
    <dgm:pt modelId="{B5D8AB88-D2F1-2344-9A15-25DE8D798BC6}" type="pres">
      <dgm:prSet presAssocID="{F865A24F-AEB4-FA47-84F6-EEB1078B20F3}" presName="hierRoot1" presStyleCnt="0">
        <dgm:presLayoutVars>
          <dgm:hierBranch val="init"/>
        </dgm:presLayoutVars>
      </dgm:prSet>
      <dgm:spPr/>
    </dgm:pt>
    <dgm:pt modelId="{B409BC1F-99D1-794B-9290-46628A9B25B1}" type="pres">
      <dgm:prSet presAssocID="{F865A24F-AEB4-FA47-84F6-EEB1078B20F3}" presName="rootComposite1" presStyleCnt="0"/>
      <dgm:spPr/>
    </dgm:pt>
    <dgm:pt modelId="{94EC6BDC-03E2-DB44-9715-B6CB2BF04656}" type="pres">
      <dgm:prSet presAssocID="{F865A24F-AEB4-FA47-84F6-EEB1078B20F3}" presName="rootText1" presStyleLbl="node0" presStyleIdx="0" presStyleCnt="1" custScaleX="156950">
        <dgm:presLayoutVars>
          <dgm:chPref val="3"/>
        </dgm:presLayoutVars>
      </dgm:prSet>
      <dgm:spPr/>
      <dgm:t>
        <a:bodyPr/>
        <a:lstStyle/>
        <a:p>
          <a:endParaRPr lang="en-US"/>
        </a:p>
      </dgm:t>
    </dgm:pt>
    <dgm:pt modelId="{791710E9-77D7-7344-836E-180E364117B3}" type="pres">
      <dgm:prSet presAssocID="{F865A24F-AEB4-FA47-84F6-EEB1078B20F3}" presName="rootConnector1" presStyleLbl="node1" presStyleIdx="0" presStyleCnt="0"/>
      <dgm:spPr/>
      <dgm:t>
        <a:bodyPr/>
        <a:lstStyle/>
        <a:p>
          <a:endParaRPr lang="en-US"/>
        </a:p>
      </dgm:t>
    </dgm:pt>
    <dgm:pt modelId="{A03D8023-CE4F-524E-BD89-9C109058F1E0}" type="pres">
      <dgm:prSet presAssocID="{F865A24F-AEB4-FA47-84F6-EEB1078B20F3}" presName="hierChild2" presStyleCnt="0"/>
      <dgm:spPr/>
    </dgm:pt>
    <dgm:pt modelId="{0970AF17-9F93-964E-853D-7F420154BA02}" type="pres">
      <dgm:prSet presAssocID="{10E5DF22-89EC-8D42-BB58-E0B368D4EECC}" presName="Name37" presStyleLbl="parChTrans1D2" presStyleIdx="0" presStyleCnt="6"/>
      <dgm:spPr/>
      <dgm:t>
        <a:bodyPr/>
        <a:lstStyle/>
        <a:p>
          <a:endParaRPr lang="en-US"/>
        </a:p>
      </dgm:t>
    </dgm:pt>
    <dgm:pt modelId="{C7594FF1-2200-8D4D-ABA3-2ABD041C7F2E}" type="pres">
      <dgm:prSet presAssocID="{8EA8C897-D7E0-9C4C-A62A-761C52914696}" presName="hierRoot2" presStyleCnt="0">
        <dgm:presLayoutVars>
          <dgm:hierBranch val="init"/>
        </dgm:presLayoutVars>
      </dgm:prSet>
      <dgm:spPr/>
    </dgm:pt>
    <dgm:pt modelId="{83CABEA1-C230-134A-AD2B-F62C22026613}" type="pres">
      <dgm:prSet presAssocID="{8EA8C897-D7E0-9C4C-A62A-761C52914696}" presName="rootComposite" presStyleCnt="0"/>
      <dgm:spPr/>
    </dgm:pt>
    <dgm:pt modelId="{6E44CA54-9BE9-094A-823A-278C886445D0}" type="pres">
      <dgm:prSet presAssocID="{8EA8C897-D7E0-9C4C-A62A-761C52914696}" presName="rootText" presStyleLbl="node2" presStyleIdx="0" presStyleCnt="3" custLinFactX="100000" custLinFactY="-26289" custLinFactNeighborX="152150" custLinFactNeighborY="-100000">
        <dgm:presLayoutVars>
          <dgm:chPref val="3"/>
        </dgm:presLayoutVars>
      </dgm:prSet>
      <dgm:spPr/>
      <dgm:t>
        <a:bodyPr/>
        <a:lstStyle/>
        <a:p>
          <a:endParaRPr lang="en-US"/>
        </a:p>
      </dgm:t>
    </dgm:pt>
    <dgm:pt modelId="{1D98CDF2-6E94-AF41-A130-8A7146189506}" type="pres">
      <dgm:prSet presAssocID="{8EA8C897-D7E0-9C4C-A62A-761C52914696}" presName="rootConnector" presStyleLbl="node2" presStyleIdx="0" presStyleCnt="3"/>
      <dgm:spPr/>
      <dgm:t>
        <a:bodyPr/>
        <a:lstStyle/>
        <a:p>
          <a:endParaRPr lang="en-US"/>
        </a:p>
      </dgm:t>
    </dgm:pt>
    <dgm:pt modelId="{BD0169F9-BCF1-F44C-A9B6-CDA94C73E9D6}" type="pres">
      <dgm:prSet presAssocID="{8EA8C897-D7E0-9C4C-A62A-761C52914696}" presName="hierChild4" presStyleCnt="0"/>
      <dgm:spPr/>
    </dgm:pt>
    <dgm:pt modelId="{61725701-9F20-494F-9287-F54C98B634ED}" type="pres">
      <dgm:prSet presAssocID="{8EA8C897-D7E0-9C4C-A62A-761C52914696}" presName="hierChild5" presStyleCnt="0"/>
      <dgm:spPr/>
    </dgm:pt>
    <dgm:pt modelId="{CDAC06F7-14E2-E245-8032-2162654B892F}" type="pres">
      <dgm:prSet presAssocID="{6287478E-FE66-4D4B-83AD-D7CA58069B17}" presName="Name37" presStyleLbl="parChTrans1D2" presStyleIdx="1" presStyleCnt="6"/>
      <dgm:spPr/>
      <dgm:t>
        <a:bodyPr/>
        <a:lstStyle/>
        <a:p>
          <a:endParaRPr lang="en-US"/>
        </a:p>
      </dgm:t>
    </dgm:pt>
    <dgm:pt modelId="{98056609-794C-1E42-99A9-A028F7AF2CEB}" type="pres">
      <dgm:prSet presAssocID="{3AA2149A-D8D8-7940-B564-F4AC1CEEC7EC}" presName="hierRoot2" presStyleCnt="0">
        <dgm:presLayoutVars>
          <dgm:hierBranch val="init"/>
        </dgm:presLayoutVars>
      </dgm:prSet>
      <dgm:spPr/>
    </dgm:pt>
    <dgm:pt modelId="{6C237F4F-1A04-3C45-B793-DC9DBFFAF166}" type="pres">
      <dgm:prSet presAssocID="{3AA2149A-D8D8-7940-B564-F4AC1CEEC7EC}" presName="rootComposite" presStyleCnt="0"/>
      <dgm:spPr/>
    </dgm:pt>
    <dgm:pt modelId="{41DC9406-48BD-1B42-AA0A-F0DE9224B1DD}" type="pres">
      <dgm:prSet presAssocID="{3AA2149A-D8D8-7940-B564-F4AC1CEEC7EC}" presName="rootText" presStyleLbl="node2" presStyleIdx="1" presStyleCnt="3" custLinFactX="-5032" custLinFactNeighborX="-100000" custLinFactNeighborY="352">
        <dgm:presLayoutVars>
          <dgm:chPref val="3"/>
        </dgm:presLayoutVars>
      </dgm:prSet>
      <dgm:spPr/>
      <dgm:t>
        <a:bodyPr/>
        <a:lstStyle/>
        <a:p>
          <a:endParaRPr lang="en-US"/>
        </a:p>
      </dgm:t>
    </dgm:pt>
    <dgm:pt modelId="{64CF1F57-E711-2940-8BE5-043F3B184F0D}" type="pres">
      <dgm:prSet presAssocID="{3AA2149A-D8D8-7940-B564-F4AC1CEEC7EC}" presName="rootConnector" presStyleLbl="node2" presStyleIdx="1" presStyleCnt="3"/>
      <dgm:spPr/>
      <dgm:t>
        <a:bodyPr/>
        <a:lstStyle/>
        <a:p>
          <a:endParaRPr lang="en-US"/>
        </a:p>
      </dgm:t>
    </dgm:pt>
    <dgm:pt modelId="{0113B903-2E77-F845-B256-8CE46F13E97B}" type="pres">
      <dgm:prSet presAssocID="{3AA2149A-D8D8-7940-B564-F4AC1CEEC7EC}" presName="hierChild4" presStyleCnt="0"/>
      <dgm:spPr/>
    </dgm:pt>
    <dgm:pt modelId="{6CCD5FB9-09CD-1A43-A869-B8592124216D}" type="pres">
      <dgm:prSet presAssocID="{3AA2149A-D8D8-7940-B564-F4AC1CEEC7EC}" presName="hierChild5" presStyleCnt="0"/>
      <dgm:spPr/>
    </dgm:pt>
    <dgm:pt modelId="{658D56D1-2060-9842-BC19-3C40414E0434}" type="pres">
      <dgm:prSet presAssocID="{AF835DC5-93F9-8248-BCA2-6182B8C39614}" presName="Name37" presStyleLbl="parChTrans1D2" presStyleIdx="2" presStyleCnt="6"/>
      <dgm:spPr/>
      <dgm:t>
        <a:bodyPr/>
        <a:lstStyle/>
        <a:p>
          <a:endParaRPr lang="en-US"/>
        </a:p>
      </dgm:t>
    </dgm:pt>
    <dgm:pt modelId="{26D5DF69-5106-BE47-BF97-A2CFAC4E62FF}" type="pres">
      <dgm:prSet presAssocID="{DDBA682B-76DB-CB45-AE3E-46AE10B6BBBE}" presName="hierRoot2" presStyleCnt="0">
        <dgm:presLayoutVars>
          <dgm:hierBranch val="init"/>
        </dgm:presLayoutVars>
      </dgm:prSet>
      <dgm:spPr/>
    </dgm:pt>
    <dgm:pt modelId="{883939A4-1039-D04B-87C4-79B7133D9D9B}" type="pres">
      <dgm:prSet presAssocID="{DDBA682B-76DB-CB45-AE3E-46AE10B6BBBE}" presName="rootComposite" presStyleCnt="0"/>
      <dgm:spPr/>
    </dgm:pt>
    <dgm:pt modelId="{11F1534E-66CB-9942-832E-7DCFA7C00DA4}" type="pres">
      <dgm:prSet presAssocID="{DDBA682B-76DB-CB45-AE3E-46AE10B6BBBE}" presName="rootText" presStyleLbl="node2" presStyleIdx="2" presStyleCnt="3">
        <dgm:presLayoutVars>
          <dgm:chPref val="3"/>
        </dgm:presLayoutVars>
      </dgm:prSet>
      <dgm:spPr/>
      <dgm:t>
        <a:bodyPr/>
        <a:lstStyle/>
        <a:p>
          <a:endParaRPr lang="en-US"/>
        </a:p>
      </dgm:t>
    </dgm:pt>
    <dgm:pt modelId="{18C8EF87-4DCB-BB4C-B352-F9CBA1EEF46C}" type="pres">
      <dgm:prSet presAssocID="{DDBA682B-76DB-CB45-AE3E-46AE10B6BBBE}" presName="rootConnector" presStyleLbl="node2" presStyleIdx="2" presStyleCnt="3"/>
      <dgm:spPr/>
      <dgm:t>
        <a:bodyPr/>
        <a:lstStyle/>
        <a:p>
          <a:endParaRPr lang="en-US"/>
        </a:p>
      </dgm:t>
    </dgm:pt>
    <dgm:pt modelId="{E8C9AA8E-7BE1-B440-8D41-4CF6D8A66256}" type="pres">
      <dgm:prSet presAssocID="{DDBA682B-76DB-CB45-AE3E-46AE10B6BBBE}" presName="hierChild4" presStyleCnt="0"/>
      <dgm:spPr/>
    </dgm:pt>
    <dgm:pt modelId="{56EBD511-6819-6148-ACE4-E725E69B8F95}" type="pres">
      <dgm:prSet presAssocID="{DDBA682B-76DB-CB45-AE3E-46AE10B6BBBE}" presName="hierChild5" presStyleCnt="0"/>
      <dgm:spPr/>
    </dgm:pt>
    <dgm:pt modelId="{918B2C49-47DF-5846-B247-52894E8C63B1}" type="pres">
      <dgm:prSet presAssocID="{F865A24F-AEB4-FA47-84F6-EEB1078B20F3}" presName="hierChild3" presStyleCnt="0"/>
      <dgm:spPr/>
    </dgm:pt>
    <dgm:pt modelId="{EA7DE26C-3950-1142-85C2-309B36946E0E}" type="pres">
      <dgm:prSet presAssocID="{30D3ABB2-5B5E-C444-9A2E-DDEE67D5D776}" presName="Name111" presStyleLbl="parChTrans1D2" presStyleIdx="3" presStyleCnt="6"/>
      <dgm:spPr/>
      <dgm:t>
        <a:bodyPr/>
        <a:lstStyle/>
        <a:p>
          <a:endParaRPr lang="en-US"/>
        </a:p>
      </dgm:t>
    </dgm:pt>
    <dgm:pt modelId="{75390D6C-769F-F94E-A0AF-8FC8877796CC}" type="pres">
      <dgm:prSet presAssocID="{7F007BA1-28CC-4445-A41A-6E054C8FD4A0}" presName="hierRoot3" presStyleCnt="0">
        <dgm:presLayoutVars>
          <dgm:hierBranch val="init"/>
        </dgm:presLayoutVars>
      </dgm:prSet>
      <dgm:spPr/>
    </dgm:pt>
    <dgm:pt modelId="{72BC99E6-0ADD-C94C-AC74-4DC803553503}" type="pres">
      <dgm:prSet presAssocID="{7F007BA1-28CC-4445-A41A-6E054C8FD4A0}" presName="rootComposite3" presStyleCnt="0"/>
      <dgm:spPr/>
    </dgm:pt>
    <dgm:pt modelId="{185F1F09-FF61-434B-AAEC-7FD4E24B3EF9}" type="pres">
      <dgm:prSet presAssocID="{7F007BA1-28CC-4445-A41A-6E054C8FD4A0}" presName="rootText3" presStyleLbl="asst1" presStyleIdx="0" presStyleCnt="3">
        <dgm:presLayoutVars>
          <dgm:chPref val="3"/>
        </dgm:presLayoutVars>
      </dgm:prSet>
      <dgm:spPr/>
      <dgm:t>
        <a:bodyPr/>
        <a:lstStyle/>
        <a:p>
          <a:endParaRPr lang="en-US"/>
        </a:p>
      </dgm:t>
    </dgm:pt>
    <dgm:pt modelId="{2BFCEA30-0C44-114D-B22E-A27B105269EA}" type="pres">
      <dgm:prSet presAssocID="{7F007BA1-28CC-4445-A41A-6E054C8FD4A0}" presName="rootConnector3" presStyleLbl="asst1" presStyleIdx="0" presStyleCnt="3"/>
      <dgm:spPr/>
      <dgm:t>
        <a:bodyPr/>
        <a:lstStyle/>
        <a:p>
          <a:endParaRPr lang="en-US"/>
        </a:p>
      </dgm:t>
    </dgm:pt>
    <dgm:pt modelId="{55E3FD9E-EBE5-9942-A44D-D291D6936B1E}" type="pres">
      <dgm:prSet presAssocID="{7F007BA1-28CC-4445-A41A-6E054C8FD4A0}" presName="hierChild6" presStyleCnt="0"/>
      <dgm:spPr/>
    </dgm:pt>
    <dgm:pt modelId="{88FD3FAC-F84B-4C41-B1C4-0B840E4903A6}" type="pres">
      <dgm:prSet presAssocID="{7F007BA1-28CC-4445-A41A-6E054C8FD4A0}" presName="hierChild7" presStyleCnt="0"/>
      <dgm:spPr/>
    </dgm:pt>
    <dgm:pt modelId="{E47FFB9C-5D99-794A-BDE1-BCEA7FBA3155}" type="pres">
      <dgm:prSet presAssocID="{9604FC34-5020-504E-9FBE-16071F050F5B}" presName="Name111" presStyleLbl="parChTrans1D2" presStyleIdx="4" presStyleCnt="6"/>
      <dgm:spPr/>
      <dgm:t>
        <a:bodyPr/>
        <a:lstStyle/>
        <a:p>
          <a:endParaRPr lang="en-US"/>
        </a:p>
      </dgm:t>
    </dgm:pt>
    <dgm:pt modelId="{5AB1CE3A-24B1-584F-9700-A040095E7659}" type="pres">
      <dgm:prSet presAssocID="{3A356E7B-D969-2A4A-A63C-AE76F7FD6314}" presName="hierRoot3" presStyleCnt="0">
        <dgm:presLayoutVars>
          <dgm:hierBranch val="init"/>
        </dgm:presLayoutVars>
      </dgm:prSet>
      <dgm:spPr/>
    </dgm:pt>
    <dgm:pt modelId="{31AA8CB2-7DAE-6F4A-B639-EC530261240B}" type="pres">
      <dgm:prSet presAssocID="{3A356E7B-D969-2A4A-A63C-AE76F7FD6314}" presName="rootComposite3" presStyleCnt="0"/>
      <dgm:spPr/>
    </dgm:pt>
    <dgm:pt modelId="{1A2FE4F4-8BC4-1846-A24D-564E81F45B33}" type="pres">
      <dgm:prSet presAssocID="{3A356E7B-D969-2A4A-A63C-AE76F7FD6314}" presName="rootText3" presStyleLbl="asst1" presStyleIdx="1" presStyleCnt="3" custScaleX="167710">
        <dgm:presLayoutVars>
          <dgm:chPref val="3"/>
        </dgm:presLayoutVars>
      </dgm:prSet>
      <dgm:spPr/>
      <dgm:t>
        <a:bodyPr/>
        <a:lstStyle/>
        <a:p>
          <a:endParaRPr lang="en-US"/>
        </a:p>
      </dgm:t>
    </dgm:pt>
    <dgm:pt modelId="{90D0228F-EA59-4449-B2FC-F7F87CC1EB55}" type="pres">
      <dgm:prSet presAssocID="{3A356E7B-D969-2A4A-A63C-AE76F7FD6314}" presName="rootConnector3" presStyleLbl="asst1" presStyleIdx="1" presStyleCnt="3"/>
      <dgm:spPr/>
      <dgm:t>
        <a:bodyPr/>
        <a:lstStyle/>
        <a:p>
          <a:endParaRPr lang="en-US"/>
        </a:p>
      </dgm:t>
    </dgm:pt>
    <dgm:pt modelId="{E60A8746-ED15-B446-8594-CE5D2FBB69E2}" type="pres">
      <dgm:prSet presAssocID="{3A356E7B-D969-2A4A-A63C-AE76F7FD6314}" presName="hierChild6" presStyleCnt="0"/>
      <dgm:spPr/>
    </dgm:pt>
    <dgm:pt modelId="{2AAFCDE8-EE97-E64B-9E97-EA8FA5AEE3F8}" type="pres">
      <dgm:prSet presAssocID="{3A356E7B-D969-2A4A-A63C-AE76F7FD6314}" presName="hierChild7" presStyleCnt="0"/>
      <dgm:spPr/>
    </dgm:pt>
    <dgm:pt modelId="{EFEA02FC-6FF4-7946-8757-E70804E7994C}" type="pres">
      <dgm:prSet presAssocID="{258054BE-8D8D-E741-871F-D62B573AB5D8}" presName="Name111" presStyleLbl="parChTrans1D2" presStyleIdx="5" presStyleCnt="6"/>
      <dgm:spPr/>
      <dgm:t>
        <a:bodyPr/>
        <a:lstStyle/>
        <a:p>
          <a:endParaRPr lang="en-US"/>
        </a:p>
      </dgm:t>
    </dgm:pt>
    <dgm:pt modelId="{25A501A1-4773-7D4E-B43E-684BC7DDF9CD}" type="pres">
      <dgm:prSet presAssocID="{1CF1A771-2868-9148-BE4B-3B2484A271F4}" presName="hierRoot3" presStyleCnt="0">
        <dgm:presLayoutVars>
          <dgm:hierBranch val="init"/>
        </dgm:presLayoutVars>
      </dgm:prSet>
      <dgm:spPr/>
    </dgm:pt>
    <dgm:pt modelId="{2B876D88-3333-3C4F-B93E-33570E2D5059}" type="pres">
      <dgm:prSet presAssocID="{1CF1A771-2868-9148-BE4B-3B2484A271F4}" presName="rootComposite3" presStyleCnt="0"/>
      <dgm:spPr/>
    </dgm:pt>
    <dgm:pt modelId="{3914136B-7AEF-A948-BA23-3435F800AB66}" type="pres">
      <dgm:prSet presAssocID="{1CF1A771-2868-9148-BE4B-3B2484A271F4}" presName="rootText3" presStyleLbl="asst1" presStyleIdx="2" presStyleCnt="3" custScaleX="130845">
        <dgm:presLayoutVars>
          <dgm:chPref val="3"/>
        </dgm:presLayoutVars>
      </dgm:prSet>
      <dgm:spPr/>
      <dgm:t>
        <a:bodyPr/>
        <a:lstStyle/>
        <a:p>
          <a:endParaRPr lang="en-US"/>
        </a:p>
      </dgm:t>
    </dgm:pt>
    <dgm:pt modelId="{E10DE191-4977-734B-B7D1-119CDED13BFD}" type="pres">
      <dgm:prSet presAssocID="{1CF1A771-2868-9148-BE4B-3B2484A271F4}" presName="rootConnector3" presStyleLbl="asst1" presStyleIdx="2" presStyleCnt="3"/>
      <dgm:spPr/>
      <dgm:t>
        <a:bodyPr/>
        <a:lstStyle/>
        <a:p>
          <a:endParaRPr lang="en-US"/>
        </a:p>
      </dgm:t>
    </dgm:pt>
    <dgm:pt modelId="{501A0F3A-04D1-AA45-B90C-13EE8A6E600E}" type="pres">
      <dgm:prSet presAssocID="{1CF1A771-2868-9148-BE4B-3B2484A271F4}" presName="hierChild6" presStyleCnt="0"/>
      <dgm:spPr/>
    </dgm:pt>
    <dgm:pt modelId="{988512C8-C289-6F47-99B1-B329064E2DA4}" type="pres">
      <dgm:prSet presAssocID="{1CF1A771-2868-9148-BE4B-3B2484A271F4}" presName="hierChild7" presStyleCnt="0"/>
      <dgm:spPr/>
    </dgm:pt>
  </dgm:ptLst>
  <dgm:cxnLst>
    <dgm:cxn modelId="{AB8BDD4D-4AB7-43FA-AEB7-C6444D62CF92}" type="presOf" srcId="{3AA2149A-D8D8-7940-B564-F4AC1CEEC7EC}" destId="{64CF1F57-E711-2940-8BE5-043F3B184F0D}" srcOrd="1" destOrd="0" presId="urn:microsoft.com/office/officeart/2005/8/layout/orgChart1"/>
    <dgm:cxn modelId="{5EAD68FB-F5E8-4D91-A6DC-9F566B5DE019}" type="presOf" srcId="{3AA2149A-D8D8-7940-B564-F4AC1CEEC7EC}" destId="{41DC9406-48BD-1B42-AA0A-F0DE9224B1DD}" srcOrd="0" destOrd="0" presId="urn:microsoft.com/office/officeart/2005/8/layout/orgChart1"/>
    <dgm:cxn modelId="{23A16CCF-6A97-475A-877A-F62703A8CAD8}" type="presOf" srcId="{DDBA682B-76DB-CB45-AE3E-46AE10B6BBBE}" destId="{11F1534E-66CB-9942-832E-7DCFA7C00DA4}" srcOrd="0" destOrd="0" presId="urn:microsoft.com/office/officeart/2005/8/layout/orgChart1"/>
    <dgm:cxn modelId="{2DB295E1-C45C-47CF-B437-C7361CA39494}" type="presOf" srcId="{8EA8C897-D7E0-9C4C-A62A-761C52914696}" destId="{1D98CDF2-6E94-AF41-A130-8A7146189506}" srcOrd="1" destOrd="0" presId="urn:microsoft.com/office/officeart/2005/8/layout/orgChart1"/>
    <dgm:cxn modelId="{619F53DD-42AB-454F-8F02-E3284ED2BD50}" type="presOf" srcId="{30D3ABB2-5B5E-C444-9A2E-DDEE67D5D776}" destId="{EA7DE26C-3950-1142-85C2-309B36946E0E}" srcOrd="0" destOrd="0" presId="urn:microsoft.com/office/officeart/2005/8/layout/orgChart1"/>
    <dgm:cxn modelId="{AA2364B8-08F3-4AF7-A3A0-25B3018D31D3}" type="presOf" srcId="{7F007BA1-28CC-4445-A41A-6E054C8FD4A0}" destId="{2BFCEA30-0C44-114D-B22E-A27B105269EA}" srcOrd="1" destOrd="0" presId="urn:microsoft.com/office/officeart/2005/8/layout/orgChart1"/>
    <dgm:cxn modelId="{66FD8737-03D1-4398-893B-F8AB2986B0EC}" type="presOf" srcId="{1CF1A771-2868-9148-BE4B-3B2484A271F4}" destId="{3914136B-7AEF-A948-BA23-3435F800AB66}" srcOrd="0" destOrd="0" presId="urn:microsoft.com/office/officeart/2005/8/layout/orgChart1"/>
    <dgm:cxn modelId="{86DB925C-D749-C345-87FE-FFA5A7AA436B}" srcId="{F865A24F-AEB4-FA47-84F6-EEB1078B20F3}" destId="{3A356E7B-D969-2A4A-A63C-AE76F7FD6314}" srcOrd="1" destOrd="0" parTransId="{9604FC34-5020-504E-9FBE-16071F050F5B}" sibTransId="{679394BC-80A5-B547-80F6-B34A215697CC}"/>
    <dgm:cxn modelId="{0726E593-3D5F-8745-A8A5-9B218482D41C}" srcId="{F865A24F-AEB4-FA47-84F6-EEB1078B20F3}" destId="{8EA8C897-D7E0-9C4C-A62A-761C52914696}" srcOrd="3" destOrd="0" parTransId="{10E5DF22-89EC-8D42-BB58-E0B368D4EECC}" sibTransId="{377A6952-EC42-CB41-99D4-E23CE833801D}"/>
    <dgm:cxn modelId="{22078A0F-4DD8-42EF-A095-881056E75250}" type="presOf" srcId="{6287478E-FE66-4D4B-83AD-D7CA58069B17}" destId="{CDAC06F7-14E2-E245-8032-2162654B892F}" srcOrd="0" destOrd="0" presId="urn:microsoft.com/office/officeart/2005/8/layout/orgChart1"/>
    <dgm:cxn modelId="{1963E6F5-B447-4EE0-9989-611699C3F52D}" type="presOf" srcId="{10E5DF22-89EC-8D42-BB58-E0B368D4EECC}" destId="{0970AF17-9F93-964E-853D-7F420154BA02}" srcOrd="0" destOrd="0" presId="urn:microsoft.com/office/officeart/2005/8/layout/orgChart1"/>
    <dgm:cxn modelId="{AECBAE8F-07E3-4531-8011-A806119D6FE6}" type="presOf" srcId="{9604FC34-5020-504E-9FBE-16071F050F5B}" destId="{E47FFB9C-5D99-794A-BDE1-BCEA7FBA3155}" srcOrd="0" destOrd="0" presId="urn:microsoft.com/office/officeart/2005/8/layout/orgChart1"/>
    <dgm:cxn modelId="{0F8E9886-63B4-4CFA-A982-CCE053B7124D}" type="presOf" srcId="{3A356E7B-D969-2A4A-A63C-AE76F7FD6314}" destId="{1A2FE4F4-8BC4-1846-A24D-564E81F45B33}" srcOrd="0" destOrd="0" presId="urn:microsoft.com/office/officeart/2005/8/layout/orgChart1"/>
    <dgm:cxn modelId="{DC265DC6-7B28-4297-89D0-8DC6D22646C4}" type="presOf" srcId="{DDBA682B-76DB-CB45-AE3E-46AE10B6BBBE}" destId="{18C8EF87-4DCB-BB4C-B352-F9CBA1EEF46C}" srcOrd="1" destOrd="0" presId="urn:microsoft.com/office/officeart/2005/8/layout/orgChart1"/>
    <dgm:cxn modelId="{24870456-8B16-48A5-9324-E56281EC36D0}" type="presOf" srcId="{7F007BA1-28CC-4445-A41A-6E054C8FD4A0}" destId="{185F1F09-FF61-434B-AAEC-7FD4E24B3EF9}" srcOrd="0" destOrd="0" presId="urn:microsoft.com/office/officeart/2005/8/layout/orgChart1"/>
    <dgm:cxn modelId="{7EA670BF-B6FC-2B41-A597-52BA713B61A4}" srcId="{F865A24F-AEB4-FA47-84F6-EEB1078B20F3}" destId="{7F007BA1-28CC-4445-A41A-6E054C8FD4A0}" srcOrd="0" destOrd="0" parTransId="{30D3ABB2-5B5E-C444-9A2E-DDEE67D5D776}" sibTransId="{8DFDB981-2369-3D4A-AC27-5F3DE6DA3F43}"/>
    <dgm:cxn modelId="{7F3BDC2D-2C34-1848-BEEA-2DDBADCF5B4A}" srcId="{F865A24F-AEB4-FA47-84F6-EEB1078B20F3}" destId="{3AA2149A-D8D8-7940-B564-F4AC1CEEC7EC}" srcOrd="4" destOrd="0" parTransId="{6287478E-FE66-4D4B-83AD-D7CA58069B17}" sibTransId="{EC2BF133-638B-534B-8B40-8821438240D6}"/>
    <dgm:cxn modelId="{42C3BBB1-5B11-40F4-B5AA-EACBE5BED5C0}" type="presOf" srcId="{AF835DC5-93F9-8248-BCA2-6182B8C39614}" destId="{658D56D1-2060-9842-BC19-3C40414E0434}" srcOrd="0" destOrd="0" presId="urn:microsoft.com/office/officeart/2005/8/layout/orgChart1"/>
    <dgm:cxn modelId="{724CE65F-AF17-40D7-ABE3-659314A973D1}" type="presOf" srcId="{8EA8C897-D7E0-9C4C-A62A-761C52914696}" destId="{6E44CA54-9BE9-094A-823A-278C886445D0}" srcOrd="0" destOrd="0" presId="urn:microsoft.com/office/officeart/2005/8/layout/orgChart1"/>
    <dgm:cxn modelId="{0153CDAF-E6A2-4BA1-AE65-A4C5C78CA054}" type="presOf" srcId="{3A356E7B-D969-2A4A-A63C-AE76F7FD6314}" destId="{90D0228F-EA59-4449-B2FC-F7F87CC1EB55}" srcOrd="1" destOrd="0" presId="urn:microsoft.com/office/officeart/2005/8/layout/orgChart1"/>
    <dgm:cxn modelId="{E08CCF90-F34C-304C-BD14-CA9F2B8D4A29}" srcId="{F865A24F-AEB4-FA47-84F6-EEB1078B20F3}" destId="{DDBA682B-76DB-CB45-AE3E-46AE10B6BBBE}" srcOrd="5" destOrd="0" parTransId="{AF835DC5-93F9-8248-BCA2-6182B8C39614}" sibTransId="{FD0F40D7-FF8C-DE4F-B366-953BF052DC34}"/>
    <dgm:cxn modelId="{E909D6BB-8948-A343-B6DE-4AFA6C0315AA}" type="presOf" srcId="{F865A24F-AEB4-FA47-84F6-EEB1078B20F3}" destId="{791710E9-77D7-7344-836E-180E364117B3}" srcOrd="1" destOrd="0" presId="urn:microsoft.com/office/officeart/2005/8/layout/orgChart1"/>
    <dgm:cxn modelId="{5FF9D3A3-1EA9-46FE-803F-B8AD36C10F98}" type="presOf" srcId="{258054BE-8D8D-E741-871F-D62B573AB5D8}" destId="{EFEA02FC-6FF4-7946-8757-E70804E7994C}" srcOrd="0" destOrd="0" presId="urn:microsoft.com/office/officeart/2005/8/layout/orgChart1"/>
    <dgm:cxn modelId="{CB97B966-57CD-4A94-B4B5-262032ED4A12}" type="presOf" srcId="{1CF1A771-2868-9148-BE4B-3B2484A271F4}" destId="{E10DE191-4977-734B-B7D1-119CDED13BFD}" srcOrd="1" destOrd="0" presId="urn:microsoft.com/office/officeart/2005/8/layout/orgChart1"/>
    <dgm:cxn modelId="{0FD4B15C-D01C-D94F-B078-93188687B2D6}" srcId="{7AE01441-3322-5945-B3E1-1D3F69ED652C}" destId="{F865A24F-AEB4-FA47-84F6-EEB1078B20F3}" srcOrd="0" destOrd="0" parTransId="{81450A6A-4B83-AE45-9A98-2AC135F9D5F6}" sibTransId="{A03ED961-05ED-5E4A-8642-63998DF7F630}"/>
    <dgm:cxn modelId="{486CD409-79C2-4C4A-8621-5165496CCB15}" type="presOf" srcId="{F865A24F-AEB4-FA47-84F6-EEB1078B20F3}" destId="{94EC6BDC-03E2-DB44-9715-B6CB2BF04656}" srcOrd="0" destOrd="0" presId="urn:microsoft.com/office/officeart/2005/8/layout/orgChart1"/>
    <dgm:cxn modelId="{EA9D9C73-D767-FB4D-A5D0-F301D0911000}" type="presOf" srcId="{7AE01441-3322-5945-B3E1-1D3F69ED652C}" destId="{4BB44433-00DD-534D-910D-1A9EEA881246}" srcOrd="0" destOrd="0" presId="urn:microsoft.com/office/officeart/2005/8/layout/orgChart1"/>
    <dgm:cxn modelId="{71307EBB-C491-5A4C-802B-FAACA797CF39}" srcId="{F865A24F-AEB4-FA47-84F6-EEB1078B20F3}" destId="{1CF1A771-2868-9148-BE4B-3B2484A271F4}" srcOrd="2" destOrd="0" parTransId="{258054BE-8D8D-E741-871F-D62B573AB5D8}" sibTransId="{5B55D5F5-DD96-2C46-82E3-30DED3B09503}"/>
    <dgm:cxn modelId="{78DFEA9D-9E3C-954C-94EA-D4229633D9B9}" type="presParOf" srcId="{4BB44433-00DD-534D-910D-1A9EEA881246}" destId="{B5D8AB88-D2F1-2344-9A15-25DE8D798BC6}" srcOrd="0" destOrd="0" presId="urn:microsoft.com/office/officeart/2005/8/layout/orgChart1"/>
    <dgm:cxn modelId="{3FA58671-1E9F-8C4A-8A88-4A3DFDD7A229}" type="presParOf" srcId="{B5D8AB88-D2F1-2344-9A15-25DE8D798BC6}" destId="{B409BC1F-99D1-794B-9290-46628A9B25B1}" srcOrd="0" destOrd="0" presId="urn:microsoft.com/office/officeart/2005/8/layout/orgChart1"/>
    <dgm:cxn modelId="{6CBEE824-7E47-9B46-AF9C-A951DC4D8DBE}" type="presParOf" srcId="{B409BC1F-99D1-794B-9290-46628A9B25B1}" destId="{94EC6BDC-03E2-DB44-9715-B6CB2BF04656}" srcOrd="0" destOrd="0" presId="urn:microsoft.com/office/officeart/2005/8/layout/orgChart1"/>
    <dgm:cxn modelId="{BF8DFD8E-01BA-F248-B575-C255D864552A}" type="presParOf" srcId="{B409BC1F-99D1-794B-9290-46628A9B25B1}" destId="{791710E9-77D7-7344-836E-180E364117B3}" srcOrd="1" destOrd="0" presId="urn:microsoft.com/office/officeart/2005/8/layout/orgChart1"/>
    <dgm:cxn modelId="{84A01D87-4FCC-4E44-A6BB-4E283441396A}" type="presParOf" srcId="{B5D8AB88-D2F1-2344-9A15-25DE8D798BC6}" destId="{A03D8023-CE4F-524E-BD89-9C109058F1E0}" srcOrd="1" destOrd="0" presId="urn:microsoft.com/office/officeart/2005/8/layout/orgChart1"/>
    <dgm:cxn modelId="{A064A35E-2CA4-4071-A80F-7641FC8DC74C}" type="presParOf" srcId="{A03D8023-CE4F-524E-BD89-9C109058F1E0}" destId="{0970AF17-9F93-964E-853D-7F420154BA02}" srcOrd="0" destOrd="0" presId="urn:microsoft.com/office/officeart/2005/8/layout/orgChart1"/>
    <dgm:cxn modelId="{E1D62A47-A254-48FC-A291-AD0576B81E19}" type="presParOf" srcId="{A03D8023-CE4F-524E-BD89-9C109058F1E0}" destId="{C7594FF1-2200-8D4D-ABA3-2ABD041C7F2E}" srcOrd="1" destOrd="0" presId="urn:microsoft.com/office/officeart/2005/8/layout/orgChart1"/>
    <dgm:cxn modelId="{FB2BE68C-2950-4342-8596-A4A3EFDCE047}" type="presParOf" srcId="{C7594FF1-2200-8D4D-ABA3-2ABD041C7F2E}" destId="{83CABEA1-C230-134A-AD2B-F62C22026613}" srcOrd="0" destOrd="0" presId="urn:microsoft.com/office/officeart/2005/8/layout/orgChart1"/>
    <dgm:cxn modelId="{E73C2C05-8642-4667-9B71-411181A2FF06}" type="presParOf" srcId="{83CABEA1-C230-134A-AD2B-F62C22026613}" destId="{6E44CA54-9BE9-094A-823A-278C886445D0}" srcOrd="0" destOrd="0" presId="urn:microsoft.com/office/officeart/2005/8/layout/orgChart1"/>
    <dgm:cxn modelId="{2554908E-EF98-4FB5-8C66-6A8E0CCC3CF8}" type="presParOf" srcId="{83CABEA1-C230-134A-AD2B-F62C22026613}" destId="{1D98CDF2-6E94-AF41-A130-8A7146189506}" srcOrd="1" destOrd="0" presId="urn:microsoft.com/office/officeart/2005/8/layout/orgChart1"/>
    <dgm:cxn modelId="{7C989305-481A-4057-AA37-EF45DF395795}" type="presParOf" srcId="{C7594FF1-2200-8D4D-ABA3-2ABD041C7F2E}" destId="{BD0169F9-BCF1-F44C-A9B6-CDA94C73E9D6}" srcOrd="1" destOrd="0" presId="urn:microsoft.com/office/officeart/2005/8/layout/orgChart1"/>
    <dgm:cxn modelId="{91332710-2EFD-41BD-AC71-A91448F061F3}" type="presParOf" srcId="{C7594FF1-2200-8D4D-ABA3-2ABD041C7F2E}" destId="{61725701-9F20-494F-9287-F54C98B634ED}" srcOrd="2" destOrd="0" presId="urn:microsoft.com/office/officeart/2005/8/layout/orgChart1"/>
    <dgm:cxn modelId="{57E51531-3983-4140-B315-35673F834854}" type="presParOf" srcId="{A03D8023-CE4F-524E-BD89-9C109058F1E0}" destId="{CDAC06F7-14E2-E245-8032-2162654B892F}" srcOrd="2" destOrd="0" presId="urn:microsoft.com/office/officeart/2005/8/layout/orgChart1"/>
    <dgm:cxn modelId="{D01562B1-0575-4BF0-A083-26E28044E6D8}" type="presParOf" srcId="{A03D8023-CE4F-524E-BD89-9C109058F1E0}" destId="{98056609-794C-1E42-99A9-A028F7AF2CEB}" srcOrd="3" destOrd="0" presId="urn:microsoft.com/office/officeart/2005/8/layout/orgChart1"/>
    <dgm:cxn modelId="{0F0EBAC2-3D4D-4FEA-8A8A-BEDE7FA8ED53}" type="presParOf" srcId="{98056609-794C-1E42-99A9-A028F7AF2CEB}" destId="{6C237F4F-1A04-3C45-B793-DC9DBFFAF166}" srcOrd="0" destOrd="0" presId="urn:microsoft.com/office/officeart/2005/8/layout/orgChart1"/>
    <dgm:cxn modelId="{8D5FCCC8-4F35-4EBE-BA96-7C20D48A0419}" type="presParOf" srcId="{6C237F4F-1A04-3C45-B793-DC9DBFFAF166}" destId="{41DC9406-48BD-1B42-AA0A-F0DE9224B1DD}" srcOrd="0" destOrd="0" presId="urn:microsoft.com/office/officeart/2005/8/layout/orgChart1"/>
    <dgm:cxn modelId="{7F267C57-0D9C-4B63-A16F-5172DA7CA051}" type="presParOf" srcId="{6C237F4F-1A04-3C45-B793-DC9DBFFAF166}" destId="{64CF1F57-E711-2940-8BE5-043F3B184F0D}" srcOrd="1" destOrd="0" presId="urn:microsoft.com/office/officeart/2005/8/layout/orgChart1"/>
    <dgm:cxn modelId="{DA8B0AE9-4490-451F-88E8-375D94094F1E}" type="presParOf" srcId="{98056609-794C-1E42-99A9-A028F7AF2CEB}" destId="{0113B903-2E77-F845-B256-8CE46F13E97B}" srcOrd="1" destOrd="0" presId="urn:microsoft.com/office/officeart/2005/8/layout/orgChart1"/>
    <dgm:cxn modelId="{C9079D23-7BD7-4160-BE53-F9B9282DA159}" type="presParOf" srcId="{98056609-794C-1E42-99A9-A028F7AF2CEB}" destId="{6CCD5FB9-09CD-1A43-A869-B8592124216D}" srcOrd="2" destOrd="0" presId="urn:microsoft.com/office/officeart/2005/8/layout/orgChart1"/>
    <dgm:cxn modelId="{C18513D1-CDE3-4C42-B391-5DBBCDD2D9CF}" type="presParOf" srcId="{A03D8023-CE4F-524E-BD89-9C109058F1E0}" destId="{658D56D1-2060-9842-BC19-3C40414E0434}" srcOrd="4" destOrd="0" presId="urn:microsoft.com/office/officeart/2005/8/layout/orgChart1"/>
    <dgm:cxn modelId="{2D7649CF-35D7-4CFA-B3A5-1690001CAB6D}" type="presParOf" srcId="{A03D8023-CE4F-524E-BD89-9C109058F1E0}" destId="{26D5DF69-5106-BE47-BF97-A2CFAC4E62FF}" srcOrd="5" destOrd="0" presId="urn:microsoft.com/office/officeart/2005/8/layout/orgChart1"/>
    <dgm:cxn modelId="{26B2A24E-40D9-4922-A7C0-79E9E5EB8437}" type="presParOf" srcId="{26D5DF69-5106-BE47-BF97-A2CFAC4E62FF}" destId="{883939A4-1039-D04B-87C4-79B7133D9D9B}" srcOrd="0" destOrd="0" presId="urn:microsoft.com/office/officeart/2005/8/layout/orgChart1"/>
    <dgm:cxn modelId="{F12989EF-07C0-4EAD-B905-6BCC4E45F7D5}" type="presParOf" srcId="{883939A4-1039-D04B-87C4-79B7133D9D9B}" destId="{11F1534E-66CB-9942-832E-7DCFA7C00DA4}" srcOrd="0" destOrd="0" presId="urn:microsoft.com/office/officeart/2005/8/layout/orgChart1"/>
    <dgm:cxn modelId="{D103A9A0-324E-4F50-86CF-F76C2CE1DD8A}" type="presParOf" srcId="{883939A4-1039-D04B-87C4-79B7133D9D9B}" destId="{18C8EF87-4DCB-BB4C-B352-F9CBA1EEF46C}" srcOrd="1" destOrd="0" presId="urn:microsoft.com/office/officeart/2005/8/layout/orgChart1"/>
    <dgm:cxn modelId="{5079B680-B991-4A99-B4F9-38BBC60E25CC}" type="presParOf" srcId="{26D5DF69-5106-BE47-BF97-A2CFAC4E62FF}" destId="{E8C9AA8E-7BE1-B440-8D41-4CF6D8A66256}" srcOrd="1" destOrd="0" presId="urn:microsoft.com/office/officeart/2005/8/layout/orgChart1"/>
    <dgm:cxn modelId="{82D0768E-1B4E-4C79-BE25-8E6710C925EA}" type="presParOf" srcId="{26D5DF69-5106-BE47-BF97-A2CFAC4E62FF}" destId="{56EBD511-6819-6148-ACE4-E725E69B8F95}" srcOrd="2" destOrd="0" presId="urn:microsoft.com/office/officeart/2005/8/layout/orgChart1"/>
    <dgm:cxn modelId="{95DCB6DF-A636-1A42-B8B5-BBE0DE3C77B7}" type="presParOf" srcId="{B5D8AB88-D2F1-2344-9A15-25DE8D798BC6}" destId="{918B2C49-47DF-5846-B247-52894E8C63B1}" srcOrd="2" destOrd="0" presId="urn:microsoft.com/office/officeart/2005/8/layout/orgChart1"/>
    <dgm:cxn modelId="{36433147-D5AC-4B50-856A-286381FABD3E}" type="presParOf" srcId="{918B2C49-47DF-5846-B247-52894E8C63B1}" destId="{EA7DE26C-3950-1142-85C2-309B36946E0E}" srcOrd="0" destOrd="0" presId="urn:microsoft.com/office/officeart/2005/8/layout/orgChart1"/>
    <dgm:cxn modelId="{3A6005D2-F803-4BEF-BB19-652AE14E5F4C}" type="presParOf" srcId="{918B2C49-47DF-5846-B247-52894E8C63B1}" destId="{75390D6C-769F-F94E-A0AF-8FC8877796CC}" srcOrd="1" destOrd="0" presId="urn:microsoft.com/office/officeart/2005/8/layout/orgChart1"/>
    <dgm:cxn modelId="{FE678BD6-BF5D-474F-A398-7EE487F9C84A}" type="presParOf" srcId="{75390D6C-769F-F94E-A0AF-8FC8877796CC}" destId="{72BC99E6-0ADD-C94C-AC74-4DC803553503}" srcOrd="0" destOrd="0" presId="urn:microsoft.com/office/officeart/2005/8/layout/orgChart1"/>
    <dgm:cxn modelId="{3CC0A082-7A34-4E4A-AAB8-4CD8A7AF6A1B}" type="presParOf" srcId="{72BC99E6-0ADD-C94C-AC74-4DC803553503}" destId="{185F1F09-FF61-434B-AAEC-7FD4E24B3EF9}" srcOrd="0" destOrd="0" presId="urn:microsoft.com/office/officeart/2005/8/layout/orgChart1"/>
    <dgm:cxn modelId="{AEFEF60F-7214-4414-9278-51A3206E704B}" type="presParOf" srcId="{72BC99E6-0ADD-C94C-AC74-4DC803553503}" destId="{2BFCEA30-0C44-114D-B22E-A27B105269EA}" srcOrd="1" destOrd="0" presId="urn:microsoft.com/office/officeart/2005/8/layout/orgChart1"/>
    <dgm:cxn modelId="{415323B1-2A70-4868-80BD-EFEC75EEC033}" type="presParOf" srcId="{75390D6C-769F-F94E-A0AF-8FC8877796CC}" destId="{55E3FD9E-EBE5-9942-A44D-D291D6936B1E}" srcOrd="1" destOrd="0" presId="urn:microsoft.com/office/officeart/2005/8/layout/orgChart1"/>
    <dgm:cxn modelId="{E2BEAD64-6EE6-4C9F-AAB0-F2FF5241E120}" type="presParOf" srcId="{75390D6C-769F-F94E-A0AF-8FC8877796CC}" destId="{88FD3FAC-F84B-4C41-B1C4-0B840E4903A6}" srcOrd="2" destOrd="0" presId="urn:microsoft.com/office/officeart/2005/8/layout/orgChart1"/>
    <dgm:cxn modelId="{8E559E72-98A6-4490-9FA0-2F3AB3E37F19}" type="presParOf" srcId="{918B2C49-47DF-5846-B247-52894E8C63B1}" destId="{E47FFB9C-5D99-794A-BDE1-BCEA7FBA3155}" srcOrd="2" destOrd="0" presId="urn:microsoft.com/office/officeart/2005/8/layout/orgChart1"/>
    <dgm:cxn modelId="{DBDC7932-3DCC-42BE-84AA-8E224DCCA0F3}" type="presParOf" srcId="{918B2C49-47DF-5846-B247-52894E8C63B1}" destId="{5AB1CE3A-24B1-584F-9700-A040095E7659}" srcOrd="3" destOrd="0" presId="urn:microsoft.com/office/officeart/2005/8/layout/orgChart1"/>
    <dgm:cxn modelId="{52868226-C9CE-424E-96F7-F079697CD362}" type="presParOf" srcId="{5AB1CE3A-24B1-584F-9700-A040095E7659}" destId="{31AA8CB2-7DAE-6F4A-B639-EC530261240B}" srcOrd="0" destOrd="0" presId="urn:microsoft.com/office/officeart/2005/8/layout/orgChart1"/>
    <dgm:cxn modelId="{268C060C-86FB-4836-A9E9-21D3B353EC87}" type="presParOf" srcId="{31AA8CB2-7DAE-6F4A-B639-EC530261240B}" destId="{1A2FE4F4-8BC4-1846-A24D-564E81F45B33}" srcOrd="0" destOrd="0" presId="urn:microsoft.com/office/officeart/2005/8/layout/orgChart1"/>
    <dgm:cxn modelId="{BDBE37BC-20EA-4A82-BB74-074967644A49}" type="presParOf" srcId="{31AA8CB2-7DAE-6F4A-B639-EC530261240B}" destId="{90D0228F-EA59-4449-B2FC-F7F87CC1EB55}" srcOrd="1" destOrd="0" presId="urn:microsoft.com/office/officeart/2005/8/layout/orgChart1"/>
    <dgm:cxn modelId="{135F3D18-CD91-4946-BE24-492522F2317D}" type="presParOf" srcId="{5AB1CE3A-24B1-584F-9700-A040095E7659}" destId="{E60A8746-ED15-B446-8594-CE5D2FBB69E2}" srcOrd="1" destOrd="0" presId="urn:microsoft.com/office/officeart/2005/8/layout/orgChart1"/>
    <dgm:cxn modelId="{4FF7A890-15EA-4AAB-9DEF-99F9835C8011}" type="presParOf" srcId="{5AB1CE3A-24B1-584F-9700-A040095E7659}" destId="{2AAFCDE8-EE97-E64B-9E97-EA8FA5AEE3F8}" srcOrd="2" destOrd="0" presId="urn:microsoft.com/office/officeart/2005/8/layout/orgChart1"/>
    <dgm:cxn modelId="{2E3641A7-ABC1-4FBC-B0D2-5F254EA89A15}" type="presParOf" srcId="{918B2C49-47DF-5846-B247-52894E8C63B1}" destId="{EFEA02FC-6FF4-7946-8757-E70804E7994C}" srcOrd="4" destOrd="0" presId="urn:microsoft.com/office/officeart/2005/8/layout/orgChart1"/>
    <dgm:cxn modelId="{21474F0B-E2DB-4B01-981C-744046662D80}" type="presParOf" srcId="{918B2C49-47DF-5846-B247-52894E8C63B1}" destId="{25A501A1-4773-7D4E-B43E-684BC7DDF9CD}" srcOrd="5" destOrd="0" presId="urn:microsoft.com/office/officeart/2005/8/layout/orgChart1"/>
    <dgm:cxn modelId="{72B86656-CDDC-4448-8382-64509C3A3C9F}" type="presParOf" srcId="{25A501A1-4773-7D4E-B43E-684BC7DDF9CD}" destId="{2B876D88-3333-3C4F-B93E-33570E2D5059}" srcOrd="0" destOrd="0" presId="urn:microsoft.com/office/officeart/2005/8/layout/orgChart1"/>
    <dgm:cxn modelId="{FA473DDE-AF03-4982-9ECE-96E545E420D1}" type="presParOf" srcId="{2B876D88-3333-3C4F-B93E-33570E2D5059}" destId="{3914136B-7AEF-A948-BA23-3435F800AB66}" srcOrd="0" destOrd="0" presId="urn:microsoft.com/office/officeart/2005/8/layout/orgChart1"/>
    <dgm:cxn modelId="{C883CC4A-1576-4553-82D2-71185AB05D0C}" type="presParOf" srcId="{2B876D88-3333-3C4F-B93E-33570E2D5059}" destId="{E10DE191-4977-734B-B7D1-119CDED13BFD}" srcOrd="1" destOrd="0" presId="urn:microsoft.com/office/officeart/2005/8/layout/orgChart1"/>
    <dgm:cxn modelId="{B508D150-D452-47D3-810E-E7E43E39645D}" type="presParOf" srcId="{25A501A1-4773-7D4E-B43E-684BC7DDF9CD}" destId="{501A0F3A-04D1-AA45-B90C-13EE8A6E600E}" srcOrd="1" destOrd="0" presId="urn:microsoft.com/office/officeart/2005/8/layout/orgChart1"/>
    <dgm:cxn modelId="{235A4F69-E4F0-425C-8DC8-133CC98E074E}" type="presParOf" srcId="{25A501A1-4773-7D4E-B43E-684BC7DDF9CD}" destId="{988512C8-C289-6F47-99B1-B329064E2DA4}"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8A207-8A13-49A8-B2B0-BF97B28B1807}">
      <dsp:nvSpPr>
        <dsp:cNvPr id="0" name=""/>
        <dsp:cNvSpPr/>
      </dsp:nvSpPr>
      <dsp:spPr>
        <a:xfrm>
          <a:off x="1676383" y="601463"/>
          <a:ext cx="4354115" cy="141645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gu-IN" sz="2400" kern="1200" dirty="0"/>
            <a:t>આગળની બે સ્લાઇડમાં દર્શાવવામાં આવેલી છબીની પ્રિન્ટઆઉટ</a:t>
          </a:r>
          <a:endParaRPr lang="en-US" sz="2400" b="0" kern="1200" dirty="0">
            <a:latin typeface="Calibri" panose="020F0502020204030204" pitchFamily="34" charset="0"/>
            <a:cs typeface="Calibri" panose="020F0502020204030204" pitchFamily="34" charset="0"/>
          </a:endParaRPr>
        </a:p>
      </dsp:txBody>
      <dsp:txXfrm>
        <a:off x="1676383" y="601463"/>
        <a:ext cx="4354115" cy="1416454"/>
      </dsp:txXfrm>
    </dsp:sp>
    <dsp:sp modelId="{4ACDC59E-98B2-4FD4-A625-213A40B28F44}">
      <dsp:nvSpPr>
        <dsp:cNvPr id="0" name=""/>
        <dsp:cNvSpPr/>
      </dsp:nvSpPr>
      <dsp:spPr>
        <a:xfrm>
          <a:off x="4038621" y="2189819"/>
          <a:ext cx="3277734" cy="930169"/>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gu-IN" sz="2400" kern="1200" dirty="0"/>
            <a:t>રંગીન પેન્સિલો</a:t>
          </a:r>
          <a:endParaRPr lang="en-US" sz="2400" b="0" kern="1200" dirty="0">
            <a:latin typeface="Calibri" panose="020F0502020204030204" pitchFamily="34" charset="0"/>
            <a:cs typeface="Calibri" panose="020F0502020204030204" pitchFamily="34" charset="0"/>
          </a:endParaRPr>
        </a:p>
      </dsp:txBody>
      <dsp:txXfrm>
        <a:off x="4038621" y="2189819"/>
        <a:ext cx="3277734" cy="930169"/>
      </dsp:txXfrm>
    </dsp:sp>
    <dsp:sp modelId="{676807CF-0C50-47DB-A04D-193C23B77C8A}">
      <dsp:nvSpPr>
        <dsp:cNvPr id="0" name=""/>
        <dsp:cNvSpPr/>
      </dsp:nvSpPr>
      <dsp:spPr>
        <a:xfrm>
          <a:off x="228596" y="2189810"/>
          <a:ext cx="3270985" cy="84800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gu-IN" sz="2400" kern="1200" dirty="0"/>
            <a:t>કાર્ડબોર્ડ શીટો</a:t>
          </a:r>
          <a:endParaRPr lang="en-US" sz="2400" b="0" kern="1200" dirty="0">
            <a:latin typeface="Calibri" panose="020F0502020204030204" pitchFamily="34" charset="0"/>
            <a:cs typeface="Calibri" panose="020F0502020204030204" pitchFamily="34" charset="0"/>
          </a:endParaRPr>
        </a:p>
      </dsp:txBody>
      <dsp:txXfrm>
        <a:off x="228596" y="2189810"/>
        <a:ext cx="3270985" cy="848007"/>
      </dsp:txXfrm>
    </dsp:sp>
    <dsp:sp modelId="{B0683B9E-D0E4-4EF1-814F-D01235CC4B24}">
      <dsp:nvSpPr>
        <dsp:cNvPr id="0" name=""/>
        <dsp:cNvSpPr/>
      </dsp:nvSpPr>
      <dsp:spPr>
        <a:xfrm>
          <a:off x="4114818" y="3409023"/>
          <a:ext cx="3082496" cy="663985"/>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gu-IN" sz="2400" b="1" kern="1200" dirty="0"/>
            <a:t>ગોંદ</a:t>
          </a:r>
          <a:endParaRPr lang="en-US" sz="2400" b="0" kern="1200" dirty="0">
            <a:latin typeface="Calibri" panose="020F0502020204030204" pitchFamily="34" charset="0"/>
            <a:cs typeface="Calibri" panose="020F0502020204030204" pitchFamily="34" charset="0"/>
          </a:endParaRPr>
        </a:p>
      </dsp:txBody>
      <dsp:txXfrm>
        <a:off x="4114818" y="3409023"/>
        <a:ext cx="3082496" cy="663985"/>
      </dsp:txXfrm>
    </dsp:sp>
    <dsp:sp modelId="{531C3DD4-88BE-49A2-A879-0B36878AE78A}">
      <dsp:nvSpPr>
        <dsp:cNvPr id="0" name=""/>
        <dsp:cNvSpPr/>
      </dsp:nvSpPr>
      <dsp:spPr>
        <a:xfrm>
          <a:off x="152421" y="3485220"/>
          <a:ext cx="3783203" cy="532212"/>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gu-IN" sz="2400" kern="1200" dirty="0"/>
            <a:t>કાતર</a:t>
          </a:r>
          <a:endParaRPr lang="en-US" sz="2400" b="0" kern="1200" dirty="0">
            <a:latin typeface="Calibri" panose="020F0502020204030204" pitchFamily="34" charset="0"/>
            <a:cs typeface="Calibri" panose="020F0502020204030204" pitchFamily="34" charset="0"/>
          </a:endParaRPr>
        </a:p>
      </dsp:txBody>
      <dsp:txXfrm>
        <a:off x="152421" y="3485220"/>
        <a:ext cx="3783203" cy="532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A02FC-6FF4-7946-8757-E70804E7994C}">
      <dsp:nvSpPr>
        <dsp:cNvPr id="0" name=""/>
        <dsp:cNvSpPr/>
      </dsp:nvSpPr>
      <dsp:spPr>
        <a:xfrm>
          <a:off x="3611232" y="841157"/>
          <a:ext cx="176328" cy="1964799"/>
        </a:xfrm>
        <a:custGeom>
          <a:avLst/>
          <a:gdLst/>
          <a:ahLst/>
          <a:cxnLst/>
          <a:rect l="0" t="0" r="0" b="0"/>
          <a:pathLst>
            <a:path>
              <a:moveTo>
                <a:pt x="176328" y="0"/>
              </a:moveTo>
              <a:lnTo>
                <a:pt x="176328" y="1964799"/>
              </a:lnTo>
              <a:lnTo>
                <a:pt x="0" y="196479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7FFB9C-5D99-794A-BDE1-BCEA7FBA3155}">
      <dsp:nvSpPr>
        <dsp:cNvPr id="0" name=""/>
        <dsp:cNvSpPr/>
      </dsp:nvSpPr>
      <dsp:spPr>
        <a:xfrm>
          <a:off x="3787560" y="841157"/>
          <a:ext cx="176328" cy="772485"/>
        </a:xfrm>
        <a:custGeom>
          <a:avLst/>
          <a:gdLst/>
          <a:ahLst/>
          <a:cxnLst/>
          <a:rect l="0" t="0" r="0" b="0"/>
          <a:pathLst>
            <a:path>
              <a:moveTo>
                <a:pt x="0" y="0"/>
              </a:moveTo>
              <a:lnTo>
                <a:pt x="0" y="772485"/>
              </a:lnTo>
              <a:lnTo>
                <a:pt x="176328" y="7724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7DE26C-3950-1142-85C2-309B36946E0E}">
      <dsp:nvSpPr>
        <dsp:cNvPr id="0" name=""/>
        <dsp:cNvSpPr/>
      </dsp:nvSpPr>
      <dsp:spPr>
        <a:xfrm>
          <a:off x="3093247" y="841157"/>
          <a:ext cx="694313" cy="772485"/>
        </a:xfrm>
        <a:custGeom>
          <a:avLst/>
          <a:gdLst/>
          <a:ahLst/>
          <a:cxnLst/>
          <a:rect l="0" t="0" r="0" b="0"/>
          <a:pathLst>
            <a:path>
              <a:moveTo>
                <a:pt x="694313" y="0"/>
              </a:moveTo>
              <a:lnTo>
                <a:pt x="694313" y="772485"/>
              </a:lnTo>
              <a:lnTo>
                <a:pt x="0" y="7724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8D56D1-2060-9842-BC19-3C40414E0434}">
      <dsp:nvSpPr>
        <dsp:cNvPr id="0" name=""/>
        <dsp:cNvSpPr/>
      </dsp:nvSpPr>
      <dsp:spPr>
        <a:xfrm>
          <a:off x="3787560" y="841157"/>
          <a:ext cx="2031972" cy="2737285"/>
        </a:xfrm>
        <a:custGeom>
          <a:avLst/>
          <a:gdLst/>
          <a:ahLst/>
          <a:cxnLst/>
          <a:rect l="0" t="0" r="0" b="0"/>
          <a:pathLst>
            <a:path>
              <a:moveTo>
                <a:pt x="0" y="0"/>
              </a:moveTo>
              <a:lnTo>
                <a:pt x="0" y="2560957"/>
              </a:lnTo>
              <a:lnTo>
                <a:pt x="2031972" y="2560957"/>
              </a:lnTo>
              <a:lnTo>
                <a:pt x="2031972" y="27372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AC06F7-14E2-E245-8032-2162654B892F}">
      <dsp:nvSpPr>
        <dsp:cNvPr id="0" name=""/>
        <dsp:cNvSpPr/>
      </dsp:nvSpPr>
      <dsp:spPr>
        <a:xfrm>
          <a:off x="2023741" y="841157"/>
          <a:ext cx="1763819" cy="2738784"/>
        </a:xfrm>
        <a:custGeom>
          <a:avLst/>
          <a:gdLst/>
          <a:ahLst/>
          <a:cxnLst/>
          <a:rect l="0" t="0" r="0" b="0"/>
          <a:pathLst>
            <a:path>
              <a:moveTo>
                <a:pt x="1763819" y="0"/>
              </a:moveTo>
              <a:lnTo>
                <a:pt x="1763819" y="2562456"/>
              </a:lnTo>
              <a:lnTo>
                <a:pt x="0" y="2562456"/>
              </a:lnTo>
              <a:lnTo>
                <a:pt x="0" y="27387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70AF17-9F93-964E-853D-7F420154BA02}">
      <dsp:nvSpPr>
        <dsp:cNvPr id="0" name=""/>
        <dsp:cNvSpPr/>
      </dsp:nvSpPr>
      <dsp:spPr>
        <a:xfrm>
          <a:off x="3787560" y="841157"/>
          <a:ext cx="2202423" cy="1676889"/>
        </a:xfrm>
        <a:custGeom>
          <a:avLst/>
          <a:gdLst/>
          <a:ahLst/>
          <a:cxnLst/>
          <a:rect l="0" t="0" r="0" b="0"/>
          <a:pathLst>
            <a:path>
              <a:moveTo>
                <a:pt x="0" y="0"/>
              </a:moveTo>
              <a:lnTo>
                <a:pt x="0" y="1500561"/>
              </a:lnTo>
              <a:lnTo>
                <a:pt x="2202423" y="1500561"/>
              </a:lnTo>
              <a:lnTo>
                <a:pt x="2202423" y="167688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EC6BDC-03E2-DB44-9715-B6CB2BF04656}">
      <dsp:nvSpPr>
        <dsp:cNvPr id="0" name=""/>
        <dsp:cNvSpPr/>
      </dsp:nvSpPr>
      <dsp:spPr>
        <a:xfrm>
          <a:off x="2469717" y="1499"/>
          <a:ext cx="2635686" cy="83965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gu-IN" sz="2400" b="1" kern="1200" dirty="0"/>
            <a:t>માનવ પાચન તંત્ર</a:t>
          </a:r>
          <a:endParaRPr lang="en-US" sz="2400" kern="1200" dirty="0">
            <a:latin typeface="Calibri" panose="020F0502020204030204" pitchFamily="34" charset="0"/>
            <a:cs typeface="Calibri" panose="020F0502020204030204" pitchFamily="34" charset="0"/>
          </a:endParaRPr>
        </a:p>
      </dsp:txBody>
      <dsp:txXfrm>
        <a:off x="2469717" y="1499"/>
        <a:ext cx="2635686" cy="839658"/>
      </dsp:txXfrm>
    </dsp:sp>
    <dsp:sp modelId="{6E44CA54-9BE9-094A-823A-278C886445D0}">
      <dsp:nvSpPr>
        <dsp:cNvPr id="0" name=""/>
        <dsp:cNvSpPr/>
      </dsp:nvSpPr>
      <dsp:spPr>
        <a:xfrm>
          <a:off x="5150325" y="2518046"/>
          <a:ext cx="1679316"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err="1"/>
            <a:t>સ્થૂળ</a:t>
          </a:r>
          <a:r>
            <a:rPr lang="en-US" sz="2400" b="0" kern="1200" dirty="0"/>
            <a:t> </a:t>
          </a:r>
          <a:r>
            <a:rPr lang="en-US" sz="2400" b="0" kern="1200" dirty="0" err="1"/>
            <a:t>આંતરડું</a:t>
          </a:r>
          <a:endParaRPr lang="en-US" sz="2400" b="0" kern="1200" dirty="0">
            <a:latin typeface="Calibri" panose="020F0502020204030204" pitchFamily="34" charset="0"/>
            <a:cs typeface="Calibri" panose="020F0502020204030204" pitchFamily="34" charset="0"/>
          </a:endParaRPr>
        </a:p>
      </dsp:txBody>
      <dsp:txXfrm>
        <a:off x="5150325" y="2518046"/>
        <a:ext cx="1679316" cy="839658"/>
      </dsp:txXfrm>
    </dsp:sp>
    <dsp:sp modelId="{41DC9406-48BD-1B42-AA0A-F0DE9224B1DD}">
      <dsp:nvSpPr>
        <dsp:cNvPr id="0" name=""/>
        <dsp:cNvSpPr/>
      </dsp:nvSpPr>
      <dsp:spPr>
        <a:xfrm>
          <a:off x="1184083" y="3579941"/>
          <a:ext cx="1679316"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gu-IN" sz="2400" b="0" kern="1200" dirty="0"/>
            <a:t>મલાશય</a:t>
          </a:r>
          <a:endParaRPr lang="en-US" sz="2400" b="0" kern="1200" dirty="0">
            <a:latin typeface="Calibri" panose="020F0502020204030204" pitchFamily="34" charset="0"/>
            <a:cs typeface="Calibri" panose="020F0502020204030204" pitchFamily="34" charset="0"/>
          </a:endParaRPr>
        </a:p>
      </dsp:txBody>
      <dsp:txXfrm>
        <a:off x="1184083" y="3579941"/>
        <a:ext cx="1679316" cy="839658"/>
      </dsp:txXfrm>
    </dsp:sp>
    <dsp:sp modelId="{11F1534E-66CB-9942-832E-7DCFA7C00DA4}">
      <dsp:nvSpPr>
        <dsp:cNvPr id="0" name=""/>
        <dsp:cNvSpPr/>
      </dsp:nvSpPr>
      <dsp:spPr>
        <a:xfrm>
          <a:off x="4979875" y="3578442"/>
          <a:ext cx="1679316"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err="1"/>
            <a:t>મલદ્વાર</a:t>
          </a:r>
          <a:endParaRPr lang="en-US" sz="2400" b="0" kern="1200" dirty="0">
            <a:latin typeface="Calibri" panose="020F0502020204030204" pitchFamily="34" charset="0"/>
            <a:cs typeface="Calibri" panose="020F0502020204030204" pitchFamily="34" charset="0"/>
          </a:endParaRPr>
        </a:p>
      </dsp:txBody>
      <dsp:txXfrm>
        <a:off x="4979875" y="3578442"/>
        <a:ext cx="1679316" cy="839658"/>
      </dsp:txXfrm>
    </dsp:sp>
    <dsp:sp modelId="{185F1F09-FF61-434B-AAEC-7FD4E24B3EF9}">
      <dsp:nvSpPr>
        <dsp:cNvPr id="0" name=""/>
        <dsp:cNvSpPr/>
      </dsp:nvSpPr>
      <dsp:spPr>
        <a:xfrm>
          <a:off x="1413931" y="1193813"/>
          <a:ext cx="1679316"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gu-IN" sz="2400" b="0" kern="1200" dirty="0"/>
            <a:t>મુખ </a:t>
          </a:r>
          <a:r>
            <a:rPr lang="en-US" sz="2400" b="0" kern="1200" dirty="0"/>
            <a:t>(</a:t>
          </a:r>
          <a:r>
            <a:rPr lang="gu-IN" sz="2400" b="0" kern="1200" dirty="0"/>
            <a:t>ગુહા</a:t>
          </a:r>
          <a:r>
            <a:rPr lang="en-US" sz="2400" b="0" kern="1200" dirty="0"/>
            <a:t>)</a:t>
          </a:r>
          <a:r>
            <a:rPr lang="en-US" sz="2400" b="0" kern="1200" dirty="0">
              <a:latin typeface="Calibri" panose="020F0502020204030204" pitchFamily="34" charset="0"/>
              <a:cs typeface="Calibri" panose="020F0502020204030204" pitchFamily="34" charset="0"/>
            </a:rPr>
            <a:t> </a:t>
          </a:r>
        </a:p>
      </dsp:txBody>
      <dsp:txXfrm>
        <a:off x="1413931" y="1193813"/>
        <a:ext cx="1679316" cy="839658"/>
      </dsp:txXfrm>
    </dsp:sp>
    <dsp:sp modelId="{1A2FE4F4-8BC4-1846-A24D-564E81F45B33}">
      <dsp:nvSpPr>
        <dsp:cNvPr id="0" name=""/>
        <dsp:cNvSpPr/>
      </dsp:nvSpPr>
      <dsp:spPr>
        <a:xfrm>
          <a:off x="3963888" y="1193813"/>
          <a:ext cx="2816381"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gu-IN" sz="2400" b="0" kern="1200" dirty="0"/>
            <a:t>અન્નનળી, પેટ</a:t>
          </a:r>
          <a:endParaRPr lang="en-US" sz="2400" b="0" kern="1200" dirty="0">
            <a:latin typeface="Calibri" panose="020F0502020204030204" pitchFamily="34" charset="0"/>
            <a:cs typeface="Calibri" panose="020F0502020204030204" pitchFamily="34" charset="0"/>
          </a:endParaRPr>
        </a:p>
      </dsp:txBody>
      <dsp:txXfrm>
        <a:off x="3963888" y="1193813"/>
        <a:ext cx="2816381" cy="839658"/>
      </dsp:txXfrm>
    </dsp:sp>
    <dsp:sp modelId="{3914136B-7AEF-A948-BA23-3435F800AB66}">
      <dsp:nvSpPr>
        <dsp:cNvPr id="0" name=""/>
        <dsp:cNvSpPr/>
      </dsp:nvSpPr>
      <dsp:spPr>
        <a:xfrm>
          <a:off x="1413931" y="2386128"/>
          <a:ext cx="2197301" cy="839658"/>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gu-IN" sz="2400" b="0" kern="1200" dirty="0"/>
            <a:t>સૂક્ષ્મ આંતરડું</a:t>
          </a:r>
          <a:r>
            <a:rPr lang="en-US" sz="2400" kern="1200" dirty="0">
              <a:latin typeface="Calibri" panose="020F0502020204030204" pitchFamily="34" charset="0"/>
              <a:cs typeface="Calibri" panose="020F0502020204030204" pitchFamily="34" charset="0"/>
            </a:rPr>
            <a:t> </a:t>
          </a:r>
        </a:p>
      </dsp:txBody>
      <dsp:txXfrm>
        <a:off x="1413931" y="2386128"/>
        <a:ext cx="2197301" cy="839658"/>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21-05-2026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xmlns=""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rushmish@gmail.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rushmish@gmail.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xmlns=""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b="1" dirty="0"/>
              <a:t>Asset Type: Suggested Activity</a:t>
            </a:r>
          </a:p>
          <a:p>
            <a:pPr eaLnBrk="1" hangingPunct="1">
              <a:spcBef>
                <a:spcPct val="0"/>
              </a:spcBef>
            </a:pPr>
            <a:endParaRPr lang="en-US" altLang="en-US" b="1" dirty="0"/>
          </a:p>
          <a:p>
            <a:pPr eaLnBrk="1" hangingPunct="1">
              <a:spcBef>
                <a:spcPct val="0"/>
              </a:spcBef>
            </a:pPr>
            <a:r>
              <a:rPr lang="en-US" altLang="en-US" b="1" dirty="0"/>
              <a:t>Notes for Teacher</a:t>
            </a:r>
            <a:r>
              <a:rPr lang="en-US" altLang="en-US" dirty="0"/>
              <a:t> :</a:t>
            </a:r>
          </a:p>
          <a:p>
            <a:pPr eaLnBrk="1" hangingPunct="1">
              <a:spcBef>
                <a:spcPct val="0"/>
              </a:spcBef>
            </a:pPr>
            <a:endParaRPr lang="en-US" altLang="en-US" dirty="0"/>
          </a:p>
          <a:p>
            <a:pPr eaLnBrk="1" hangingPunct="1">
              <a:spcBef>
                <a:spcPct val="0"/>
              </a:spcBef>
            </a:pPr>
            <a:r>
              <a:rPr lang="en-IN" altLang="en-US" dirty="0"/>
              <a:t>1. All the materials required for the demonstration of the activity have to be present beforehand.</a:t>
            </a:r>
            <a:endParaRPr lang="en-US" altLang="en-US" dirty="0"/>
          </a:p>
          <a:p>
            <a:pPr eaLnBrk="1" hangingPunct="1">
              <a:spcBef>
                <a:spcPct val="0"/>
              </a:spcBef>
            </a:pPr>
            <a:r>
              <a:rPr lang="en-IN" altLang="en-US" dirty="0"/>
              <a:t>2. Teacher has to divide the groups equally and distribute the materials among the groups.</a:t>
            </a:r>
            <a:endParaRPr lang="en-US" altLang="en-US" dirty="0"/>
          </a:p>
          <a:p>
            <a:pPr eaLnBrk="1" hangingPunct="1">
              <a:spcBef>
                <a:spcPct val="0"/>
              </a:spcBef>
            </a:pPr>
            <a:r>
              <a:rPr lang="en-IN" altLang="en-US" dirty="0"/>
              <a:t>3. Teacher has to evaluate the model based on the following criteria.</a:t>
            </a:r>
            <a:endParaRPr lang="en-US" altLang="en-US" dirty="0"/>
          </a:p>
          <a:p>
            <a:pPr eaLnBrk="1" hangingPunct="1">
              <a:spcBef>
                <a:spcPct val="0"/>
              </a:spcBef>
            </a:pPr>
            <a:r>
              <a:rPr lang="en-IN" altLang="en-US" dirty="0"/>
              <a:t>4. Teacher has to guide the students during each step.</a:t>
            </a:r>
            <a:endParaRPr lang="en-US" altLang="en-US" dirty="0"/>
          </a:p>
          <a:p>
            <a:pPr eaLnBrk="1" hangingPunct="1">
              <a:spcBef>
                <a:spcPct val="0"/>
              </a:spcBef>
            </a:pPr>
            <a:r>
              <a:rPr lang="en-IN" altLang="en-US" dirty="0"/>
              <a:t>5. All the students should be engaged in the activity.</a:t>
            </a:r>
            <a:endParaRPr lang="en-US" altLang="en-US" dirty="0"/>
          </a:p>
          <a:p>
            <a:pPr eaLnBrk="1" hangingPunct="1">
              <a:spcBef>
                <a:spcPct val="0"/>
              </a:spcBef>
            </a:pPr>
            <a:r>
              <a:rPr lang="en-IN" altLang="en-US" dirty="0"/>
              <a:t> </a:t>
            </a:r>
            <a:endParaRPr lang="en-US" altLang="en-US" dirty="0"/>
          </a:p>
          <a:p>
            <a:pPr eaLnBrk="1" hangingPunct="1">
              <a:spcBef>
                <a:spcPct val="0"/>
              </a:spcBef>
            </a:pPr>
            <a:r>
              <a:rPr lang="en-IN" altLang="en-US" b="1" dirty="0"/>
              <a:t>Evaluation</a:t>
            </a:r>
            <a:endParaRPr lang="en-US" altLang="en-US" dirty="0"/>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Concept</a:t>
            </a:r>
            <a:endParaRPr lang="en-US" altLang="en-US" sz="1100" dirty="0">
              <a:ea typeface="SimSun" pitchFamily="2" charset="-122"/>
              <a:cs typeface="Times New Roman" pitchFamily="18" charset="0"/>
            </a:endParaRPr>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Designing</a:t>
            </a:r>
            <a:endParaRPr lang="en-US" altLang="en-US" sz="1100" dirty="0">
              <a:ea typeface="SimSun" pitchFamily="2" charset="-122"/>
              <a:cs typeface="Times New Roman" pitchFamily="18" charset="0"/>
            </a:endParaRPr>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Neatness</a:t>
            </a:r>
            <a:endParaRPr lang="en-US" altLang="en-US" sz="1100" dirty="0">
              <a:ea typeface="SimSun" pitchFamily="2" charset="-122"/>
              <a:cs typeface="Times New Roman" pitchFamily="18" charset="0"/>
            </a:endParaRPr>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Time management</a:t>
            </a:r>
            <a:endParaRPr lang="en-US" altLang="en-US" sz="1100" dirty="0">
              <a:ea typeface="SimSun" pitchFamily="2" charset="-122"/>
              <a:cs typeface="Times New Roman" pitchFamily="18" charset="0"/>
            </a:endParaRPr>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Presentation</a:t>
            </a:r>
            <a:endParaRPr lang="en-US" altLang="en-US" sz="1100" dirty="0">
              <a:ea typeface="SimSun" pitchFamily="2" charset="-122"/>
              <a:cs typeface="Times New Roman" pitchFamily="18" charset="0"/>
            </a:endParaRPr>
          </a:p>
          <a:p>
            <a:pPr algn="just" eaLnBrk="1" hangingPunct="1">
              <a:spcBef>
                <a:spcPct val="0"/>
              </a:spcBef>
            </a:pPr>
            <a:r>
              <a:rPr lang="en-US" altLang="en-US" dirty="0">
                <a:solidFill>
                  <a:srgbClr val="000000"/>
                </a:solidFill>
                <a:latin typeface="Cambria" pitchFamily="18" charset="0"/>
                <a:ea typeface="Comic Sans MS" pitchFamily="66" charset="0"/>
                <a:cs typeface="Cambria" pitchFamily="18" charset="0"/>
              </a:rPr>
              <a:t>Total</a:t>
            </a:r>
            <a:r>
              <a:rPr lang="en-US" altLang="en-US" sz="1000" dirty="0">
                <a:ea typeface="SimSun" pitchFamily="2" charset="-122"/>
                <a:cs typeface="Times New Roman" pitchFamily="18" charset="0"/>
              </a:rPr>
              <a:t> </a:t>
            </a:r>
            <a:endParaRPr lang="en-US" altLang="en-US" dirty="0"/>
          </a:p>
          <a:p>
            <a:pPr eaLnBrk="1" hangingPunct="1">
              <a:spcBef>
                <a:spcPct val="0"/>
              </a:spcBef>
            </a:pPr>
            <a:r>
              <a:rPr lang="en-IN" altLang="en-US" dirty="0"/>
              <a:t> </a:t>
            </a:r>
            <a:endParaRPr lang="en-US" altLang="en-US" dirty="0"/>
          </a:p>
          <a:p>
            <a:pPr eaLnBrk="1" hangingPunct="1">
              <a:spcBef>
                <a:spcPct val="0"/>
              </a:spcBef>
            </a:pPr>
            <a:r>
              <a:rPr lang="en-IN" altLang="en-US" b="1" u="sng" dirty="0"/>
              <a:t>Precaution:</a:t>
            </a:r>
            <a:endParaRPr lang="en-US" altLang="en-US" dirty="0"/>
          </a:p>
          <a:p>
            <a:pPr eaLnBrk="1" hangingPunct="1">
              <a:spcBef>
                <a:spcPct val="0"/>
              </a:spcBef>
            </a:pPr>
            <a:r>
              <a:rPr lang="en-IN" altLang="en-US" dirty="0"/>
              <a:t>1. Discipline should be maintained during the activity in the classroom.</a:t>
            </a:r>
            <a:endParaRPr lang="en-US" altLang="en-US" dirty="0"/>
          </a:p>
          <a:p>
            <a:pPr eaLnBrk="1" hangingPunct="1">
              <a:spcBef>
                <a:spcPct val="0"/>
              </a:spcBef>
            </a:pPr>
            <a:endParaRPr lang="en-US" altLang="en-US" b="1" dirty="0"/>
          </a:p>
          <a:p>
            <a:pPr eaLnBrk="1" hangingPunct="1">
              <a:spcBef>
                <a:spcPct val="0"/>
              </a:spcBef>
            </a:pPr>
            <a:endParaRPr lang="en-US" altLang="en-US" b="1" dirty="0"/>
          </a:p>
          <a:p>
            <a:pPr marL="0" marR="0" indent="0" algn="l" defTabSz="914400" rtl="0" eaLnBrk="1" fontAlgn="auto" latinLnBrk="0" hangingPunct="1">
              <a:lnSpc>
                <a:spcPct val="100000"/>
              </a:lnSpc>
              <a:spcBef>
                <a:spcPct val="0"/>
              </a:spcBef>
              <a:spcAft>
                <a:spcPts val="0"/>
              </a:spcAft>
              <a:buClrTx/>
              <a:buSzTx/>
              <a:buFontTx/>
              <a:buNone/>
              <a:tabLst/>
              <a:defRPr/>
            </a:pPr>
            <a:r>
              <a:rPr lang="en-US" altLang="en-US" b="1" dirty="0"/>
              <a:t>Image Source: </a:t>
            </a:r>
            <a:r>
              <a:rPr lang="en-IN" altLang="en-US" sz="1200" dirty="0">
                <a:latin typeface="Calibri" panose="020F0502020204030204" pitchFamily="34" charset="0"/>
                <a:cs typeface="Calibri" panose="020F0502020204030204" pitchFamily="34" charset="0"/>
              </a:rPr>
              <a:t>Original contribution – </a:t>
            </a:r>
            <a:r>
              <a:rPr lang="en-IN" altLang="en-US" sz="1200" u="sng" dirty="0">
                <a:latin typeface="Calibri" panose="020F0502020204030204" pitchFamily="34" charset="0"/>
                <a:cs typeface="Calibri" panose="020F0502020204030204" pitchFamily="34" charset="0"/>
                <a:hlinkClick r:id="rId3"/>
              </a:rPr>
              <a:t>rushmish@gmail.com</a:t>
            </a:r>
            <a:endParaRPr lang="en-US" altLang="en-US" sz="1200" dirty="0">
              <a:latin typeface="Calibri" panose="020F0502020204030204" pitchFamily="34" charset="0"/>
              <a:cs typeface="Calibri" panose="020F0502020204030204" pitchFamily="34" charset="0"/>
            </a:endParaRPr>
          </a:p>
          <a:p>
            <a:pPr eaLnBrk="1" hangingPunct="1">
              <a:spcBef>
                <a:spcPct val="0"/>
              </a:spcBef>
            </a:pPr>
            <a:endParaRPr lang="en-US" altLang="en-US" b="1"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extLst>
      <p:ext uri="{BB962C8B-B14F-4D97-AF65-F5344CB8AC3E}">
        <p14:creationId xmlns:p14="http://schemas.microsoft.com/office/powerpoint/2010/main" xmlns=""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baseline="0" dirty="0">
                <a:solidFill>
                  <a:schemeClr val="tx1"/>
                </a:solidFill>
                <a:latin typeface="+mn-lt"/>
                <a:ea typeface="+mn-ea"/>
                <a:cs typeface="+mn-cs"/>
              </a:rPr>
              <a:t>Setting for the activity: [Indoor] </a:t>
            </a:r>
          </a:p>
          <a:p>
            <a:endParaRPr lang="en-US" sz="1200" b="1" kern="1200" baseline="0" dirty="0">
              <a:solidFill>
                <a:schemeClr val="tx1"/>
              </a:solidFill>
              <a:latin typeface="+mn-lt"/>
              <a:ea typeface="+mn-ea"/>
              <a:cs typeface="+mn-cs"/>
            </a:endParaRPr>
          </a:p>
          <a:p>
            <a:r>
              <a:rPr lang="en-US" sz="1200" b="1" kern="1200" baseline="0" dirty="0">
                <a:solidFill>
                  <a:schemeClr val="tx1"/>
                </a:solidFill>
                <a:latin typeface="+mn-lt"/>
                <a:ea typeface="+mn-ea"/>
                <a:cs typeface="+mn-cs"/>
              </a:rPr>
              <a:t>Type of activity: [Group activity] </a:t>
            </a:r>
          </a:p>
          <a:p>
            <a:endParaRPr lang="en-US" sz="1200" b="1" kern="1200" baseline="0" dirty="0">
              <a:solidFill>
                <a:schemeClr val="tx1"/>
              </a:solidFill>
              <a:latin typeface="+mn-lt"/>
              <a:ea typeface="+mn-ea"/>
              <a:cs typeface="+mn-cs"/>
            </a:endParaRPr>
          </a:p>
          <a:p>
            <a:r>
              <a:rPr lang="en-US" sz="1200" b="1" kern="1200" baseline="0" dirty="0">
                <a:solidFill>
                  <a:schemeClr val="tx1"/>
                </a:solidFill>
                <a:latin typeface="+mn-lt"/>
                <a:ea typeface="+mn-ea"/>
                <a:cs typeface="+mn-cs"/>
              </a:rPr>
              <a:t>Divide the class into groups of 5. </a:t>
            </a:r>
          </a:p>
          <a:p>
            <a:endParaRPr lang="en-US" sz="1200" b="1"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latin typeface="+mn-lt"/>
                <a:ea typeface="+mn-ea"/>
                <a:cs typeface="+mn-cs"/>
              </a:rPr>
              <a:t>Image source: </a:t>
            </a:r>
            <a:r>
              <a:rPr lang="en-IN" sz="1200" dirty="0">
                <a:solidFill>
                  <a:schemeClr val="tx1"/>
                </a:solidFill>
                <a:latin typeface="Calibri" panose="020F0502020204030204" pitchFamily="34" charset="0"/>
                <a:cs typeface="Calibri" panose="020F0502020204030204" pitchFamily="34" charset="0"/>
              </a:rPr>
              <a:t>https://pixabay.com/photos/pencil-case-sissors-school-supplies-932143/</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extLst>
      <p:ext uri="{BB962C8B-B14F-4D97-AF65-F5344CB8AC3E}">
        <p14:creationId xmlns:p14="http://schemas.microsoft.com/office/powerpoint/2010/main" xmlns="" val="4164767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IN" altLang="en-US" dirty="0"/>
              <a:t>Original contribution – </a:t>
            </a:r>
            <a:r>
              <a:rPr lang="en-IN" altLang="en-US" u="sng" dirty="0">
                <a:hlinkClick r:id="rId3"/>
              </a:rPr>
              <a:t>rushmish@gmail.com</a:t>
            </a:r>
            <a:endParaRPr lang="en-US" altLang="en-US" dirty="0"/>
          </a:p>
          <a:p>
            <a:pPr eaLnBrk="1" hangingPunct="1">
              <a:spcBef>
                <a:spcPct val="0"/>
              </a:spcBef>
            </a:pPr>
            <a:endParaRPr lang="en-US" altLang="en-US" b="1" dirty="0"/>
          </a:p>
          <a:p>
            <a:endParaRPr lang="en-IN"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a:p>
        </p:txBody>
      </p:sp>
    </p:spTree>
    <p:extLst>
      <p:ext uri="{BB962C8B-B14F-4D97-AF65-F5344CB8AC3E}">
        <p14:creationId xmlns:p14="http://schemas.microsoft.com/office/powerpoint/2010/main" xmlns="" val="4164767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Procedure: </a:t>
            </a:r>
            <a:endParaRPr lang="en-US" dirty="0"/>
          </a:p>
          <a:p>
            <a:pPr marL="228600" indent="-228600">
              <a:buAutoNum type="arabicPeriod"/>
            </a:pPr>
            <a:r>
              <a:rPr lang="en-US" sz="1200" kern="1200" dirty="0">
                <a:solidFill>
                  <a:schemeClr val="tx1"/>
                </a:solidFill>
                <a:effectLst/>
                <a:latin typeface="+mn-lt"/>
                <a:ea typeface="+mn-ea"/>
                <a:cs typeface="+mn-cs"/>
              </a:rPr>
              <a:t>Teacher has to divide the class into groups of 5.</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 Teacher should handout printouts of the different parts of the digestive system and the outline to each group 3. Each student in the group should cut each part carefully and tape it to the outline.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 </a:t>
            </a:r>
            <a:r>
              <a:rPr lang="en-US" sz="1200" kern="1200" dirty="0" err="1">
                <a:solidFill>
                  <a:schemeClr val="tx1"/>
                </a:solidFill>
                <a:effectLst/>
                <a:latin typeface="+mn-lt"/>
                <a:ea typeface="+mn-ea"/>
                <a:cs typeface="+mn-cs"/>
              </a:rPr>
              <a:t>Colour</a:t>
            </a:r>
            <a:r>
              <a:rPr lang="en-US" sz="1200" kern="1200" dirty="0">
                <a:solidFill>
                  <a:schemeClr val="tx1"/>
                </a:solidFill>
                <a:effectLst/>
                <a:latin typeface="+mn-lt"/>
                <a:ea typeface="+mn-ea"/>
                <a:cs typeface="+mn-cs"/>
              </a:rPr>
              <a:t> each part exactly as shown in the outline.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5. Glue the outline on the cardboard sheet and the respective parts carefully and label them.</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6. Display the cardboard in the classroom.</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Instructions to teacher: </a:t>
            </a:r>
            <a:endParaRPr lang="en-US" dirty="0"/>
          </a:p>
          <a:p>
            <a:r>
              <a:rPr lang="en-US" sz="1200" kern="1200" dirty="0">
                <a:solidFill>
                  <a:schemeClr val="tx1"/>
                </a:solidFill>
                <a:effectLst/>
                <a:latin typeface="+mn-lt"/>
                <a:ea typeface="+mn-ea"/>
                <a:cs typeface="+mn-cs"/>
              </a:rPr>
              <a:t>All the materials required for the demonstration of the activity have to be present beforehand. </a:t>
            </a:r>
            <a:endParaRPr lang="en-US" dirty="0"/>
          </a:p>
          <a:p>
            <a:r>
              <a:rPr lang="en-US" sz="1200" kern="1200" dirty="0">
                <a:solidFill>
                  <a:schemeClr val="tx1"/>
                </a:solidFill>
                <a:effectLst/>
                <a:latin typeface="+mn-lt"/>
                <a:ea typeface="+mn-ea"/>
                <a:cs typeface="+mn-cs"/>
              </a:rPr>
              <a:t>Teacher has to divide the groups equally and distribute the materials among the groups. Teacher has to evaluate the model based on the following criteria. Teacher has </a:t>
            </a:r>
            <a:endParaRPr lang="en-US" dirty="0"/>
          </a:p>
          <a:p>
            <a:r>
              <a:rPr lang="en-US" sz="1200" kern="1200" dirty="0">
                <a:solidFill>
                  <a:schemeClr val="tx1"/>
                </a:solidFill>
                <a:effectLst/>
                <a:latin typeface="+mn-lt"/>
                <a:ea typeface="+mn-ea"/>
                <a:cs typeface="+mn-cs"/>
              </a:rPr>
              <a:t>to guide the students during each step.</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All the students should be engaged in the activity. </a:t>
            </a:r>
            <a:endParaRPr lang="en-US" dirty="0"/>
          </a:p>
          <a:p>
            <a:pPr marL="228600" indent="-228600">
              <a:buAutoNum type="arabicPeriod"/>
            </a:pPr>
            <a:endParaRPr lang="en-US"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5</a:t>
            </a:fld>
            <a:endParaRPr lang="en-IN"/>
          </a:p>
        </p:txBody>
      </p:sp>
    </p:spTree>
    <p:extLst>
      <p:ext uri="{BB962C8B-B14F-4D97-AF65-F5344CB8AC3E}">
        <p14:creationId xmlns:p14="http://schemas.microsoft.com/office/powerpoint/2010/main" xmlns="" val="4164767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Procedure: </a:t>
            </a:r>
            <a:endParaRPr lang="en-US" dirty="0"/>
          </a:p>
          <a:p>
            <a:pPr marL="228600" indent="-228600">
              <a:buAutoNum type="arabicPeriod"/>
            </a:pPr>
            <a:r>
              <a:rPr lang="en-US" sz="1200" kern="1200" dirty="0">
                <a:solidFill>
                  <a:schemeClr val="tx1"/>
                </a:solidFill>
                <a:effectLst/>
                <a:latin typeface="+mn-lt"/>
                <a:ea typeface="+mn-ea"/>
                <a:cs typeface="+mn-cs"/>
              </a:rPr>
              <a:t>Teacher has to divide the class into groups of 5.</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 Teacher should handout printouts of the different parts of the digestive system and the outline to each group 3. Each student in the group should cut each part carefully and tape it to the outline.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 </a:t>
            </a:r>
            <a:r>
              <a:rPr lang="en-US" sz="1200" kern="1200" dirty="0" err="1">
                <a:solidFill>
                  <a:schemeClr val="tx1"/>
                </a:solidFill>
                <a:effectLst/>
                <a:latin typeface="+mn-lt"/>
                <a:ea typeface="+mn-ea"/>
                <a:cs typeface="+mn-cs"/>
              </a:rPr>
              <a:t>Colour</a:t>
            </a:r>
            <a:r>
              <a:rPr lang="en-US" sz="1200" kern="1200" dirty="0">
                <a:solidFill>
                  <a:schemeClr val="tx1"/>
                </a:solidFill>
                <a:effectLst/>
                <a:latin typeface="+mn-lt"/>
                <a:ea typeface="+mn-ea"/>
                <a:cs typeface="+mn-cs"/>
              </a:rPr>
              <a:t> each part exactly as shown in the outline.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5. Glue the outline on the cardboard sheet and the respective parts carefully and label them.</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6. Display the cardboard in the classroom.</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Instructions to teacher: </a:t>
            </a:r>
            <a:endParaRPr lang="en-US" dirty="0"/>
          </a:p>
          <a:p>
            <a:r>
              <a:rPr lang="en-US" sz="1200" kern="1200" dirty="0">
                <a:solidFill>
                  <a:schemeClr val="tx1"/>
                </a:solidFill>
                <a:effectLst/>
                <a:latin typeface="+mn-lt"/>
                <a:ea typeface="+mn-ea"/>
                <a:cs typeface="+mn-cs"/>
              </a:rPr>
              <a:t>All the materials required for the demonstration of the activity have to be present beforehand. </a:t>
            </a:r>
            <a:endParaRPr lang="en-US" dirty="0"/>
          </a:p>
          <a:p>
            <a:r>
              <a:rPr lang="en-US" sz="1200" kern="1200" dirty="0">
                <a:solidFill>
                  <a:schemeClr val="tx1"/>
                </a:solidFill>
                <a:effectLst/>
                <a:latin typeface="+mn-lt"/>
                <a:ea typeface="+mn-ea"/>
                <a:cs typeface="+mn-cs"/>
              </a:rPr>
              <a:t>Teacher has to divide the groups equally and distribute the materials among the groups. Teacher has to evaluate the model based on the following criteria. Teacher has </a:t>
            </a:r>
            <a:endParaRPr lang="en-US" dirty="0"/>
          </a:p>
          <a:p>
            <a:r>
              <a:rPr lang="en-US" sz="1200" kern="1200" dirty="0">
                <a:solidFill>
                  <a:schemeClr val="tx1"/>
                </a:solidFill>
                <a:effectLst/>
                <a:latin typeface="+mn-lt"/>
                <a:ea typeface="+mn-ea"/>
                <a:cs typeface="+mn-cs"/>
              </a:rPr>
              <a:t>to guide the students during each step.</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All the students should be engaged in the activity. </a:t>
            </a:r>
            <a:endParaRPr lang="en-US" dirty="0"/>
          </a:p>
          <a:p>
            <a:pPr marL="228600" indent="-228600">
              <a:buAutoNum type="arabicPeriod"/>
            </a:pPr>
            <a:endParaRPr lang="en-US"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6</a:t>
            </a:fld>
            <a:endParaRPr lang="en-IN"/>
          </a:p>
        </p:txBody>
      </p:sp>
    </p:spTree>
    <p:extLst>
      <p:ext uri="{BB962C8B-B14F-4D97-AF65-F5344CB8AC3E}">
        <p14:creationId xmlns:p14="http://schemas.microsoft.com/office/powerpoint/2010/main" xmlns="" val="4164767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kern="1200" baseline="0" dirty="0">
                <a:solidFill>
                  <a:schemeClr val="tx1"/>
                </a:solidFill>
                <a:latin typeface="+mn-lt"/>
                <a:ea typeface="+mn-ea"/>
                <a:cs typeface="+mn-cs"/>
              </a:rPr>
              <a:t>Instructions to teacher: </a:t>
            </a:r>
          </a:p>
          <a:p>
            <a:r>
              <a:rPr lang="en-US" sz="1200" kern="1200" baseline="0" dirty="0">
                <a:solidFill>
                  <a:schemeClr val="tx1"/>
                </a:solidFill>
                <a:latin typeface="+mn-lt"/>
                <a:ea typeface="+mn-ea"/>
                <a:cs typeface="+mn-cs"/>
              </a:rPr>
              <a:t>All the materials required for the demonstration of the activity have to be present beforehand. </a:t>
            </a:r>
          </a:p>
          <a:p>
            <a:r>
              <a:rPr lang="en-US" sz="1200" kern="1200" baseline="0" dirty="0">
                <a:solidFill>
                  <a:schemeClr val="tx1"/>
                </a:solidFill>
                <a:latin typeface="+mn-lt"/>
                <a:ea typeface="+mn-ea"/>
                <a:cs typeface="+mn-cs"/>
              </a:rPr>
              <a:t>Teacher has to divide the groups equally and distribute the materials among the groups. </a:t>
            </a:r>
          </a:p>
          <a:p>
            <a:r>
              <a:rPr lang="en-US" sz="1200" kern="1200" baseline="0" dirty="0">
                <a:solidFill>
                  <a:schemeClr val="tx1"/>
                </a:solidFill>
                <a:latin typeface="+mn-lt"/>
                <a:ea typeface="+mn-ea"/>
                <a:cs typeface="+mn-cs"/>
              </a:rPr>
              <a:t>Teacher has to evaluate the model based on the following criteria. Teacher has to guide the students during each step. </a:t>
            </a:r>
          </a:p>
          <a:p>
            <a:r>
              <a:rPr lang="en-US" sz="1200" kern="1200" baseline="0" dirty="0">
                <a:solidFill>
                  <a:schemeClr val="tx1"/>
                </a:solidFill>
                <a:latin typeface="+mn-lt"/>
                <a:ea typeface="+mn-ea"/>
                <a:cs typeface="+mn-cs"/>
              </a:rPr>
              <a:t>All the students should be engaged in the activity. </a:t>
            </a:r>
          </a:p>
          <a:p>
            <a:endParaRPr lang="en-US" sz="1200" kern="1200" baseline="0" dirty="0">
              <a:solidFill>
                <a:schemeClr val="tx1"/>
              </a:solidFill>
              <a:latin typeface="+mn-lt"/>
              <a:ea typeface="+mn-ea"/>
              <a:cs typeface="+mn-cs"/>
            </a:endParaRPr>
          </a:p>
          <a:p>
            <a:r>
              <a:rPr lang="en-US" sz="1200" b="1" kern="1200" baseline="0" dirty="0">
                <a:solidFill>
                  <a:schemeClr val="tx1"/>
                </a:solidFill>
                <a:latin typeface="+mn-lt"/>
                <a:ea typeface="+mn-ea"/>
                <a:cs typeface="+mn-cs"/>
              </a:rPr>
              <a:t>Evaluation should be done based on: </a:t>
            </a:r>
            <a:r>
              <a:rPr lang="en-US" sz="1200" b="0" kern="1200" baseline="0" dirty="0">
                <a:solidFill>
                  <a:schemeClr val="tx1"/>
                </a:solidFill>
                <a:latin typeface="+mn-lt"/>
                <a:ea typeface="+mn-ea"/>
                <a:cs typeface="+mn-cs"/>
              </a:rPr>
              <a:t>Concept, designing, neatness, time management, presentation. </a:t>
            </a:r>
          </a:p>
          <a:p>
            <a:endParaRPr lang="en-IN" sz="1200" b="1" kern="1200" baseline="0" dirty="0">
              <a:solidFill>
                <a:schemeClr val="tx1"/>
              </a:solidFill>
              <a:latin typeface="+mn-lt"/>
              <a:ea typeface="+mn-ea"/>
              <a:cs typeface="+mn-cs"/>
            </a:endParaRPr>
          </a:p>
          <a:p>
            <a:r>
              <a:rPr lang="en-IN" sz="1200" b="1" kern="1200" baseline="0" dirty="0">
                <a:solidFill>
                  <a:schemeClr val="tx1"/>
                </a:solidFill>
                <a:latin typeface="+mn-lt"/>
                <a:ea typeface="+mn-ea"/>
                <a:cs typeface="+mn-cs"/>
              </a:rPr>
              <a:t>Precaution: </a:t>
            </a:r>
          </a:p>
          <a:p>
            <a:r>
              <a:rPr lang="en-US" sz="1200" b="1" kern="1200" baseline="0" dirty="0">
                <a:solidFill>
                  <a:schemeClr val="tx1"/>
                </a:solidFill>
                <a:latin typeface="+mn-lt"/>
                <a:ea typeface="+mn-ea"/>
                <a:cs typeface="+mn-cs"/>
              </a:rPr>
              <a:t>1. Discipline should be maintained during the activity in the classroom. </a:t>
            </a:r>
          </a:p>
          <a:p>
            <a:pPr marL="228600" indent="-228600">
              <a:buNone/>
            </a:pPr>
            <a:endParaRPr lang="en-US"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7</a:t>
            </a:fld>
            <a:endParaRPr lang="en-IN"/>
          </a:p>
        </p:txBody>
      </p:sp>
    </p:spTree>
    <p:extLst>
      <p:ext uri="{BB962C8B-B14F-4D97-AF65-F5344CB8AC3E}">
        <p14:creationId xmlns:p14="http://schemas.microsoft.com/office/powerpoint/2010/main" xmlns="" val="1464107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xmlns=""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xmlns=""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xmlns=""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diagramDrawing" Target="../diagrams/drawing1.xml"/><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6A8D51F-2C12-C841-908F-A2F4A2D7BE2C}"/>
              </a:ext>
            </a:extLst>
          </p:cNvPr>
          <p:cNvSpPr txBox="1"/>
          <p:nvPr/>
        </p:nvSpPr>
        <p:spPr>
          <a:xfrm>
            <a:off x="1104900" y="2472055"/>
            <a:ext cx="6819900" cy="171136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pPr algn="ctr">
              <a:lnSpc>
                <a:spcPct val="150000"/>
              </a:lnSpc>
            </a:pPr>
            <a:r>
              <a:rPr lang="gu-IN" sz="5400" b="1" dirty="0">
                <a:latin typeface="Calibri" panose="020F0502020204030204" pitchFamily="34" charset="0"/>
                <a:cs typeface="Calibri" panose="020F0502020204030204" pitchFamily="34" charset="0"/>
              </a:rPr>
              <a:t>પાચન તંત્રનું મોડેલ</a:t>
            </a:r>
            <a:r>
              <a:rPr lang="en-US" sz="5400" b="1" dirty="0">
                <a:latin typeface="Calibri" panose="020F0502020204030204" pitchFamily="34" charset="0"/>
                <a:cs typeface="Calibri" panose="020F0502020204030204" pitchFamily="34" charset="0"/>
              </a:rPr>
              <a:t> </a:t>
            </a:r>
            <a:endParaRPr lang="en-US" sz="5400" dirty="0">
              <a:latin typeface="Calibri" panose="020F0502020204030204" pitchFamily="34" charset="0"/>
              <a:cs typeface="Calibri" panose="020F0502020204030204" pitchFamily="34" charset="0"/>
            </a:endParaRPr>
          </a:p>
          <a:p>
            <a:pPr>
              <a:lnSpc>
                <a:spcPct val="150000"/>
              </a:lnSpc>
            </a:pPr>
            <a:endParaRPr lang="x-none" dirty="0"/>
          </a:p>
        </p:txBody>
      </p:sp>
    </p:spTree>
    <p:extLst>
      <p:ext uri="{BB962C8B-B14F-4D97-AF65-F5344CB8AC3E}">
        <p14:creationId xmlns:p14="http://schemas.microsoft.com/office/powerpoint/2010/main" xmlns=""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60BBB5E-91B2-234F-8542-4E0E8F82984E}"/>
              </a:ext>
            </a:extLst>
          </p:cNvPr>
          <p:cNvSpPr txBox="1"/>
          <p:nvPr/>
        </p:nvSpPr>
        <p:spPr>
          <a:xfrm>
            <a:off x="3657600" y="76200"/>
            <a:ext cx="1828800" cy="85408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gu-IN" sz="3600" b="1" dirty="0">
                <a:latin typeface="Calibri" panose="020F0502020204030204" pitchFamily="34" charset="0"/>
                <a:cs typeface="Calibri" panose="020F0502020204030204" pitchFamily="34" charset="0"/>
              </a:rPr>
              <a:t>ઉદ્દેશ્ય</a:t>
            </a:r>
            <a:endParaRPr lang="en-US" sz="36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xmlns="" id="{778889EA-51DF-6241-84C3-32593E54C006}"/>
              </a:ext>
            </a:extLst>
          </p:cNvPr>
          <p:cNvSpPr txBox="1"/>
          <p:nvPr/>
        </p:nvSpPr>
        <p:spPr>
          <a:xfrm>
            <a:off x="1371600" y="1841480"/>
            <a:ext cx="2514600" cy="3046988"/>
          </a:xfrm>
          <a:prstGeom prst="rect">
            <a:avLst/>
          </a:prstGeom>
          <a:noFill/>
          <a:ln w="28575">
            <a:solidFill>
              <a:srgbClr val="C00000"/>
            </a:solidFill>
          </a:ln>
        </p:spPr>
        <p:txBody>
          <a:bodyPr wrap="square" rtlCol="0">
            <a:spAutoFit/>
          </a:bodyPr>
          <a:lstStyle/>
          <a:p>
            <a:r>
              <a:rPr lang="gu-IN" sz="2400" dirty="0">
                <a:latin typeface="Calibri" panose="020F0502020204030204" pitchFamily="34" charset="0"/>
                <a:cs typeface="Calibri" panose="020F0502020204030204" pitchFamily="34" charset="0"/>
              </a:rPr>
              <a:t>માનવના</a:t>
            </a:r>
            <a:r>
              <a:rPr lang="en-US" sz="2400" dirty="0">
                <a:latin typeface="Calibri" panose="020F0502020204030204" pitchFamily="34" charset="0"/>
                <a:cs typeface="Calibri" panose="020F0502020204030204" pitchFamily="34" charset="0"/>
              </a:rPr>
              <a:t> </a:t>
            </a:r>
            <a:r>
              <a:rPr lang="gu-IN" sz="2400" dirty="0">
                <a:latin typeface="Calibri" panose="020F0502020204030204" pitchFamily="34" charset="0"/>
                <a:cs typeface="Calibri" panose="020F0502020204030204" pitchFamily="34" charset="0"/>
              </a:rPr>
              <a:t>પાચન તંત્રનું મોડેલ બનાવીને તેની અંદરના વિવિધ અવયવો અને તેમના સ્થાનોની સારી</a:t>
            </a:r>
            <a:r>
              <a:rPr lang="en-US" sz="2400" dirty="0">
                <a:latin typeface="Calibri" panose="020F0502020204030204" pitchFamily="34" charset="0"/>
                <a:cs typeface="Calibri" panose="020F0502020204030204" pitchFamily="34" charset="0"/>
              </a:rPr>
              <a:t> </a:t>
            </a:r>
            <a:r>
              <a:rPr lang="gu-IN" sz="2400" dirty="0">
                <a:latin typeface="Calibri" panose="020F0502020204030204" pitchFamily="34" charset="0"/>
                <a:cs typeface="Calibri" panose="020F0502020204030204" pitchFamily="34" charset="0"/>
              </a:rPr>
              <a:t>રીતે સમજૂતીમેળવવી</a:t>
            </a:r>
            <a:r>
              <a:rPr lang="en-IN" sz="2400"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a:t>
            </a:r>
          </a:p>
        </p:txBody>
      </p:sp>
      <p:pic>
        <p:nvPicPr>
          <p:cNvPr id="8" name="Picture 5" descr="alimentary canal 2">
            <a:extLst>
              <a:ext uri="{FF2B5EF4-FFF2-40B4-BE49-F238E27FC236}">
                <a16:creationId xmlns:a16="http://schemas.microsoft.com/office/drawing/2014/main" xmlns="" id="{503718C0-5897-C241-B3D1-134A49824E6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990600"/>
            <a:ext cx="2808373"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2586460959"/>
              </p:ext>
            </p:extLst>
          </p:nvPr>
        </p:nvGraphicFramePr>
        <p:xfrm>
          <a:off x="76200" y="1295400"/>
          <a:ext cx="8077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Pencil Case, Sissors, School, Supplies, Glue, Colorful">
            <a:extLst>
              <a:ext uri="{FF2B5EF4-FFF2-40B4-BE49-F238E27FC236}">
                <a16:creationId xmlns:a16="http://schemas.microsoft.com/office/drawing/2014/main" xmlns="" id="{E58ACB79-D95D-7F43-B368-E8A997B5A251}"/>
              </a:ext>
            </a:extLst>
          </p:cNvPr>
          <p:cNvPicPr>
            <a:picLocks noChangeAspect="1" noChangeArrowheads="1"/>
          </p:cNvPicPr>
          <p:nvPr/>
        </p:nvPicPr>
        <p:blipFill rotWithShape="1">
          <a:blip r:embed="rId7" cstate="print">
            <a:extLst>
              <a:ext uri="{BEBA8EAE-BF5A-486C-A8C5-ECC9F3942E4B}">
                <a14:imgProps xmlns:a14="http://schemas.microsoft.com/office/drawing/2010/main" xmlns="">
                  <a14:imgLayer r:embed="rId9">
                    <a14:imgEffect>
                      <a14:backgroundRemoval t="3339" b="99499" l="10000" r="98750">
                        <a14:foregroundMark x1="37083" y1="10184" x2="41146" y2="4508"/>
                        <a14:foregroundMark x1="41146" y1="4508" x2="47396" y2="10351"/>
                        <a14:foregroundMark x1="83854" y1="9516" x2="89479" y2="13523"/>
                        <a14:foregroundMark x1="89479" y1="13523" x2="91667" y2="23706"/>
                        <a14:foregroundMark x1="91667" y1="23706" x2="90729" y2="42237"/>
                        <a14:foregroundMark x1="90729" y1="42237" x2="90833" y2="42571"/>
                        <a14:foregroundMark x1="90208" y1="36394" x2="92083" y2="81636"/>
                        <a14:foregroundMark x1="40938" y1="90317" x2="64271" y2="91653"/>
                        <a14:foregroundMark x1="64271" y1="91653" x2="70104" y2="89983"/>
                        <a14:foregroundMark x1="70104" y1="89983" x2="70729" y2="90150"/>
                        <a14:foregroundMark x1="37708" y1="75292" x2="40729" y2="90484"/>
                        <a14:foregroundMark x1="93229" y1="12187" x2="96146" y2="71119"/>
                        <a14:foregroundMark x1="94896" y1="9850" x2="99792" y2="78130"/>
                        <a14:foregroundMark x1="99792" y1="78130" x2="96875" y2="86644"/>
                        <a14:foregroundMark x1="96875" y1="86644" x2="93438" y2="89816"/>
                        <a14:foregroundMark x1="33125" y1="6511" x2="41875" y2="5509"/>
                        <a14:foregroundMark x1="41875" y1="5509" x2="50208" y2="5676"/>
                        <a14:foregroundMark x1="50208" y1="5676" x2="66667" y2="4007"/>
                        <a14:foregroundMark x1="66667" y1="4007" x2="74792" y2="6678"/>
                        <a14:foregroundMark x1="74792" y1="6678" x2="75208" y2="7012"/>
                        <a14:foregroundMark x1="34479" y1="78798" x2="35104" y2="97496"/>
                        <a14:foregroundMark x1="35104" y1="97496" x2="42500" y2="97496"/>
                        <a14:foregroundMark x1="42500" y1="97496" x2="55729" y2="93489"/>
                        <a14:foregroundMark x1="55729" y1="93489" x2="70417" y2="95326"/>
                        <a14:foregroundMark x1="70417" y1="95326" x2="81771" y2="93823"/>
                        <a14:foregroundMark x1="81771" y1="93823" x2="81771" y2="93823"/>
                        <a14:foregroundMark x1="45313" y1="99165" x2="68125" y2="99332"/>
                        <a14:foregroundMark x1="68125" y1="99332" x2="86146" y2="98331"/>
                        <a14:foregroundMark x1="86146" y1="98331" x2="94167" y2="99666"/>
                        <a14:foregroundMark x1="94167" y1="99666" x2="98750" y2="97162"/>
                        <a14:foregroundMark x1="30938" y1="5175" x2="20000" y2="3339"/>
                        <a14:backgroundMark x1="31458" y1="18030" x2="32396" y2="70952"/>
                        <a14:backgroundMark x1="32396" y1="70952" x2="31875" y2="74124"/>
                      </a14:backgroundRemoval>
                    </a14:imgEffect>
                  </a14:imgLayer>
                </a14:imgProps>
              </a:ext>
              <a:ext uri="{28A0092B-C50C-407E-A947-70E740481C1C}">
                <a14:useLocalDpi xmlns:a14="http://schemas.microsoft.com/office/drawing/2010/main" xmlns="" val="0"/>
              </a:ext>
            </a:extLst>
          </a:blip>
          <a:srcRect l="36667" r="2498"/>
          <a:stretch/>
        </p:blipFill>
        <p:spPr bwMode="auto">
          <a:xfrm>
            <a:off x="6248400" y="1143000"/>
            <a:ext cx="2514600" cy="234471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xmlns="" id="{D936F9D2-812F-304F-B0E3-0645F9EF7483}"/>
              </a:ext>
            </a:extLst>
          </p:cNvPr>
          <p:cNvSpPr txBox="1"/>
          <p:nvPr/>
        </p:nvSpPr>
        <p:spPr>
          <a:xfrm>
            <a:off x="2514600" y="76200"/>
            <a:ext cx="4191000" cy="769441"/>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gu-IN" sz="3200" b="1" dirty="0">
                <a:latin typeface="Calibri" panose="020F0502020204030204" pitchFamily="34" charset="0"/>
                <a:cs typeface="Calibri" panose="020F0502020204030204" pitchFamily="34" charset="0"/>
              </a:rPr>
              <a:t>જરૂરી સાધનો / સંસાધનો</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05025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t="11940" b="1493"/>
          <a:stretch>
            <a:fillRect/>
          </a:stretch>
        </p:blipFill>
        <p:spPr bwMode="auto">
          <a:xfrm>
            <a:off x="1447800" y="990600"/>
            <a:ext cx="6113896" cy="5394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a:extLst>
              <a:ext uri="{FF2B5EF4-FFF2-40B4-BE49-F238E27FC236}">
                <a16:creationId xmlns:a16="http://schemas.microsoft.com/office/drawing/2014/main" xmlns="" id="{05224A15-81F4-8E4A-AD7D-869F948C173C}"/>
              </a:ext>
            </a:extLst>
          </p:cNvPr>
          <p:cNvSpPr txBox="1"/>
          <p:nvPr/>
        </p:nvSpPr>
        <p:spPr>
          <a:xfrm>
            <a:off x="1143000" y="76200"/>
            <a:ext cx="6629400" cy="85408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gu-IN" sz="3600" b="1" dirty="0">
                <a:latin typeface="Calibri" panose="020F0502020204030204" pitchFamily="34" charset="0"/>
                <a:cs typeface="Calibri" panose="020F0502020204030204" pitchFamily="34" charset="0"/>
              </a:rPr>
              <a:t>પાચન તંત્રના અંગો</a:t>
            </a:r>
            <a:r>
              <a:rPr lang="en-US" sz="3600" b="1" dirty="0">
                <a:latin typeface="Calibri" panose="020F0502020204030204" pitchFamily="34" charset="0"/>
                <a:cs typeface="Calibri" panose="020F0502020204030204" pitchFamily="34" charset="0"/>
              </a:rPr>
              <a:t> </a:t>
            </a:r>
          </a:p>
        </p:txBody>
      </p:sp>
      <p:sp>
        <p:nvSpPr>
          <p:cNvPr id="3" name="TextBox 2">
            <a:extLst>
              <a:ext uri="{FF2B5EF4-FFF2-40B4-BE49-F238E27FC236}">
                <a16:creationId xmlns:a16="http://schemas.microsoft.com/office/drawing/2014/main" xmlns="" id="{912220FA-990F-2DCE-B70F-62C8448D62E5}"/>
              </a:ext>
            </a:extLst>
          </p:cNvPr>
          <p:cNvSpPr txBox="1"/>
          <p:nvPr/>
        </p:nvSpPr>
        <p:spPr>
          <a:xfrm>
            <a:off x="1582304" y="1066800"/>
            <a:ext cx="5885296" cy="1200329"/>
          </a:xfrm>
          <a:prstGeom prst="rect">
            <a:avLst/>
          </a:prstGeom>
          <a:solidFill>
            <a:schemeClr val="bg1"/>
          </a:solidFill>
        </p:spPr>
        <p:txBody>
          <a:bodyPr wrap="square" rtlCol="0">
            <a:spAutoFit/>
          </a:bodyPr>
          <a:lstStyle/>
          <a:p>
            <a:r>
              <a:rPr lang="gu-IN" dirty="0"/>
              <a:t>પાછળ આપેલ છબી પ્રમાણે પાચન તંત્રનું કાગળનું મોડેલ બનાવો.</a:t>
            </a:r>
            <a:br>
              <a:rPr lang="gu-IN" dirty="0"/>
            </a:br>
            <a:r>
              <a:rPr lang="gu-IN" dirty="0"/>
              <a:t>દરેક અંગમાં</a:t>
            </a:r>
            <a:r>
              <a:rPr lang="en-US" dirty="0"/>
              <a:t> </a:t>
            </a:r>
            <a:r>
              <a:rPr lang="gu-IN" dirty="0"/>
              <a:t>આપેલ</a:t>
            </a:r>
            <a:r>
              <a:rPr lang="en-US" dirty="0"/>
              <a:t> </a:t>
            </a:r>
            <a:r>
              <a:rPr lang="gu-IN" dirty="0"/>
              <a:t>ચિત્ર</a:t>
            </a:r>
            <a:r>
              <a:rPr lang="en-US" dirty="0"/>
              <a:t> </a:t>
            </a:r>
            <a:r>
              <a:rPr lang="gu-IN" dirty="0"/>
              <a:t>જેવા</a:t>
            </a:r>
            <a:r>
              <a:rPr lang="en-US" dirty="0"/>
              <a:t> </a:t>
            </a:r>
            <a:r>
              <a:rPr lang="gu-IN" dirty="0"/>
              <a:t>રંગ</a:t>
            </a:r>
            <a:r>
              <a:rPr lang="en-US" dirty="0"/>
              <a:t> </a:t>
            </a:r>
            <a:r>
              <a:rPr lang="gu-IN" dirty="0"/>
              <a:t>ભરો જેથી તે</a:t>
            </a:r>
            <a:r>
              <a:rPr lang="en-US" dirty="0"/>
              <a:t> </a:t>
            </a:r>
            <a:r>
              <a:rPr lang="gu-IN" dirty="0"/>
              <a:t>આબેહૂબ</a:t>
            </a:r>
            <a:r>
              <a:rPr lang="en-US" dirty="0"/>
              <a:t> </a:t>
            </a:r>
            <a:r>
              <a:rPr lang="gu-IN" dirty="0"/>
              <a:t>એના જેવા</a:t>
            </a:r>
            <a:r>
              <a:rPr lang="en-US" dirty="0"/>
              <a:t> </a:t>
            </a:r>
            <a:r>
              <a:rPr lang="gu-IN" dirty="0"/>
              <a:t>જ દેખાય.</a:t>
            </a:r>
            <a:endParaRPr lang="en-IN" dirty="0"/>
          </a:p>
        </p:txBody>
      </p:sp>
    </p:spTree>
    <p:extLst>
      <p:ext uri="{BB962C8B-B14F-4D97-AF65-F5344CB8AC3E}">
        <p14:creationId xmlns:p14="http://schemas.microsoft.com/office/powerpoint/2010/main" xmlns="" val="154742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260612E-E213-5D41-BF74-311A3D6462AA}"/>
              </a:ext>
            </a:extLst>
          </p:cNvPr>
          <p:cNvSpPr txBox="1"/>
          <p:nvPr/>
        </p:nvSpPr>
        <p:spPr>
          <a:xfrm>
            <a:off x="2362200" y="76200"/>
            <a:ext cx="4485290" cy="85408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gu-IN" sz="3600" b="1" dirty="0">
                <a:latin typeface="Calibri" panose="020F0502020204030204" pitchFamily="34" charset="0"/>
                <a:cs typeface="Calibri" panose="020F0502020204030204" pitchFamily="34" charset="0"/>
              </a:rPr>
              <a:t>પ્રક્રિયા</a:t>
            </a:r>
            <a:endParaRPr lang="en-US" sz="36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xmlns="" id="{C994B3A8-5EB1-3C4B-B862-CD844D93CF4A}"/>
              </a:ext>
            </a:extLst>
          </p:cNvPr>
          <p:cNvSpPr txBox="1"/>
          <p:nvPr/>
        </p:nvSpPr>
        <p:spPr>
          <a:xfrm>
            <a:off x="1066800" y="1600200"/>
            <a:ext cx="7010400" cy="4893647"/>
          </a:xfrm>
          <a:prstGeom prst="rect">
            <a:avLst/>
          </a:prstGeom>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401638" indent="-401638">
              <a:lnSpc>
                <a:spcPct val="150000"/>
              </a:lnSpc>
              <a:spcBef>
                <a:spcPts val="1200"/>
              </a:spcBef>
              <a:spcAft>
                <a:spcPts val="1200"/>
              </a:spcAft>
              <a:buFont typeface="+mj-lt"/>
              <a:buAutoNum type="arabicPeriod"/>
            </a:pPr>
            <a:r>
              <a:rPr lang="gu-IN" sz="2400" dirty="0">
                <a:latin typeface="Calibri" panose="020F0502020204030204" pitchFamily="34" charset="0"/>
                <a:cs typeface="Calibri" panose="020F0502020204030204" pitchFamily="34" charset="0"/>
              </a:rPr>
              <a:t>સમૂહમાં દરેક વિદ્યાર્થીઓએ દરેક ભાગને જાતે ધ્યાનપૂર્વક કાપવો અને તેને આઉટલાઇન પર ચોંટાડવો જોઈએ.</a:t>
            </a:r>
            <a:r>
              <a:rPr lang="en-US" sz="2400" dirty="0">
                <a:latin typeface="Calibri" panose="020F0502020204030204" pitchFamily="34" charset="0"/>
                <a:cs typeface="Calibri" panose="020F0502020204030204" pitchFamily="34" charset="0"/>
              </a:rPr>
              <a:t> </a:t>
            </a:r>
            <a:endParaRPr lang="en-IN" sz="2400" dirty="0">
              <a:latin typeface="Calibri" panose="020F0502020204030204" pitchFamily="34" charset="0"/>
              <a:cs typeface="Calibri" panose="020F0502020204030204" pitchFamily="34" charset="0"/>
            </a:endParaRPr>
          </a:p>
          <a:p>
            <a:pPr marL="401638" indent="-401638">
              <a:spcBef>
                <a:spcPts val="1200"/>
              </a:spcBef>
              <a:spcAft>
                <a:spcPts val="1200"/>
              </a:spcAft>
              <a:buFont typeface="+mj-lt"/>
              <a:buAutoNum type="arabicPeriod"/>
            </a:pPr>
            <a:r>
              <a:rPr lang="gu-IN" sz="2400" dirty="0"/>
              <a:t>દરેક ભાગને આઉટલાઇનમાં બતાવ્યા પ્રમાણે ચોક્કસ રંગ થી ભરો</a:t>
            </a:r>
            <a:r>
              <a:rPr lang="en-US" sz="2400" dirty="0">
                <a:latin typeface="Calibri" panose="020F0502020204030204" pitchFamily="34" charset="0"/>
                <a:cs typeface="Calibri" panose="020F0502020204030204" pitchFamily="34" charset="0"/>
              </a:rPr>
              <a:t>. </a:t>
            </a:r>
          </a:p>
          <a:p>
            <a:pPr marL="401638" indent="-401638">
              <a:spcBef>
                <a:spcPts val="1200"/>
              </a:spcBef>
              <a:spcAft>
                <a:spcPts val="1200"/>
              </a:spcAft>
              <a:buFont typeface="+mj-lt"/>
              <a:buAutoNum type="arabicPeriod"/>
            </a:pPr>
            <a:r>
              <a:rPr lang="gu-IN" sz="2400" dirty="0">
                <a:latin typeface="Calibri" panose="020F0502020204030204" pitchFamily="34" charset="0"/>
                <a:cs typeface="Calibri" panose="020F0502020204030204" pitchFamily="34" charset="0"/>
              </a:rPr>
              <a:t>આઉટલાઇનને કાર્ડબોર્ડ શીટ પર </a:t>
            </a:r>
            <a:r>
              <a:rPr lang="gu-IN" sz="2400" dirty="0"/>
              <a:t>ગોંદ</a:t>
            </a:r>
            <a:r>
              <a:rPr lang="gu-IN" sz="2400" dirty="0">
                <a:latin typeface="Calibri" panose="020F0502020204030204" pitchFamily="34" charset="0"/>
                <a:cs typeface="Calibri" panose="020F0502020204030204" pitchFamily="34" charset="0"/>
              </a:rPr>
              <a:t>ચોંટાડો અને સંબંધિત ભાગોને ધ્યાનપૂર્વક ચોંટાડો અને તેમને લેબલ કરો.</a:t>
            </a:r>
            <a:r>
              <a:rPr lang="en-US" sz="2400" dirty="0">
                <a:latin typeface="Calibri" panose="020F0502020204030204" pitchFamily="34" charset="0"/>
                <a:cs typeface="Calibri" panose="020F0502020204030204" pitchFamily="34" charset="0"/>
              </a:rPr>
              <a:t> </a:t>
            </a:r>
          </a:p>
          <a:p>
            <a:pPr marL="401638" indent="-401638">
              <a:spcBef>
                <a:spcPts val="1200"/>
              </a:spcBef>
              <a:spcAft>
                <a:spcPts val="1200"/>
              </a:spcAft>
              <a:buFont typeface="+mj-lt"/>
              <a:buAutoNum type="arabicPeriod"/>
            </a:pPr>
            <a:r>
              <a:rPr lang="gu-IN" sz="2400" dirty="0">
                <a:latin typeface="Calibri" panose="020F0502020204030204" pitchFamily="34" charset="0"/>
                <a:cs typeface="Calibri" panose="020F0502020204030204" pitchFamily="34" charset="0"/>
              </a:rPr>
              <a:t>કાર્ડબોર્ડને વર્ગખંડમાં પ્રદર્શિત કરો.</a:t>
            </a:r>
            <a:r>
              <a:rPr lang="en-US" sz="24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xmlns="" val="35237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260612E-E213-5D41-BF74-311A3D6462AA}"/>
              </a:ext>
            </a:extLst>
          </p:cNvPr>
          <p:cNvSpPr txBox="1"/>
          <p:nvPr/>
        </p:nvSpPr>
        <p:spPr>
          <a:xfrm>
            <a:off x="1066800" y="152400"/>
            <a:ext cx="6629400" cy="854080"/>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lnSpc>
                <a:spcPct val="150000"/>
              </a:lnSpc>
            </a:pPr>
            <a:r>
              <a:rPr lang="gu-IN" sz="3600" b="1" dirty="0">
                <a:latin typeface="Calibri" panose="020F0502020204030204" pitchFamily="34" charset="0"/>
                <a:cs typeface="Calibri" panose="020F0502020204030204" pitchFamily="34" charset="0"/>
              </a:rPr>
              <a:t>નિરીક્ષણ અને </a:t>
            </a:r>
            <a:r>
              <a:rPr lang="gu-IN" sz="3600" b="1" dirty="0" smtClean="0">
                <a:latin typeface="Calibri" panose="020F0502020204030204" pitchFamily="34" charset="0"/>
                <a:cs typeface="Calibri" panose="020F0502020204030204" pitchFamily="34" charset="0"/>
              </a:rPr>
              <a:t>નિષ્કર્ષ</a:t>
            </a:r>
            <a:endParaRPr lang="en-US" sz="36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xmlns="" id="{C994B3A8-5EB1-3C4B-B862-CD844D93CF4A}"/>
              </a:ext>
            </a:extLst>
          </p:cNvPr>
          <p:cNvSpPr txBox="1"/>
          <p:nvPr/>
        </p:nvSpPr>
        <p:spPr>
          <a:xfrm>
            <a:off x="914400" y="2064603"/>
            <a:ext cx="7315200" cy="95410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gu-IN" sz="2800" b="1" dirty="0">
                <a:latin typeface="Calibri" panose="020F0502020204030204" pitchFamily="34" charset="0"/>
                <a:cs typeface="Calibri" panose="020F0502020204030204" pitchFamily="34" charset="0"/>
              </a:rPr>
              <a:t>હવે આપણે પાચન તંત્રનું મોડેલ બનાવવામાં કાબેલ છીએ.</a:t>
            </a:r>
            <a:r>
              <a:rPr lang="en-US" sz="2800" b="1" dirty="0">
                <a:latin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xmlns="" id="{C994B3A8-5EB1-3C4B-B862-CD844D93CF4A}"/>
              </a:ext>
            </a:extLst>
          </p:cNvPr>
          <p:cNvSpPr txBox="1"/>
          <p:nvPr/>
        </p:nvSpPr>
        <p:spPr>
          <a:xfrm>
            <a:off x="914400" y="3313093"/>
            <a:ext cx="7315200" cy="954107"/>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gu-IN" sz="2800" b="1" dirty="0">
                <a:latin typeface="Calibri" panose="020F0502020204030204" pitchFamily="34" charset="0"/>
                <a:cs typeface="Calibri" panose="020F0502020204030204" pitchFamily="34" charset="0"/>
              </a:rPr>
              <a:t>અમે પાચન તંત્રના ભાગો અને તેમની સ્થાનસૂચક સ્થિતિને વિગતવાર સમજી લીધું છે.</a:t>
            </a:r>
            <a:r>
              <a:rPr lang="en-US" sz="2800" b="1"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xmlns="" val="35237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par>
                          <p:cTn id="10" fill="hold">
                            <p:stCondLst>
                              <p:cond delay="1000"/>
                            </p:stCondLst>
                            <p:childTnLst>
                              <p:par>
                                <p:cTn id="11" presetID="29"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B486913D-BA72-F446-A8EA-01AE9A211854}"/>
              </a:ext>
            </a:extLst>
          </p:cNvPr>
          <p:cNvSpPr txBox="1"/>
          <p:nvPr/>
        </p:nvSpPr>
        <p:spPr>
          <a:xfrm>
            <a:off x="2133600" y="76200"/>
            <a:ext cx="4953000" cy="646331"/>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gu-IN" sz="3600" b="1" dirty="0">
                <a:latin typeface="Calibri" panose="020F0502020204030204" pitchFamily="34" charset="0"/>
                <a:cs typeface="Calibri" panose="020F0502020204030204" pitchFamily="34" charset="0"/>
              </a:rPr>
              <a:t>ચર્ચા માટેના પ્રશ્નો</a:t>
            </a:r>
            <a:endParaRPr lang="en-US" sz="36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xmlns="" id="{805ABC5A-371B-2042-A864-363C59227962}"/>
              </a:ext>
            </a:extLst>
          </p:cNvPr>
          <p:cNvSpPr txBox="1"/>
          <p:nvPr/>
        </p:nvSpPr>
        <p:spPr>
          <a:xfrm>
            <a:off x="533400" y="1143000"/>
            <a:ext cx="8305800" cy="461665"/>
          </a:xfrm>
          <a:prstGeom prst="rect">
            <a:avLst/>
          </a:prstGeom>
          <a:noFill/>
          <a:ln w="38100">
            <a:solidFill>
              <a:srgbClr val="00B0F0"/>
            </a:solidFill>
          </a:ln>
        </p:spPr>
        <p:txBody>
          <a:bodyPr wrap="square" rtlCol="0">
            <a:spAutoFit/>
          </a:bodyPr>
          <a:lstStyle/>
          <a:p>
            <a:pPr marL="457200" indent="-457200"/>
            <a:r>
              <a:rPr lang="en-US" sz="2400" b="1" dirty="0">
                <a:latin typeface="Calibri" panose="020F0502020204030204" pitchFamily="34" charset="0"/>
                <a:cs typeface="Calibri" panose="020F0502020204030204" pitchFamily="34" charset="0"/>
              </a:rPr>
              <a:t>1. </a:t>
            </a:r>
            <a:r>
              <a:rPr lang="gu-IN" sz="2400" b="1" dirty="0">
                <a:latin typeface="Calibri" panose="020F0502020204030204" pitchFamily="34" charset="0"/>
                <a:cs typeface="Calibri" panose="020F0502020204030204" pitchFamily="34" charset="0"/>
              </a:rPr>
              <a:t>માનવ</a:t>
            </a:r>
            <a:r>
              <a:rPr lang="en-US" sz="2400" b="1" dirty="0">
                <a:latin typeface="Calibri" panose="020F0502020204030204" pitchFamily="34" charset="0"/>
                <a:cs typeface="Calibri" panose="020F0502020204030204" pitchFamily="34" charset="0"/>
              </a:rPr>
              <a:t> </a:t>
            </a:r>
            <a:r>
              <a:rPr lang="gu-IN" sz="2400" b="1" dirty="0">
                <a:latin typeface="Calibri" panose="020F0502020204030204" pitchFamily="34" charset="0"/>
                <a:cs typeface="Calibri" panose="020F0502020204030204" pitchFamily="34" charset="0"/>
              </a:rPr>
              <a:t>શરીરના પાચન તંત્રના વિવિધ ભાગો કયા છે?</a:t>
            </a:r>
            <a:endParaRPr lang="en-US" sz="2400" b="1"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xmlns="" id="{2529DC4B-28C9-2B40-A80C-D8835B62CF8B}"/>
              </a:ext>
            </a:extLst>
          </p:cNvPr>
          <p:cNvGraphicFramePr/>
          <p:nvPr>
            <p:extLst>
              <p:ext uri="{D42A27DB-BD31-4B8C-83A1-F6EECF244321}">
                <p14:modId xmlns:p14="http://schemas.microsoft.com/office/powerpoint/2010/main" xmlns="" val="2923487241"/>
              </p:ext>
            </p:extLst>
          </p:nvPr>
        </p:nvGraphicFramePr>
        <p:xfrm>
          <a:off x="381000" y="1962807"/>
          <a:ext cx="7696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Arrow Connector 4">
            <a:extLst>
              <a:ext uri="{FF2B5EF4-FFF2-40B4-BE49-F238E27FC236}">
                <a16:creationId xmlns:a16="http://schemas.microsoft.com/office/drawing/2014/main" xmlns="" id="{951CD497-5BB7-7249-B2D3-2A4E679A8E25}"/>
              </a:ext>
            </a:extLst>
          </p:cNvPr>
          <p:cNvCxnSpPr>
            <a:cxnSpLocks/>
          </p:cNvCxnSpPr>
          <p:nvPr/>
        </p:nvCxnSpPr>
        <p:spPr>
          <a:xfrm>
            <a:off x="1981200" y="2401614"/>
            <a:ext cx="9906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xmlns="" id="{288A7397-59BD-274A-AA8D-196487FAD696}"/>
              </a:ext>
            </a:extLst>
          </p:cNvPr>
          <p:cNvCxnSpPr>
            <a:cxnSpLocks/>
          </p:cNvCxnSpPr>
          <p:nvPr/>
        </p:nvCxnSpPr>
        <p:spPr>
          <a:xfrm>
            <a:off x="1981200" y="2401614"/>
            <a:ext cx="0" cy="7620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xmlns="" id="{14476C9D-BEC7-3A47-AB39-8AAC1C7D3D3F}"/>
              </a:ext>
            </a:extLst>
          </p:cNvPr>
          <p:cNvCxnSpPr>
            <a:cxnSpLocks/>
          </p:cNvCxnSpPr>
          <p:nvPr/>
        </p:nvCxnSpPr>
        <p:spPr>
          <a:xfrm flipH="1">
            <a:off x="5410200" y="2401614"/>
            <a:ext cx="10668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xmlns="" id="{360A0233-C48D-4447-AF0D-7E78E9161662}"/>
              </a:ext>
            </a:extLst>
          </p:cNvPr>
          <p:cNvCxnSpPr>
            <a:cxnSpLocks/>
          </p:cNvCxnSpPr>
          <p:nvPr/>
        </p:nvCxnSpPr>
        <p:spPr>
          <a:xfrm>
            <a:off x="6477000" y="2401614"/>
            <a:ext cx="0" cy="7086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xmlns="" id="{9BD4F360-DFEC-D24B-8B9B-8A934FB2CBAC}"/>
              </a:ext>
            </a:extLst>
          </p:cNvPr>
          <p:cNvSpPr txBox="1"/>
          <p:nvPr/>
        </p:nvSpPr>
        <p:spPr>
          <a:xfrm>
            <a:off x="7162800" y="1828800"/>
            <a:ext cx="1752600" cy="1200329"/>
          </a:xfrm>
          <a:prstGeom prst="rect">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gu-IN" sz="2400" dirty="0">
                <a:solidFill>
                  <a:schemeClr val="tx1"/>
                </a:solidFill>
                <a:latin typeface="Calibri" panose="020F0502020204030204" pitchFamily="34" charset="0"/>
                <a:cs typeface="Calibri" panose="020F0502020204030204" pitchFamily="34" charset="0"/>
              </a:rPr>
              <a:t>જવાબ માટે અહીં ક્લિક કરો</a:t>
            </a:r>
            <a:endParaRPr lang="x-none"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5358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par>
                                <p:cTn id="18" presetID="31" presetClass="entr" presetSubtype="0" fill="hold" nodeType="withEffect">
                                  <p:stCondLst>
                                    <p:cond delay="100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par>
                                <p:cTn id="24" presetID="31" presetClass="entr" presetSubtype="0" fill="hold"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par>
                                <p:cTn id="30" presetID="31" presetClass="entr" presetSubtype="0" fill="hold" nodeType="withEffect">
                                  <p:stCondLst>
                                    <p:cond delay="100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par>
                                <p:cTn id="36" presetID="31" presetClass="entr" presetSubtype="0" fill="hold" nodeType="withEffect">
                                  <p:stCondLst>
                                    <p:cond delay="10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1000" fill="hold"/>
                                        <p:tgtEl>
                                          <p:spTgt spid="19"/>
                                        </p:tgtEl>
                                        <p:attrNameLst>
                                          <p:attrName>ppt_w</p:attrName>
                                        </p:attrNameLst>
                                      </p:cBhvr>
                                      <p:tavLst>
                                        <p:tav tm="0">
                                          <p:val>
                                            <p:fltVal val="0"/>
                                          </p:val>
                                        </p:tav>
                                        <p:tav tm="100000">
                                          <p:val>
                                            <p:strVal val="#ppt_w"/>
                                          </p:val>
                                        </p:tav>
                                      </p:tavLst>
                                    </p:anim>
                                    <p:anim calcmode="lin" valueType="num">
                                      <p:cBhvr>
                                        <p:cTn id="39" dur="1000" fill="hold"/>
                                        <p:tgtEl>
                                          <p:spTgt spid="19"/>
                                        </p:tgtEl>
                                        <p:attrNameLst>
                                          <p:attrName>ppt_h</p:attrName>
                                        </p:attrNameLst>
                                      </p:cBhvr>
                                      <p:tavLst>
                                        <p:tav tm="0">
                                          <p:val>
                                            <p:fltVal val="0"/>
                                          </p:val>
                                        </p:tav>
                                        <p:tav tm="100000">
                                          <p:val>
                                            <p:strVal val="#ppt_h"/>
                                          </p:val>
                                        </p:tav>
                                      </p:tavLst>
                                    </p:anim>
                                    <p:anim calcmode="lin" valueType="num">
                                      <p:cBhvr>
                                        <p:cTn id="40" dur="1000" fill="hold"/>
                                        <p:tgtEl>
                                          <p:spTgt spid="19"/>
                                        </p:tgtEl>
                                        <p:attrNameLst>
                                          <p:attrName>style.rotation</p:attrName>
                                        </p:attrNameLst>
                                      </p:cBhvr>
                                      <p:tavLst>
                                        <p:tav tm="0">
                                          <p:val>
                                            <p:fltVal val="90"/>
                                          </p:val>
                                        </p:tav>
                                        <p:tav tm="100000">
                                          <p:val>
                                            <p:fltVal val="0"/>
                                          </p:val>
                                        </p:tav>
                                      </p:tavLst>
                                    </p:anim>
                                    <p:animEffect transition="in" filter="fade">
                                      <p:cBhvr>
                                        <p:cTn id="41" dur="1000"/>
                                        <p:tgtEl>
                                          <p:spTgt spid="19"/>
                                        </p:tgtEl>
                                      </p:cBhvr>
                                    </p:animEffect>
                                  </p:childTnLst>
                                </p:cTn>
                              </p:par>
                            </p:childTnLst>
                          </p:cTn>
                        </p:par>
                      </p:childTnLst>
                    </p:cTn>
                  </p:par>
                </p:childTnLst>
              </p:cTn>
              <p:nextCondLst>
                <p:cond evt="onClick" delay="0">
                  <p:tgtEl>
                    <p:spTgt spid="4"/>
                  </p:tgtEl>
                </p:cond>
              </p:nextCondLst>
            </p:seq>
          </p:childTnLst>
        </p:cTn>
      </p:par>
    </p:tnLst>
    <p:bldLst>
      <p:bldGraphic spid="3" grpId="0">
        <p:bldAsOne/>
      </p:bldGraphic>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334CA23-D255-7542-8596-F7A290D7281E}"/>
              </a:ext>
            </a:extLst>
          </p:cNvPr>
          <p:cNvSpPr txBox="1"/>
          <p:nvPr/>
        </p:nvSpPr>
        <p:spPr>
          <a:xfrm>
            <a:off x="2133600" y="76200"/>
            <a:ext cx="4953000" cy="646331"/>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1" algn="ctr"/>
            <a:r>
              <a:rPr lang="gu-IN" sz="3600" b="1" dirty="0">
                <a:latin typeface="Calibri" panose="020F0502020204030204" pitchFamily="34" charset="0"/>
                <a:cs typeface="Calibri" panose="020F0502020204030204" pitchFamily="34" charset="0"/>
              </a:rPr>
              <a:t>ચર્ચા પ્રશ્નો</a:t>
            </a:r>
            <a:endParaRPr lang="en-US" sz="36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xmlns="" id="{BEEF5177-2A4E-9743-AB19-99272BCDCE2B}"/>
              </a:ext>
            </a:extLst>
          </p:cNvPr>
          <p:cNvSpPr txBox="1"/>
          <p:nvPr/>
        </p:nvSpPr>
        <p:spPr>
          <a:xfrm>
            <a:off x="857904" y="1295400"/>
            <a:ext cx="6096000" cy="461665"/>
          </a:xfrm>
          <a:prstGeom prst="rect">
            <a:avLst/>
          </a:prstGeom>
          <a:solidFill>
            <a:schemeClr val="bg1">
              <a:lumMod val="85000"/>
            </a:schemeClr>
          </a:solidFill>
          <a:ln w="28575">
            <a:solidFill>
              <a:srgbClr val="7030A0"/>
            </a:solidFill>
          </a:ln>
        </p:spPr>
        <p:txBody>
          <a:bodyPr wrap="square" rtlCol="0">
            <a:spAutoFit/>
          </a:bodyPr>
          <a:lstStyle/>
          <a:p>
            <a:pPr marL="457200" indent="-457200">
              <a:buFont typeface="+mj-lt"/>
              <a:buAutoNum type="arabicPeriod" startAt="2"/>
            </a:pPr>
            <a:r>
              <a:rPr lang="gu-IN" sz="2400" b="1" dirty="0">
                <a:latin typeface="Calibri" panose="020F0502020204030204" pitchFamily="34" charset="0"/>
                <a:cs typeface="Calibri" panose="020F0502020204030204" pitchFamily="34" charset="0"/>
              </a:rPr>
              <a:t>અન્નનળી ક્યા અંગમાં ખુલે છે?</a:t>
            </a:r>
          </a:p>
        </p:txBody>
      </p:sp>
      <p:sp>
        <p:nvSpPr>
          <p:cNvPr id="6" name="TextBox 5">
            <a:extLst>
              <a:ext uri="{FF2B5EF4-FFF2-40B4-BE49-F238E27FC236}">
                <a16:creationId xmlns:a16="http://schemas.microsoft.com/office/drawing/2014/main" xmlns="" id="{94D02191-28EA-CC49-85F6-6B10332D6397}"/>
              </a:ext>
            </a:extLst>
          </p:cNvPr>
          <p:cNvSpPr txBox="1"/>
          <p:nvPr/>
        </p:nvSpPr>
        <p:spPr>
          <a:xfrm>
            <a:off x="857905" y="2872770"/>
            <a:ext cx="1428096" cy="461665"/>
          </a:xfrm>
          <a:prstGeom prst="rect">
            <a:avLst/>
          </a:prstGeom>
          <a:solidFill>
            <a:schemeClr val="accent6">
              <a:lumMod val="60000"/>
              <a:lumOff val="40000"/>
            </a:schemeClr>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gu-IN" sz="2400" dirty="0">
                <a:solidFill>
                  <a:schemeClr val="tx1"/>
                </a:solidFill>
                <a:latin typeface="Calibri" panose="020F0502020204030204" pitchFamily="34" charset="0"/>
                <a:cs typeface="Calibri" panose="020F0502020204030204" pitchFamily="34" charset="0"/>
              </a:rPr>
              <a:t>પેટ</a:t>
            </a:r>
            <a:r>
              <a:rPr lang="en-US" sz="2400" dirty="0">
                <a:solidFill>
                  <a:schemeClr val="tx1"/>
                </a:solidFill>
                <a:latin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xmlns="" id="{E950FB63-A75E-264B-B50F-5A944E8C392D}"/>
              </a:ext>
            </a:extLst>
          </p:cNvPr>
          <p:cNvSpPr txBox="1"/>
          <p:nvPr/>
        </p:nvSpPr>
        <p:spPr>
          <a:xfrm>
            <a:off x="830626" y="4085827"/>
            <a:ext cx="6123277" cy="461665"/>
          </a:xfrm>
          <a:prstGeom prst="rect">
            <a:avLst/>
          </a:prstGeom>
          <a:solidFill>
            <a:schemeClr val="bg1">
              <a:lumMod val="85000"/>
            </a:schemeClr>
          </a:solidFill>
          <a:ln w="28575">
            <a:solidFill>
              <a:srgbClr val="7030A0"/>
            </a:solidFill>
          </a:ln>
        </p:spPr>
        <p:txBody>
          <a:bodyPr wrap="square" rtlCol="0">
            <a:spAutoFit/>
          </a:bodyPr>
          <a:lstStyle>
            <a:defPPr>
              <a:defRPr lang="en-US"/>
            </a:defPPr>
            <a:lvl1pPr>
              <a:defRPr sz="2400">
                <a:latin typeface="Calibri" panose="020F0502020204030204" pitchFamily="34" charset="0"/>
                <a:cs typeface="Calibri" panose="020F0502020204030204" pitchFamily="34" charset="0"/>
              </a:defRPr>
            </a:lvl1pPr>
          </a:lstStyle>
          <a:p>
            <a:pPr marL="457200" indent="-457200">
              <a:buFont typeface="+mj-lt"/>
              <a:buAutoNum type="arabicPeriod" startAt="3"/>
            </a:pPr>
            <a:r>
              <a:rPr lang="gu-IN" b="1" dirty="0"/>
              <a:t>ક્યું અંગ સહેજ વળેલું (ગુચ્છાયેલું) હોય છે?</a:t>
            </a:r>
            <a:r>
              <a:rPr lang="en-US" b="1" dirty="0"/>
              <a:t> </a:t>
            </a:r>
          </a:p>
        </p:txBody>
      </p:sp>
      <p:sp>
        <p:nvSpPr>
          <p:cNvPr id="8" name="TextBox 7">
            <a:extLst>
              <a:ext uri="{FF2B5EF4-FFF2-40B4-BE49-F238E27FC236}">
                <a16:creationId xmlns:a16="http://schemas.microsoft.com/office/drawing/2014/main" xmlns="" id="{C6E16772-A0B1-1141-8985-AB53E38E7723}"/>
              </a:ext>
            </a:extLst>
          </p:cNvPr>
          <p:cNvSpPr txBox="1"/>
          <p:nvPr/>
        </p:nvSpPr>
        <p:spPr>
          <a:xfrm>
            <a:off x="838200" y="5486400"/>
            <a:ext cx="1752601" cy="461665"/>
          </a:xfrm>
          <a:prstGeom prst="rect">
            <a:avLst/>
          </a:prstGeom>
          <a:solidFill>
            <a:schemeClr val="accent6">
              <a:lumMod val="60000"/>
              <a:lumOff val="40000"/>
            </a:schemeClr>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2400">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gu-IN" dirty="0">
                <a:solidFill>
                  <a:schemeClr val="tx1"/>
                </a:solidFill>
              </a:rPr>
              <a:t>આંતરડું</a:t>
            </a:r>
            <a:r>
              <a:rPr lang="en-US" dirty="0">
                <a:solidFill>
                  <a:schemeClr val="tx1"/>
                </a:solidFill>
              </a:rPr>
              <a:t> </a:t>
            </a:r>
          </a:p>
        </p:txBody>
      </p:sp>
      <p:sp>
        <p:nvSpPr>
          <p:cNvPr id="13" name="TextBox 12">
            <a:extLst>
              <a:ext uri="{FF2B5EF4-FFF2-40B4-BE49-F238E27FC236}">
                <a16:creationId xmlns:a16="http://schemas.microsoft.com/office/drawing/2014/main" xmlns="" id="{2AD0ED53-40C5-0F43-8167-8B39D53D555F}"/>
              </a:ext>
            </a:extLst>
          </p:cNvPr>
          <p:cNvSpPr txBox="1"/>
          <p:nvPr/>
        </p:nvSpPr>
        <p:spPr>
          <a:xfrm>
            <a:off x="838200" y="2052935"/>
            <a:ext cx="2971800" cy="600164"/>
          </a:xfrm>
          <a:prstGeom prst="rect">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nSpc>
                <a:spcPct val="150000"/>
              </a:lnSpc>
            </a:pPr>
            <a:r>
              <a:rPr lang="gu-IN" sz="2400" dirty="0">
                <a:solidFill>
                  <a:schemeClr val="tx1"/>
                </a:solidFill>
                <a:latin typeface="Calibri" panose="020F0502020204030204" pitchFamily="34" charset="0"/>
                <a:cs typeface="Calibri" panose="020F0502020204030204" pitchFamily="34" charset="0"/>
              </a:rPr>
              <a:t>જવાબ માટે ક્લિક કરો</a:t>
            </a:r>
            <a:endParaRPr lang="x-none" sz="2400" dirty="0">
              <a:solidFill>
                <a:schemeClr val="tx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xmlns="" id="{2AD0ED53-40C5-0F43-8167-8B39D53D555F}"/>
              </a:ext>
            </a:extLst>
          </p:cNvPr>
          <p:cNvSpPr txBox="1"/>
          <p:nvPr/>
        </p:nvSpPr>
        <p:spPr>
          <a:xfrm>
            <a:off x="830626" y="4800601"/>
            <a:ext cx="2979374" cy="461665"/>
          </a:xfrm>
          <a:prstGeom prst="rect">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gu-IN" sz="2400" dirty="0">
                <a:solidFill>
                  <a:schemeClr val="tx1"/>
                </a:solidFill>
                <a:latin typeface="Calibri" panose="020F0502020204030204" pitchFamily="34" charset="0"/>
                <a:cs typeface="Calibri" panose="020F0502020204030204" pitchFamily="34" charset="0"/>
              </a:rPr>
              <a:t>જવાબ માટે ક્લિક કરો</a:t>
            </a:r>
            <a:endParaRPr lang="x-none"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4282134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5" presetClass="entr" presetSubtype="1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1000"/>
                                        <p:tgtEl>
                                          <p:spTgt spid="7"/>
                                        </p:tgtEl>
                                      </p:cBhvr>
                                    </p:animEffect>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3"/>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1000"/>
                                        <p:tgtEl>
                                          <p:spTgt spid="8"/>
                                        </p:tgtEl>
                                      </p:cBhvr>
                                    </p:animEffect>
                                  </p:childTnLst>
                                </p:cTn>
                              </p:par>
                            </p:childTnLst>
                          </p:cTn>
                        </p:par>
                      </p:childTnLst>
                    </p:cTn>
                  </p:par>
                </p:childTnLst>
              </p:cTn>
              <p:nextCondLst>
                <p:cond evt="onClick" delay="0">
                  <p:tgtEl>
                    <p:spTgt spid="14"/>
                  </p:tgtEl>
                </p:cond>
              </p:nextCondLst>
            </p:seq>
          </p:childTnLst>
        </p:cTn>
      </p:par>
    </p:tnLst>
    <p:bldLst>
      <p:bldP spid="6" grpId="0" animBg="1"/>
      <p:bldP spid="7" grpId="0" animBg="1"/>
      <p:bldP spid="8"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334CA23-D255-7542-8596-F7A290D7281E}"/>
              </a:ext>
            </a:extLst>
          </p:cNvPr>
          <p:cNvSpPr txBox="1"/>
          <p:nvPr/>
        </p:nvSpPr>
        <p:spPr>
          <a:xfrm>
            <a:off x="2133600" y="76200"/>
            <a:ext cx="4953000" cy="646331"/>
          </a:xfrm>
          <a:prstGeom prst="rect">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gu-IN" sz="3600" b="1" dirty="0" smtClean="0">
                <a:latin typeface="Calibri" panose="020F0502020204030204" pitchFamily="34" charset="0"/>
                <a:cs typeface="Calibri" panose="020F0502020204030204" pitchFamily="34" charset="0"/>
              </a:rPr>
              <a:t>ચર્ચાના પ્રશ્નો</a:t>
            </a:r>
            <a:endParaRPr lang="en-US" sz="36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xmlns="" id="{710303C8-7AE1-4540-AFEB-A62555693946}"/>
              </a:ext>
            </a:extLst>
          </p:cNvPr>
          <p:cNvSpPr txBox="1"/>
          <p:nvPr/>
        </p:nvSpPr>
        <p:spPr>
          <a:xfrm>
            <a:off x="900544" y="1219200"/>
            <a:ext cx="5424055" cy="461665"/>
          </a:xfrm>
          <a:prstGeom prst="rect">
            <a:avLst/>
          </a:prstGeom>
          <a:solidFill>
            <a:schemeClr val="bg1">
              <a:lumMod val="85000"/>
            </a:schemeClr>
          </a:solidFill>
          <a:ln w="28575">
            <a:solidFill>
              <a:srgbClr val="7030A0"/>
            </a:solidFill>
          </a:ln>
        </p:spPr>
        <p:txBody>
          <a:bodyPr wrap="square" rtlCol="0">
            <a:spAutoFit/>
          </a:bodyPr>
          <a:lstStyle>
            <a:defPPr>
              <a:defRPr lang="en-US"/>
            </a:defPPr>
            <a:lvl1pPr>
              <a:defRPr sz="2400">
                <a:latin typeface="Calibri" panose="020F0502020204030204" pitchFamily="34" charset="0"/>
                <a:cs typeface="Calibri" panose="020F0502020204030204" pitchFamily="34" charset="0"/>
              </a:defRPr>
            </a:lvl1pPr>
          </a:lstStyle>
          <a:p>
            <a:pPr marL="457200" indent="-457200"/>
            <a:r>
              <a:rPr lang="en-US" b="1" dirty="0"/>
              <a:t>4. </a:t>
            </a:r>
            <a:r>
              <a:rPr lang="gu-IN" b="1" dirty="0"/>
              <a:t>યકૃત કયા સ્થાન પર આવેલું છે?</a:t>
            </a:r>
            <a:endParaRPr lang="en-US" b="1" dirty="0"/>
          </a:p>
        </p:txBody>
      </p:sp>
      <p:sp>
        <p:nvSpPr>
          <p:cNvPr id="10" name="TextBox 9">
            <a:extLst>
              <a:ext uri="{FF2B5EF4-FFF2-40B4-BE49-F238E27FC236}">
                <a16:creationId xmlns:a16="http://schemas.microsoft.com/office/drawing/2014/main" xmlns="" id="{49316F96-B764-2E45-A892-0AF3A37656C7}"/>
              </a:ext>
            </a:extLst>
          </p:cNvPr>
          <p:cNvSpPr txBox="1"/>
          <p:nvPr/>
        </p:nvSpPr>
        <p:spPr>
          <a:xfrm>
            <a:off x="897443" y="2653098"/>
            <a:ext cx="7027357" cy="600164"/>
          </a:xfrm>
          <a:prstGeom prst="rect">
            <a:avLst/>
          </a:prstGeom>
          <a:solidFill>
            <a:schemeClr val="accent6">
              <a:lumMod val="60000"/>
              <a:lumOff val="40000"/>
            </a:schemeClr>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2400">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lnSpc>
                <a:spcPct val="150000"/>
              </a:lnSpc>
            </a:pPr>
            <a:r>
              <a:rPr lang="gu-IN" dirty="0">
                <a:solidFill>
                  <a:schemeClr val="tx1"/>
                </a:solidFill>
              </a:rPr>
              <a:t>યકૃત પેટના ઉપરના ભાગમાં જમણી બાજુએ સ્થિત છે.</a:t>
            </a:r>
          </a:p>
        </p:txBody>
      </p:sp>
      <p:sp>
        <p:nvSpPr>
          <p:cNvPr id="11" name="TextBox 10">
            <a:extLst>
              <a:ext uri="{FF2B5EF4-FFF2-40B4-BE49-F238E27FC236}">
                <a16:creationId xmlns:a16="http://schemas.microsoft.com/office/drawing/2014/main" xmlns="" id="{EBFBBDB3-615A-F94A-B380-FC62F49E9192}"/>
              </a:ext>
            </a:extLst>
          </p:cNvPr>
          <p:cNvSpPr txBox="1"/>
          <p:nvPr/>
        </p:nvSpPr>
        <p:spPr>
          <a:xfrm>
            <a:off x="914400" y="4343400"/>
            <a:ext cx="5168461" cy="461665"/>
          </a:xfrm>
          <a:prstGeom prst="rect">
            <a:avLst/>
          </a:prstGeom>
          <a:solidFill>
            <a:schemeClr val="bg1">
              <a:lumMod val="85000"/>
            </a:schemeClr>
          </a:solidFill>
          <a:ln w="28575">
            <a:solidFill>
              <a:srgbClr val="7030A0"/>
            </a:solidFill>
          </a:ln>
        </p:spPr>
        <p:txBody>
          <a:bodyPr wrap="square" rtlCol="0">
            <a:spAutoFit/>
          </a:bodyPr>
          <a:lstStyle>
            <a:defPPr>
              <a:defRPr lang="en-US"/>
            </a:defPPr>
            <a:lvl1pPr marL="457200" indent="-457200">
              <a:buFont typeface="+mj-lt"/>
              <a:buAutoNum type="arabicPeriod" startAt="3"/>
              <a:defRPr sz="2400">
                <a:latin typeface="Calibri" panose="020F0502020204030204" pitchFamily="34" charset="0"/>
                <a:cs typeface="Calibri" panose="020F0502020204030204" pitchFamily="34" charset="0"/>
              </a:defRPr>
            </a:lvl1pPr>
          </a:lstStyle>
          <a:p>
            <a:pPr>
              <a:buFont typeface="+mj-lt"/>
              <a:buAutoNum type="arabicPeriod" startAt="5"/>
            </a:pPr>
            <a:r>
              <a:rPr lang="gu-IN" b="1" dirty="0"/>
              <a:t>અગ્ન્યાશય ક્યા સ્થાન </a:t>
            </a:r>
            <a:r>
              <a:rPr lang="gu-IN" b="1"/>
              <a:t>પર આવેલું </a:t>
            </a:r>
            <a:r>
              <a:rPr lang="gu-IN" b="1" dirty="0"/>
              <a:t>છે?</a:t>
            </a:r>
            <a:endParaRPr lang="en-US" b="1" dirty="0"/>
          </a:p>
        </p:txBody>
      </p:sp>
      <p:sp>
        <p:nvSpPr>
          <p:cNvPr id="12" name="TextBox 11">
            <a:extLst>
              <a:ext uri="{FF2B5EF4-FFF2-40B4-BE49-F238E27FC236}">
                <a16:creationId xmlns:a16="http://schemas.microsoft.com/office/drawing/2014/main" xmlns="" id="{495223D2-C169-2D40-B72F-8C118BE52C78}"/>
              </a:ext>
            </a:extLst>
          </p:cNvPr>
          <p:cNvSpPr txBox="1"/>
          <p:nvPr/>
        </p:nvSpPr>
        <p:spPr>
          <a:xfrm>
            <a:off x="927539" y="5701099"/>
            <a:ext cx="5168461" cy="600164"/>
          </a:xfrm>
          <a:prstGeom prst="rect">
            <a:avLst/>
          </a:prstGeom>
          <a:solidFill>
            <a:schemeClr val="accent6">
              <a:lumMod val="60000"/>
              <a:lumOff val="40000"/>
            </a:schemeClr>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2400">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lnSpc>
                <a:spcPct val="150000"/>
              </a:lnSpc>
            </a:pPr>
            <a:r>
              <a:rPr lang="gu-IN" dirty="0">
                <a:solidFill>
                  <a:schemeClr val="tx1"/>
                </a:solidFill>
              </a:rPr>
              <a:t>તે પેટની નીચે સ્થિત છે.</a:t>
            </a:r>
            <a:r>
              <a:rPr lang="en-US" dirty="0">
                <a:solidFill>
                  <a:schemeClr val="tx1"/>
                </a:solidFill>
              </a:rPr>
              <a:t> </a:t>
            </a:r>
          </a:p>
        </p:txBody>
      </p:sp>
      <p:sp>
        <p:nvSpPr>
          <p:cNvPr id="13" name="TextBox 12">
            <a:extLst>
              <a:ext uri="{FF2B5EF4-FFF2-40B4-BE49-F238E27FC236}">
                <a16:creationId xmlns:a16="http://schemas.microsoft.com/office/drawing/2014/main" xmlns="" id="{2AD0ED53-40C5-0F43-8167-8B39D53D555F}"/>
              </a:ext>
            </a:extLst>
          </p:cNvPr>
          <p:cNvSpPr txBox="1"/>
          <p:nvPr/>
        </p:nvSpPr>
        <p:spPr>
          <a:xfrm>
            <a:off x="897443" y="1905000"/>
            <a:ext cx="3064957" cy="600164"/>
          </a:xfrm>
          <a:prstGeom prst="rect">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nSpc>
                <a:spcPct val="150000"/>
              </a:lnSpc>
            </a:pPr>
            <a:r>
              <a:rPr lang="gu-IN" sz="2400" dirty="0">
                <a:solidFill>
                  <a:schemeClr val="tx1"/>
                </a:solidFill>
                <a:latin typeface="Calibri" panose="020F0502020204030204" pitchFamily="34" charset="0"/>
                <a:cs typeface="Calibri" panose="020F0502020204030204" pitchFamily="34" charset="0"/>
              </a:rPr>
              <a:t>જવાબ માટે ક્લિક કરો</a:t>
            </a:r>
            <a:endParaRPr lang="x-none" sz="2400" dirty="0">
              <a:solidFill>
                <a:schemeClr val="tx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xmlns="" id="{2AD0ED53-40C5-0F43-8167-8B39D53D555F}"/>
              </a:ext>
            </a:extLst>
          </p:cNvPr>
          <p:cNvSpPr txBox="1"/>
          <p:nvPr/>
        </p:nvSpPr>
        <p:spPr>
          <a:xfrm>
            <a:off x="914400" y="4953000"/>
            <a:ext cx="3048000" cy="600164"/>
          </a:xfrm>
          <a:prstGeom prst="rect">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nSpc>
                <a:spcPct val="150000"/>
              </a:lnSpc>
            </a:pPr>
            <a:r>
              <a:rPr lang="gu-IN" sz="2400" dirty="0">
                <a:solidFill>
                  <a:schemeClr val="tx1"/>
                </a:solidFill>
                <a:latin typeface="Calibri" panose="020F0502020204030204" pitchFamily="34" charset="0"/>
                <a:cs typeface="Calibri" panose="020F0502020204030204" pitchFamily="34" charset="0"/>
              </a:rPr>
              <a:t>જવાબ માટે ક્લિક કરો</a:t>
            </a:r>
            <a:endParaRPr lang="x-none"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4282134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000"/>
                                        <p:tgtEl>
                                          <p:spTgt spid="10"/>
                                        </p:tgtEl>
                                      </p:cBhvr>
                                    </p:animEffect>
                                  </p:childTnLst>
                                </p:cTn>
                              </p:par>
                            </p:childTnLst>
                          </p:cTn>
                        </p:par>
                        <p:par>
                          <p:cTn id="8" fill="hold">
                            <p:stCondLst>
                              <p:cond delay="1000"/>
                            </p:stCondLst>
                            <p:childTnLst>
                              <p:par>
                                <p:cTn id="9" presetID="5" presetClass="entr" presetSubtype="1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checkerboard(across)">
                                      <p:cBhvr>
                                        <p:cTn id="11" dur="1000"/>
                                        <p:tgtEl>
                                          <p:spTgt spid="11"/>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1000"/>
                                        <p:tgtEl>
                                          <p:spTgt spid="12"/>
                                        </p:tgtEl>
                                      </p:cBhvr>
                                    </p:animEffect>
                                  </p:childTnLst>
                                </p:cTn>
                              </p:par>
                            </p:childTnLst>
                          </p:cTn>
                        </p:par>
                      </p:childTnLst>
                    </p:cTn>
                  </p:par>
                </p:childTnLst>
              </p:cTn>
              <p:nextCondLst>
                <p:cond evt="onClick" delay="0">
                  <p:tgtEl>
                    <p:spTgt spid="14"/>
                  </p:tgtEl>
                </p:cond>
              </p:nextCondLst>
            </p:seq>
          </p:childTnLst>
        </p:cTn>
      </p:par>
    </p:tnLst>
    <p:bldLst>
      <p:bldP spid="10"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667000" y="152400"/>
            <a:ext cx="3505200" cy="639762"/>
          </a:xfrm>
          <a:prstGeom prst="rect">
            <a:avLst/>
          </a:prstGeom>
          <a:ln>
            <a:solidFill>
              <a:srgbClr val="FF0000"/>
            </a:solidFill>
          </a:ln>
        </p:spPr>
        <p:txBody>
          <a:bodyPr/>
          <a:lstStyle>
            <a:lvl1pPr>
              <a:defRPr sz="3600" baseline="0"/>
            </a:lvl1pPr>
          </a:lstStyle>
          <a:p>
            <a:r>
              <a:rPr lang="en-US" dirty="0">
                <a:latin typeface="Calibri" panose="020F0502020204030204" pitchFamily="34" charset="0"/>
                <a:cs typeface="Calibri" panose="020F0502020204030204" pitchFamily="34" charset="0"/>
              </a:rPr>
              <a:t>MM Index</a:t>
            </a:r>
            <a:endParaRPr lang="en-IN" dirty="0">
              <a:latin typeface="Calibri" panose="020F0502020204030204" pitchFamily="34" charset="0"/>
              <a:cs typeface="Calibri" panose="020F050202020403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768196512"/>
              </p:ext>
            </p:extLst>
          </p:nvPr>
        </p:nvGraphicFramePr>
        <p:xfrm>
          <a:off x="457200" y="1397001"/>
          <a:ext cx="8229600" cy="2647407"/>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xmlns="" val="20000"/>
                    </a:ext>
                  </a:extLst>
                </a:gridCol>
                <a:gridCol w="1295400">
                  <a:extLst>
                    <a:ext uri="{9D8B030D-6E8A-4147-A177-3AD203B41FA5}">
                      <a16:colId xmlns:a16="http://schemas.microsoft.com/office/drawing/2014/main" xmlns="" val="20001"/>
                    </a:ext>
                  </a:extLst>
                </a:gridCol>
                <a:gridCol w="6019800">
                  <a:extLst>
                    <a:ext uri="{9D8B030D-6E8A-4147-A177-3AD203B41FA5}">
                      <a16:colId xmlns:a16="http://schemas.microsoft.com/office/drawing/2014/main" xmlns="" val="20002"/>
                    </a:ext>
                  </a:extLst>
                </a:gridCol>
              </a:tblGrid>
              <a:tr h="638629">
                <a:tc>
                  <a:txBody>
                    <a:bodyPr/>
                    <a:lstStyle/>
                    <a:p>
                      <a:pPr algn="ctr"/>
                      <a:r>
                        <a:rPr lang="en-US" dirty="0"/>
                        <a:t>Slide#</a:t>
                      </a:r>
                      <a:endParaRPr lang="en-IN" dirty="0">
                        <a:solidFill>
                          <a:schemeClr val="tx1"/>
                        </a:solidFill>
                      </a:endParaRPr>
                    </a:p>
                  </a:txBody>
                  <a:tcPr/>
                </a:tc>
                <a:tc>
                  <a:txBody>
                    <a:bodyPr/>
                    <a:lstStyle/>
                    <a:p>
                      <a:pPr algn="ctr"/>
                      <a:r>
                        <a:rPr lang="en-US" dirty="0"/>
                        <a:t>Thumbnail</a:t>
                      </a:r>
                      <a:endParaRPr lang="en-IN" dirty="0">
                        <a:solidFill>
                          <a:schemeClr val="tx1"/>
                        </a:solidFill>
                      </a:endParaRPr>
                    </a:p>
                  </a:txBody>
                  <a:tcPr/>
                </a:tc>
                <a:tc>
                  <a:txBody>
                    <a:bodyPr/>
                    <a:lstStyle/>
                    <a:p>
                      <a:pPr algn="ctr"/>
                      <a:r>
                        <a:rPr lang="en-US" dirty="0"/>
                        <a:t>Source and Attribution</a:t>
                      </a:r>
                      <a:endParaRPr lang="en-IN" dirty="0">
                        <a:solidFill>
                          <a:schemeClr val="tx1"/>
                        </a:solidFill>
                      </a:endParaRPr>
                    </a:p>
                  </a:txBody>
                  <a:tcPr/>
                </a:tc>
                <a:extLst>
                  <a:ext uri="{0D108BD9-81ED-4DB2-BD59-A6C34878D82A}">
                    <a16:rowId xmlns:a16="http://schemas.microsoft.com/office/drawing/2014/main" xmlns="" val="10000"/>
                  </a:ext>
                </a:extLst>
              </a:tr>
              <a:tr h="638629">
                <a:tc>
                  <a:txBody>
                    <a:bodyPr/>
                    <a:lstStyle/>
                    <a:p>
                      <a:pPr algn="ctr"/>
                      <a:r>
                        <a:rPr lang="en-US" sz="1200" dirty="0"/>
                        <a:t>2</a:t>
                      </a:r>
                      <a:endParaRPr lang="en-IN" sz="1200" dirty="0">
                        <a:solidFill>
                          <a:schemeClr val="tx1"/>
                        </a:solidFill>
                      </a:endParaRPr>
                    </a:p>
                  </a:txBody>
                  <a:tcPr/>
                </a:tc>
                <a:tc>
                  <a:txBody>
                    <a:bodyPr/>
                    <a:lstStyle/>
                    <a:p>
                      <a:endParaRPr lang="en-IN" sz="1200">
                        <a:solidFill>
                          <a:schemeClr val="tx1"/>
                        </a:solidFill>
                      </a:endParaRPr>
                    </a:p>
                  </a:txBody>
                  <a:tcPr/>
                </a:tc>
                <a:tc>
                  <a:txBody>
                    <a:bodyPr/>
                    <a:lstStyle/>
                    <a:p>
                      <a:pPr eaLnBrk="1" hangingPunct="1">
                        <a:spcBef>
                          <a:spcPct val="0"/>
                        </a:spcBef>
                      </a:pPr>
                      <a:r>
                        <a:rPr lang="en-IN" altLang="en-US" sz="1050" dirty="0"/>
                        <a:t>Original contribution – </a:t>
                      </a:r>
                      <a:r>
                        <a:rPr lang="en-IN" altLang="en-US" sz="1050" u="sng" dirty="0"/>
                        <a:t>rushmish@gmail.com</a:t>
                      </a:r>
                      <a:endParaRPr lang="en-US" altLang="en-US" sz="1050" dirty="0"/>
                    </a:p>
                    <a:p>
                      <a:pPr eaLnBrk="1" hangingPunct="1">
                        <a:spcBef>
                          <a:spcPct val="0"/>
                        </a:spcBef>
                      </a:pPr>
                      <a:endParaRPr lang="en-US" altLang="en-US" sz="1050" dirty="0"/>
                    </a:p>
                    <a:p>
                      <a:endParaRPr lang="en-IN" sz="1050" dirty="0"/>
                    </a:p>
                    <a:p>
                      <a:endParaRPr lang="en-IN" sz="105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xmlns="" val="10001"/>
                  </a:ext>
                </a:extLst>
              </a:tr>
              <a:tr h="638629">
                <a:tc>
                  <a:txBody>
                    <a:bodyPr/>
                    <a:lstStyle/>
                    <a:p>
                      <a:pPr algn="ctr"/>
                      <a:r>
                        <a:rPr lang="en-US" sz="1200" dirty="0"/>
                        <a:t>3</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IN" sz="1050" dirty="0"/>
                        <a:t>https://pixabay.com/photos/pencil-case-sissors-school-supplies-932143/</a:t>
                      </a:r>
                      <a:endParaRPr lang="en-US" altLang="en-US" sz="1050" dirty="0"/>
                    </a:p>
                    <a:p>
                      <a:endParaRPr lang="en-IN" sz="1050" dirty="0"/>
                    </a:p>
                    <a:p>
                      <a:endParaRPr lang="en-IN" sz="105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xmlns="" val="10002"/>
                  </a:ext>
                </a:extLst>
              </a:tr>
              <a:tr h="638629">
                <a:tc>
                  <a:txBody>
                    <a:bodyPr/>
                    <a:lstStyle/>
                    <a:p>
                      <a:pPr algn="ctr"/>
                      <a:r>
                        <a:rPr lang="en-US" sz="1200" dirty="0"/>
                        <a:t>4</a:t>
                      </a:r>
                      <a:endParaRPr lang="en-IN" sz="1200" dirty="0">
                        <a:solidFill>
                          <a:schemeClr val="tx1"/>
                        </a:solidFill>
                      </a:endParaRPr>
                    </a:p>
                  </a:txBody>
                  <a:tcPr/>
                </a:tc>
                <a:tc>
                  <a:txBody>
                    <a:bodyPr/>
                    <a:lstStyle/>
                    <a:p>
                      <a:endParaRPr lang="en-IN" sz="120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050" dirty="0"/>
                        <a:t>Original contribution – </a:t>
                      </a:r>
                      <a:r>
                        <a:rPr lang="en-IN" altLang="en-US" sz="1050" u="sng" dirty="0"/>
                        <a:t>rushmish@gmail.com</a:t>
                      </a:r>
                      <a:endParaRPr lang="en-US" altLang="en-US" sz="1050" dirty="0"/>
                    </a:p>
                    <a:p>
                      <a:endParaRPr lang="en-IN" sz="105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xmlns="" val="10003"/>
                  </a:ext>
                </a:extLst>
              </a:tr>
            </a:tbl>
          </a:graphicData>
        </a:graphic>
      </p:graphicFrame>
      <p:pic>
        <p:nvPicPr>
          <p:cNvPr id="6" name="Picture 5" descr="alimentary canal 2">
            <a:extLst>
              <a:ext uri="{FF2B5EF4-FFF2-40B4-BE49-F238E27FC236}">
                <a16:creationId xmlns:a16="http://schemas.microsoft.com/office/drawing/2014/main" xmlns="" id="{38738DB6-1D44-4AB9-9DEA-4E2F82EC83A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06883" y="2104377"/>
            <a:ext cx="268288" cy="524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6">
            <a:extLst>
              <a:ext uri="{FF2B5EF4-FFF2-40B4-BE49-F238E27FC236}">
                <a16:creationId xmlns:a16="http://schemas.microsoft.com/office/drawing/2014/main" xmlns="" id="{B072FC86-5E8B-4913-8195-8366BEDE2E39}"/>
              </a:ext>
            </a:extLst>
          </p:cNvPr>
          <p:cNvGrpSpPr/>
          <p:nvPr/>
        </p:nvGrpSpPr>
        <p:grpSpPr>
          <a:xfrm>
            <a:off x="1676400" y="3505200"/>
            <a:ext cx="533400" cy="413124"/>
            <a:chOff x="2195513" y="1125538"/>
            <a:chExt cx="4533900" cy="4543425"/>
          </a:xfrm>
        </p:grpSpPr>
        <p:pic>
          <p:nvPicPr>
            <p:cNvPr id="8" name="Picture 7">
              <a:extLst>
                <a:ext uri="{FF2B5EF4-FFF2-40B4-BE49-F238E27FC236}">
                  <a16:creationId xmlns:a16="http://schemas.microsoft.com/office/drawing/2014/main" xmlns="" id="{AAB1D76B-841F-487A-B82D-24BAC1ABDCC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195513" y="1125538"/>
              <a:ext cx="4533900" cy="454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a:extLst>
                <a:ext uri="{FF2B5EF4-FFF2-40B4-BE49-F238E27FC236}">
                  <a16:creationId xmlns:a16="http://schemas.microsoft.com/office/drawing/2014/main" xmlns="" id="{40B4FBCF-0DA4-4A4B-B32E-AEB07FA88CE7}"/>
                </a:ext>
              </a:extLst>
            </p:cNvPr>
            <p:cNvSpPr txBox="1"/>
            <p:nvPr/>
          </p:nvSpPr>
          <p:spPr>
            <a:xfrm>
              <a:off x="2589493" y="1156102"/>
              <a:ext cx="3710699" cy="369332"/>
            </a:xfrm>
            <a:prstGeom prst="rect">
              <a:avLst/>
            </a:prstGeom>
            <a:solidFill>
              <a:schemeClr val="bg1"/>
            </a:solidFill>
          </p:spPr>
          <p:txBody>
            <a:bodyPr wrap="square" rtlCol="0">
              <a:spAutoFit/>
            </a:bodyPr>
            <a:lstStyle/>
            <a:p>
              <a:endParaRPr lang="en-US" dirty="0"/>
            </a:p>
          </p:txBody>
        </p:sp>
      </p:grpSp>
      <p:pic>
        <p:nvPicPr>
          <p:cNvPr id="10" name="Picture 2" descr="Pencil Case, Sissors, School, Supplies, Glue, Colorful">
            <a:extLst>
              <a:ext uri="{FF2B5EF4-FFF2-40B4-BE49-F238E27FC236}">
                <a16:creationId xmlns:a16="http://schemas.microsoft.com/office/drawing/2014/main" xmlns="" id="{75EB0782-1DDD-054F-A2A8-997480A3D4A9}"/>
              </a:ext>
            </a:extLst>
          </p:cNvPr>
          <p:cNvPicPr>
            <a:picLocks noChangeAspect="1" noChangeArrowheads="1"/>
          </p:cNvPicPr>
          <p:nvPr/>
        </p:nvPicPr>
        <p:blipFill rotWithShape="1">
          <a:blip r:embed="rId4" cstate="print">
            <a:extLst>
              <a:ext uri="{BEBA8EAE-BF5A-486C-A8C5-ECC9F3942E4B}">
                <a14:imgProps xmlns:a14="http://schemas.microsoft.com/office/drawing/2010/main" xmlns="">
                  <a14:imgLayer r:embed="rId7">
                    <a14:imgEffect>
                      <a14:backgroundRemoval t="3339" b="99499" l="10000" r="98750">
                        <a14:foregroundMark x1="37083" y1="10184" x2="41146" y2="4508"/>
                        <a14:foregroundMark x1="41146" y1="4508" x2="47396" y2="10351"/>
                        <a14:foregroundMark x1="83854" y1="9516" x2="89479" y2="13523"/>
                        <a14:foregroundMark x1="89479" y1="13523" x2="91667" y2="23706"/>
                        <a14:foregroundMark x1="91667" y1="23706" x2="90729" y2="42237"/>
                        <a14:foregroundMark x1="90729" y1="42237" x2="90833" y2="42571"/>
                        <a14:foregroundMark x1="90208" y1="36394" x2="92083" y2="81636"/>
                        <a14:foregroundMark x1="40938" y1="90317" x2="64271" y2="91653"/>
                        <a14:foregroundMark x1="64271" y1="91653" x2="70104" y2="89983"/>
                        <a14:foregroundMark x1="70104" y1="89983" x2="70729" y2="90150"/>
                        <a14:foregroundMark x1="37708" y1="75292" x2="40729" y2="90484"/>
                        <a14:foregroundMark x1="93229" y1="12187" x2="96146" y2="71119"/>
                        <a14:foregroundMark x1="94896" y1="9850" x2="99792" y2="78130"/>
                        <a14:foregroundMark x1="99792" y1="78130" x2="96875" y2="86644"/>
                        <a14:foregroundMark x1="96875" y1="86644" x2="93438" y2="89816"/>
                        <a14:foregroundMark x1="33125" y1="6511" x2="41875" y2="5509"/>
                        <a14:foregroundMark x1="41875" y1="5509" x2="50208" y2="5676"/>
                        <a14:foregroundMark x1="50208" y1="5676" x2="66667" y2="4007"/>
                        <a14:foregroundMark x1="66667" y1="4007" x2="74792" y2="6678"/>
                        <a14:foregroundMark x1="74792" y1="6678" x2="75208" y2="7012"/>
                        <a14:foregroundMark x1="34479" y1="78798" x2="35104" y2="97496"/>
                        <a14:foregroundMark x1="35104" y1="97496" x2="42500" y2="97496"/>
                        <a14:foregroundMark x1="42500" y1="97496" x2="55729" y2="93489"/>
                        <a14:foregroundMark x1="55729" y1="93489" x2="70417" y2="95326"/>
                        <a14:foregroundMark x1="70417" y1="95326" x2="81771" y2="93823"/>
                        <a14:foregroundMark x1="81771" y1="93823" x2="81771" y2="93823"/>
                        <a14:foregroundMark x1="45313" y1="99165" x2="68125" y2="99332"/>
                        <a14:foregroundMark x1="68125" y1="99332" x2="86146" y2="98331"/>
                        <a14:foregroundMark x1="86146" y1="98331" x2="94167" y2="99666"/>
                        <a14:foregroundMark x1="94167" y1="99666" x2="98750" y2="97162"/>
                        <a14:foregroundMark x1="30938" y1="5175" x2="20000" y2="3339"/>
                        <a14:backgroundMark x1="31458" y1="18030" x2="32396" y2="70952"/>
                        <a14:backgroundMark x1="32396" y1="70952" x2="31875" y2="74124"/>
                      </a14:backgroundRemoval>
                    </a14:imgEffect>
                  </a14:imgLayer>
                </a14:imgProps>
              </a:ext>
              <a:ext uri="{28A0092B-C50C-407E-A947-70E740481C1C}">
                <a14:useLocalDpi xmlns:a14="http://schemas.microsoft.com/office/drawing/2010/main" xmlns="" val="0"/>
              </a:ext>
            </a:extLst>
          </a:blip>
          <a:srcRect l="36667" r="2498"/>
          <a:stretch/>
        </p:blipFill>
        <p:spPr bwMode="auto">
          <a:xfrm>
            <a:off x="1676400" y="2895600"/>
            <a:ext cx="381000" cy="3552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8280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498</Words>
  <Application>Microsoft Office PowerPoint</Application>
  <PresentationFormat>On-screen Show (4:3)</PresentationFormat>
  <Paragraphs>115</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MM Index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Satish</cp:lastModifiedBy>
  <cp:revision>53</cp:revision>
  <dcterms:created xsi:type="dcterms:W3CDTF">2018-12-16T04:20:25Z</dcterms:created>
  <dcterms:modified xsi:type="dcterms:W3CDTF">2026-05-21T14:54:38Z</dcterms:modified>
</cp:coreProperties>
</file>