
<file path=[Content_Types].xml><?xml version="1.0" encoding="utf-8"?>
<Types xmlns="http://schemas.openxmlformats.org/package/2006/content-types">
  <Override PartName="/ppt/slides/slide6.xml" ContentType="application/vnd.openxmlformats-officedocument.presentationml.slide+xml"/>
  <Override PartName="/ppt/notesSlides/notesSlide2.xml" ContentType="application/vnd.openxmlformats-officedocument.presentationml.notesSlide+xml"/>
  <Override PartName="/ppt/metadata" ContentType="application/binary"/>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000000"/>
          </p15:clr>
        </p15:guide>
        <p15:guide id="2" pos="2880">
          <p15:clr>
            <a:srgbClr val="000000"/>
          </p15:clr>
        </p15:guide>
      </p15:sldGuideLst>
    </p:ext>
    <p:ext uri="{2D200454-40CA-4A62-9FC3-DE9A4176ACB9}">
      <p15:notesGuideLst xmlns:p15="http://schemas.microsoft.com/office/powerpoint/2012/main" xmlns="">
        <p15:guide id="1" orient="horz" pos="2880">
          <p15:clr>
            <a:srgbClr val="000000"/>
          </p15:clr>
        </p15:guide>
        <p15:guide id="2" pos="2160">
          <p15:clr>
            <a:srgbClr val="000000"/>
          </p15:clr>
        </p15:guide>
      </p15:notes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6" roundtripDataSignature="AMtx7mhWNIpoAMqHWMqJeCZ3hugM2/GWD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0E4B2BE-B3E7-BD64-E2E4-E6D2C32D1BEE}" v="478" dt="2025-08-24T11:22:06.865"/>
  </p1510:revLst>
</p1510:revInfo>
</file>

<file path=ppt/tableStyles.xml><?xml version="1.0" encoding="utf-8"?>
<a:tblStyleLst xmlns:a="http://schemas.openxmlformats.org/drawingml/2006/main" def="{7AA34A51-8C76-4545-97DB-EA203B27EF1E}">
  <a:tblStyle styleId="{7AA34A51-8C76-4545-97DB-EA203B27EF1E}"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ECF4"/>
          </a:solidFill>
        </a:fill>
      </a:tcStyle>
    </a:wholeTbl>
    <a:band1H>
      <a:tcTxStyle b="off" i="off"/>
      <a:tcStyle>
        <a:tcBdr/>
        <a:fill>
          <a:solidFill>
            <a:srgbClr val="CFD7E7"/>
          </a:solidFill>
        </a:fill>
      </a:tcStyle>
    </a:band1H>
    <a:band2H>
      <a:tcTxStyle b="off" i="off"/>
      <a:tcStyle>
        <a:tcBdr/>
      </a:tcStyle>
    </a:band2H>
    <a:band1V>
      <a:tcTxStyle b="off" i="off"/>
      <a:tcStyle>
        <a:tcBdr/>
        <a:fill>
          <a:solidFill>
            <a:srgbClr val="CFD7E7"/>
          </a:solidFill>
        </a:fill>
      </a:tcStyle>
    </a:band1V>
    <a:band2V>
      <a:tcTxStyle b="off" i="off"/>
      <a:tcStyle>
        <a:tcBdr/>
      </a:tcStyle>
    </a:band2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Calibri"/>
          <a:ea typeface="Calibri"/>
          <a:cs typeface="Calibri"/>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662" autoAdjust="0"/>
    <p:restoredTop sz="95380" autoAdjust="0"/>
  </p:normalViewPr>
  <p:slideViewPr>
    <p:cSldViewPr snapToGrid="0">
      <p:cViewPr varScale="1">
        <p:scale>
          <a:sx n="75" d="100"/>
          <a:sy n="75" d="100"/>
        </p:scale>
        <p:origin x="-513" y="-51"/>
      </p:cViewPr>
      <p:guideLst>
        <p:guide orient="horz" pos="2160"/>
        <p:guide pos="2880"/>
      </p:guideLst>
    </p:cSldViewPr>
  </p:slideViewPr>
  <p:notesTextViewPr>
    <p:cViewPr>
      <p:scale>
        <a:sx n="1" d="1"/>
        <a:sy n="1" d="1"/>
      </p:scale>
      <p:origin x="0" y="0"/>
    </p:cViewPr>
  </p:notesTextViewPr>
  <p:notesViewPr>
    <p:cSldViewPr snapToGrid="0">
      <p:cViewPr varScale="1">
        <p:scale>
          <a:sx n="100" d="100"/>
          <a:sy n="100" d="100"/>
        </p:scale>
        <p:origin x="0" y="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customschemas.google.com/relationships/presentationmetadata" Target="metadata"/><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7200"/>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720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lnSpc>
                  <a:spcPct val="100000"/>
                </a:lnSpc>
                <a:spcBef>
                  <a:spcPts val="0"/>
                </a:spcBef>
                <a:spcAft>
                  <a:spcPts val="0"/>
                </a:spcAft>
                <a:buClr>
                  <a:srgbClr val="000000"/>
                </a:buClr>
                <a:buSzPts val="1200"/>
                <a:buFont typeface="Arial"/>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needpix.com/photo/32617/diagram-digestive-system-stomach-intestine-labelled-human-digestion-anatomy"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commons.wikimedia.org/wiki/File:Digestive_system_simplified.svg"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
        <p:cNvGrpSpPr/>
        <p:nvPr/>
      </p:nvGrpSpPr>
      <p:grpSpPr>
        <a:xfrm>
          <a:off x="0" y="0"/>
          <a:ext cx="0" cy="0"/>
          <a:chOff x="0" y="0"/>
          <a:chExt cx="0" cy="0"/>
        </a:xfrm>
      </p:grpSpPr>
      <p:sp>
        <p:nvSpPr>
          <p:cNvPr id="30" name="Google Shape;30;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 name="Google Shape;31;p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n-US" sz="1200" u="sng">
                <a:solidFill>
                  <a:schemeClr val="hlink"/>
                </a:solidFill>
                <a:hlinkClick r:id="rId3"/>
              </a:rPr>
              <a:t>https://www.needpix.com/photo/32617/diagram-digestive-system-stomach-intestine-labelled-human-digestion-anatomy</a:t>
            </a:r>
            <a:endParaRPr sz="1200">
              <a:solidFill>
                <a:schemeClr val="dk1"/>
              </a:solidFill>
            </a:endParaRPr>
          </a:p>
          <a:p>
            <a:pPr marL="0" lvl="0" indent="0" algn="l" rtl="0">
              <a:lnSpc>
                <a:spcPct val="100000"/>
              </a:lnSpc>
              <a:spcBef>
                <a:spcPts val="0"/>
              </a:spcBef>
              <a:spcAft>
                <a:spcPts val="0"/>
              </a:spcAft>
              <a:buSzPts val="1400"/>
              <a:buNone/>
            </a:pPr>
            <a:endParaRPr/>
          </a:p>
        </p:txBody>
      </p:sp>
      <p:sp>
        <p:nvSpPr>
          <p:cNvPr id="32" name="Google Shape;32;p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
        <p:cNvGrpSpPr/>
        <p:nvPr/>
      </p:nvGrpSpPr>
      <p:grpSpPr>
        <a:xfrm>
          <a:off x="0" y="0"/>
          <a:ext cx="0" cy="0"/>
          <a:chOff x="0" y="0"/>
          <a:chExt cx="0" cy="0"/>
        </a:xfrm>
      </p:grpSpPr>
      <p:sp>
        <p:nvSpPr>
          <p:cNvPr id="37" name="Google Shape;37;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 name="Google Shape;38;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en-US" sz="1200" b="0" u="sng" strike="noStrike" cap="none">
                <a:solidFill>
                  <a:schemeClr val="dk1"/>
                </a:solidFill>
                <a:hlinkClick r:id="rId3">
                  <a:extLst>
                    <a:ext uri="{A12FA001-AC4F-418D-AE19-62706E023703}">
                      <ahyp:hlinkClr xmlns:ahyp="http://schemas.microsoft.com/office/drawing/2018/hyperlinkcolor" xmlns="" val="tx"/>
                    </a:ext>
                  </a:extLst>
                </a:hlinkClick>
              </a:rPr>
              <a:t>https://commons.wikimedia.org/wiki/File:Digestive_system_simplified.svg</a:t>
            </a:r>
            <a:r>
              <a:rPr lang="en-US" sz="1200" b="0" u="sng" strike="noStrike" cap="none">
                <a:solidFill>
                  <a:schemeClr val="dk1"/>
                </a:solidFill>
              </a:rPr>
              <a:t> – Public Domain</a:t>
            </a:r>
            <a:endParaRPr sz="1200" b="0"/>
          </a:p>
          <a:p>
            <a:pPr marL="0" lvl="0" indent="0" algn="l" rtl="0">
              <a:lnSpc>
                <a:spcPct val="100000"/>
              </a:lnSpc>
              <a:spcBef>
                <a:spcPts val="0"/>
              </a:spcBef>
              <a:spcAft>
                <a:spcPts val="0"/>
              </a:spcAft>
              <a:buSzPts val="1400"/>
              <a:buNone/>
            </a:pPr>
            <a:endParaRPr/>
          </a:p>
        </p:txBody>
      </p:sp>
      <p:sp>
        <p:nvSpPr>
          <p:cNvPr id="39" name="Google Shape;39;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
        <p:cNvGrpSpPr/>
        <p:nvPr/>
      </p:nvGrpSpPr>
      <p:grpSpPr>
        <a:xfrm>
          <a:off x="0" y="0"/>
          <a:ext cx="0" cy="0"/>
          <a:chOff x="0" y="0"/>
          <a:chExt cx="0" cy="0"/>
        </a:xfrm>
      </p:grpSpPr>
      <p:sp>
        <p:nvSpPr>
          <p:cNvPr id="45" name="Google Shape;45;p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 name="Google Shape;46;p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&lt;Short Description&gt; - &lt;SOURCE URL&gt;</a:t>
            </a:r>
            <a:endParaRPr/>
          </a:p>
          <a:p>
            <a:pPr marL="0" lvl="0" indent="0" algn="l" rtl="0">
              <a:lnSpc>
                <a:spcPct val="100000"/>
              </a:lnSpc>
              <a:spcBef>
                <a:spcPts val="0"/>
              </a:spcBef>
              <a:spcAft>
                <a:spcPts val="0"/>
              </a:spcAft>
              <a:buSzPts val="1400"/>
              <a:buNone/>
            </a:pPr>
            <a:endParaRPr/>
          </a:p>
        </p:txBody>
      </p:sp>
      <p:sp>
        <p:nvSpPr>
          <p:cNvPr id="47" name="Google Shape;47;p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
        <p:cNvGrpSpPr/>
        <p:nvPr/>
      </p:nvGrpSpPr>
      <p:grpSpPr>
        <a:xfrm>
          <a:off x="0" y="0"/>
          <a:ext cx="0" cy="0"/>
          <a:chOff x="0" y="0"/>
          <a:chExt cx="0" cy="0"/>
        </a:xfrm>
      </p:grpSpPr>
      <p:sp>
        <p:nvSpPr>
          <p:cNvPr id="74" name="Google Shape;74;p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5" name="Google Shape;75;p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457200" lvl="0" indent="-457200" algn="l" rtl="0">
              <a:lnSpc>
                <a:spcPct val="100000"/>
              </a:lnSpc>
              <a:spcBef>
                <a:spcPts val="0"/>
              </a:spcBef>
              <a:spcAft>
                <a:spcPts val="0"/>
              </a:spcAft>
              <a:buSzPts val="1400"/>
              <a:buFont typeface="Arial"/>
              <a:buChar char="•"/>
            </a:pPr>
            <a:r>
              <a:rPr lang="en-US" sz="1200" b="0" i="0" u="none" strike="noStrike">
                <a:solidFill>
                  <a:srgbClr val="333333"/>
                </a:solidFill>
                <a:latin typeface="Calibri"/>
                <a:ea typeface="Calibri"/>
                <a:cs typeface="Calibri"/>
                <a:sym typeface="Calibri"/>
              </a:rPr>
              <a:t>In humans, food is taken in by mouth. </a:t>
            </a:r>
            <a:endParaRPr/>
          </a:p>
          <a:p>
            <a:pPr marL="457200" lvl="0" indent="-457200" algn="l" rtl="0">
              <a:lnSpc>
                <a:spcPct val="100000"/>
              </a:lnSpc>
              <a:spcBef>
                <a:spcPts val="800"/>
              </a:spcBef>
              <a:spcAft>
                <a:spcPts val="0"/>
              </a:spcAft>
              <a:buSzPts val="1400"/>
              <a:buFont typeface="Arial"/>
              <a:buChar char="•"/>
            </a:pPr>
            <a:r>
              <a:rPr lang="en-US" sz="1200" b="0" i="0" u="none" strike="noStrike">
                <a:solidFill>
                  <a:srgbClr val="333333"/>
                </a:solidFill>
                <a:latin typeface="Calibri"/>
                <a:ea typeface="Calibri"/>
                <a:cs typeface="Calibri"/>
                <a:sym typeface="Calibri"/>
              </a:rPr>
              <a:t>As the food enters the mouth the complex food is broken down into smaller particles with the help of the teeth.</a:t>
            </a:r>
            <a:endParaRPr/>
          </a:p>
          <a:p>
            <a:pPr marL="457200" lvl="0" indent="-457200" algn="l" rtl="0">
              <a:lnSpc>
                <a:spcPct val="100000"/>
              </a:lnSpc>
              <a:spcBef>
                <a:spcPts val="800"/>
              </a:spcBef>
              <a:spcAft>
                <a:spcPts val="0"/>
              </a:spcAft>
              <a:buSzPts val="1400"/>
              <a:buFont typeface="Arial"/>
              <a:buChar char="•"/>
            </a:pPr>
            <a:r>
              <a:rPr lang="en-US" sz="1200" b="0" i="0" u="none" strike="noStrike">
                <a:solidFill>
                  <a:srgbClr val="333333"/>
                </a:solidFill>
                <a:latin typeface="Calibri"/>
                <a:ea typeface="Calibri"/>
                <a:cs typeface="Calibri"/>
                <a:sym typeface="Calibri"/>
              </a:rPr>
              <a:t>The teeth grind/cut the food into smaller particles. </a:t>
            </a:r>
            <a:endParaRPr/>
          </a:p>
          <a:p>
            <a:pPr marL="457200" lvl="0" indent="-457200" algn="l" rtl="0">
              <a:lnSpc>
                <a:spcPct val="100000"/>
              </a:lnSpc>
              <a:spcBef>
                <a:spcPts val="800"/>
              </a:spcBef>
              <a:spcAft>
                <a:spcPts val="0"/>
              </a:spcAft>
              <a:buSzPts val="1400"/>
              <a:buFont typeface="Arial"/>
              <a:buChar char="•"/>
            </a:pPr>
            <a:r>
              <a:rPr lang="en-US" sz="1200" b="0" i="0" u="none" strike="noStrike">
                <a:solidFill>
                  <a:srgbClr val="333333"/>
                </a:solidFill>
                <a:latin typeface="Calibri"/>
                <a:ea typeface="Calibri"/>
                <a:cs typeface="Calibri"/>
                <a:sym typeface="Calibri"/>
              </a:rPr>
              <a:t>During the process of grinding, the tongue mixes the food with saliva produced by the salivary glands. </a:t>
            </a:r>
            <a:endParaRPr sz="1200" b="0"/>
          </a:p>
          <a:p>
            <a:pPr marL="0" lvl="0" indent="0" algn="l" rtl="0">
              <a:lnSpc>
                <a:spcPct val="100000"/>
              </a:lnSpc>
              <a:spcBef>
                <a:spcPts val="80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&lt;Short Description&gt; - &lt;SOURCE URL&gt;</a:t>
            </a:r>
            <a:endParaRPr/>
          </a:p>
          <a:p>
            <a:pPr marL="0" lvl="0" indent="0" algn="l" rtl="0">
              <a:lnSpc>
                <a:spcPct val="100000"/>
              </a:lnSpc>
              <a:spcBef>
                <a:spcPts val="0"/>
              </a:spcBef>
              <a:spcAft>
                <a:spcPts val="0"/>
              </a:spcAft>
              <a:buSzPts val="1400"/>
              <a:buNone/>
            </a:pPr>
            <a:endParaRPr/>
          </a:p>
        </p:txBody>
      </p:sp>
      <p:sp>
        <p:nvSpPr>
          <p:cNvPr id="76" name="Google Shape;76;p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3" name="Google Shape;93;p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457200" lvl="0" indent="-457200" algn="l" rtl="0">
              <a:lnSpc>
                <a:spcPct val="100000"/>
              </a:lnSpc>
              <a:spcBef>
                <a:spcPts val="0"/>
              </a:spcBef>
              <a:spcAft>
                <a:spcPts val="0"/>
              </a:spcAft>
              <a:buSzPts val="1400"/>
              <a:buFont typeface="Arial"/>
              <a:buChar char="•"/>
            </a:pPr>
            <a:r>
              <a:rPr lang="en-US" sz="1200" b="0" i="0" u="none" strike="noStrike">
                <a:solidFill>
                  <a:srgbClr val="333333"/>
                </a:solidFill>
                <a:latin typeface="Calibri"/>
                <a:ea typeface="Calibri"/>
                <a:cs typeface="Calibri"/>
                <a:sym typeface="Calibri"/>
              </a:rPr>
              <a:t>In humans, food is taken in by mouth. </a:t>
            </a:r>
            <a:endParaRPr/>
          </a:p>
          <a:p>
            <a:pPr marL="457200" lvl="0" indent="-457200" algn="l" rtl="0">
              <a:lnSpc>
                <a:spcPct val="100000"/>
              </a:lnSpc>
              <a:spcBef>
                <a:spcPts val="800"/>
              </a:spcBef>
              <a:spcAft>
                <a:spcPts val="0"/>
              </a:spcAft>
              <a:buSzPts val="1400"/>
              <a:buFont typeface="Arial"/>
              <a:buChar char="•"/>
            </a:pPr>
            <a:r>
              <a:rPr lang="en-US" sz="1200" b="0" i="0" u="none" strike="noStrike">
                <a:solidFill>
                  <a:srgbClr val="333333"/>
                </a:solidFill>
                <a:latin typeface="Calibri"/>
                <a:ea typeface="Calibri"/>
                <a:cs typeface="Calibri"/>
                <a:sym typeface="Calibri"/>
              </a:rPr>
              <a:t>As the food enters the mouth the complex food is broken down into smaller particles with the help of the teeth.</a:t>
            </a:r>
            <a:endParaRPr/>
          </a:p>
          <a:p>
            <a:pPr marL="457200" lvl="0" indent="-457200" algn="l" rtl="0">
              <a:lnSpc>
                <a:spcPct val="100000"/>
              </a:lnSpc>
              <a:spcBef>
                <a:spcPts val="800"/>
              </a:spcBef>
              <a:spcAft>
                <a:spcPts val="0"/>
              </a:spcAft>
              <a:buSzPts val="1400"/>
              <a:buFont typeface="Arial"/>
              <a:buChar char="•"/>
            </a:pPr>
            <a:r>
              <a:rPr lang="en-US" sz="1200" b="0" i="0" u="none" strike="noStrike">
                <a:solidFill>
                  <a:srgbClr val="333333"/>
                </a:solidFill>
                <a:latin typeface="Calibri"/>
                <a:ea typeface="Calibri"/>
                <a:cs typeface="Calibri"/>
                <a:sym typeface="Calibri"/>
              </a:rPr>
              <a:t>The teeth grind/cut the food into smaller particles. </a:t>
            </a:r>
            <a:endParaRPr/>
          </a:p>
          <a:p>
            <a:pPr marL="457200" lvl="0" indent="-457200" algn="l" rtl="0">
              <a:lnSpc>
                <a:spcPct val="100000"/>
              </a:lnSpc>
              <a:spcBef>
                <a:spcPts val="800"/>
              </a:spcBef>
              <a:spcAft>
                <a:spcPts val="0"/>
              </a:spcAft>
              <a:buSzPts val="1400"/>
              <a:buFont typeface="Arial"/>
              <a:buChar char="•"/>
            </a:pPr>
            <a:r>
              <a:rPr lang="en-US" sz="1200" b="0" i="0" u="none" strike="noStrike">
                <a:solidFill>
                  <a:srgbClr val="333333"/>
                </a:solidFill>
                <a:latin typeface="Calibri"/>
                <a:ea typeface="Calibri"/>
                <a:cs typeface="Calibri"/>
                <a:sym typeface="Calibri"/>
              </a:rPr>
              <a:t>During the process of grinding, the tongue mixes the food with saliva produced by the salivary glands. </a:t>
            </a:r>
            <a:endParaRPr sz="1200" b="0"/>
          </a:p>
          <a:p>
            <a:pPr marL="0" lvl="0" indent="0" algn="l" rtl="0">
              <a:lnSpc>
                <a:spcPct val="100000"/>
              </a:lnSpc>
              <a:spcBef>
                <a:spcPts val="80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&lt;Short Description&gt; - &lt;SOURCE URL&gt;</a:t>
            </a:r>
            <a:endParaRPr/>
          </a:p>
          <a:p>
            <a:pPr marL="0" lvl="0" indent="0" algn="l" rtl="0">
              <a:lnSpc>
                <a:spcPct val="100000"/>
              </a:lnSpc>
              <a:spcBef>
                <a:spcPts val="0"/>
              </a:spcBef>
              <a:spcAft>
                <a:spcPts val="0"/>
              </a:spcAft>
              <a:buSzPts val="1400"/>
              <a:buNone/>
            </a:pPr>
            <a:endParaRPr/>
          </a:p>
        </p:txBody>
      </p:sp>
      <p:sp>
        <p:nvSpPr>
          <p:cNvPr id="94" name="Google Shape;94;p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1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 name="Google Shape;108;p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457200" lvl="0" indent="-457200" algn="l" rtl="0">
              <a:lnSpc>
                <a:spcPct val="100000"/>
              </a:lnSpc>
              <a:spcBef>
                <a:spcPts val="0"/>
              </a:spcBef>
              <a:spcAft>
                <a:spcPts val="0"/>
              </a:spcAft>
              <a:buSzPts val="1400"/>
              <a:buFont typeface="Arial"/>
              <a:buChar char="•"/>
            </a:pPr>
            <a:r>
              <a:rPr lang="en-US" sz="1800">
                <a:solidFill>
                  <a:srgbClr val="333333"/>
                </a:solidFill>
                <a:latin typeface="Calibri"/>
                <a:ea typeface="Calibri"/>
                <a:cs typeface="Calibri"/>
                <a:sym typeface="Calibri"/>
              </a:rPr>
              <a:t> The oesophagus also called as the alimentary canal is a long muscular tube that extends from the mouth to the stomach. The alimentary canal is about 9 meters long.</a:t>
            </a:r>
            <a:endParaRPr/>
          </a:p>
          <a:p>
            <a:pPr marL="457200" lvl="0" indent="-368300" algn="l" rtl="0">
              <a:lnSpc>
                <a:spcPct val="100000"/>
              </a:lnSpc>
              <a:spcBef>
                <a:spcPts val="800"/>
              </a:spcBef>
              <a:spcAft>
                <a:spcPts val="0"/>
              </a:spcAft>
              <a:buSzPts val="1400"/>
              <a:buFont typeface="Arial"/>
              <a:buNone/>
            </a:pPr>
            <a:endParaRPr sz="1800" b="0" i="0">
              <a:solidFill>
                <a:srgbClr val="333333"/>
              </a:solidFill>
              <a:latin typeface="Calibri"/>
              <a:ea typeface="Calibri"/>
              <a:cs typeface="Calibri"/>
              <a:sym typeface="Calibri"/>
            </a:endParaRPr>
          </a:p>
          <a:p>
            <a:pPr marL="457200" marR="0" lvl="0" indent="-457200" algn="l" rtl="0">
              <a:lnSpc>
                <a:spcPct val="100000"/>
              </a:lnSpc>
              <a:spcBef>
                <a:spcPts val="800"/>
              </a:spcBef>
              <a:spcAft>
                <a:spcPts val="0"/>
              </a:spcAft>
              <a:buClr>
                <a:srgbClr val="000000"/>
              </a:buClr>
              <a:buSzPts val="1400"/>
              <a:buFont typeface="Arial"/>
              <a:buChar char="•"/>
            </a:pPr>
            <a:r>
              <a:rPr lang="en-US" sz="1800">
                <a:solidFill>
                  <a:srgbClr val="333333"/>
                </a:solidFill>
                <a:latin typeface="Calibri"/>
                <a:ea typeface="Calibri"/>
                <a:cs typeface="Calibri"/>
                <a:sym typeface="Calibri"/>
              </a:rPr>
              <a:t>The stomach is a large, sac- like organ. It churns the food and mixes it in a very strong acid (gastric acid/hydrochloric acid). Food reaching the stomach that is partly digested and mixed with the gastric acid is called chyme</a:t>
            </a:r>
            <a:r>
              <a:rPr lang="en-US" sz="1800" b="1">
                <a:solidFill>
                  <a:srgbClr val="333333"/>
                </a:solidFill>
                <a:latin typeface="Calibri"/>
                <a:ea typeface="Calibri"/>
                <a:cs typeface="Calibri"/>
                <a:sym typeface="Calibri"/>
              </a:rPr>
              <a:t>.</a:t>
            </a:r>
            <a:endParaRPr sz="1800">
              <a:latin typeface="Arial"/>
              <a:ea typeface="Arial"/>
              <a:cs typeface="Arial"/>
              <a:sym typeface="Arial"/>
            </a:endParaRPr>
          </a:p>
          <a:p>
            <a:pPr marL="457200" lvl="0" indent="-457200" algn="l" rtl="0">
              <a:lnSpc>
                <a:spcPct val="100000"/>
              </a:lnSpc>
              <a:spcBef>
                <a:spcPts val="800"/>
              </a:spcBef>
              <a:spcAft>
                <a:spcPts val="0"/>
              </a:spcAft>
              <a:buSzPts val="1400"/>
              <a:buFont typeface="Arial"/>
              <a:buChar char="•"/>
            </a:pPr>
            <a:r>
              <a:rPr lang="en-US" sz="1800">
                <a:solidFill>
                  <a:srgbClr val="333333"/>
                </a:solidFill>
                <a:latin typeface="Calibri"/>
                <a:ea typeface="Calibri"/>
                <a:cs typeface="Calibri"/>
                <a:sym typeface="Calibri"/>
              </a:rPr>
              <a:t>Large intestine is also called colon. It is about 3 feet in length. </a:t>
            </a:r>
            <a:endParaRPr sz="1200" b="0" i="0">
              <a:solidFill>
                <a:schemeClr val="dk1"/>
              </a:solidFill>
              <a:latin typeface="Calibri"/>
              <a:ea typeface="Calibri"/>
              <a:cs typeface="Calibri"/>
              <a:sym typeface="Calibri"/>
            </a:endParaRPr>
          </a:p>
          <a:p>
            <a:pPr marL="0" lvl="0" indent="0" algn="l" rtl="0">
              <a:lnSpc>
                <a:spcPct val="100000"/>
              </a:lnSpc>
              <a:spcBef>
                <a:spcPts val="80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SSSVV Gallery</a:t>
            </a:r>
            <a:endParaRPr/>
          </a:p>
          <a:p>
            <a:pPr marL="0" lvl="0" indent="0" algn="l" rtl="0">
              <a:lnSpc>
                <a:spcPct val="100000"/>
              </a:lnSpc>
              <a:spcBef>
                <a:spcPts val="0"/>
              </a:spcBef>
              <a:spcAft>
                <a:spcPts val="0"/>
              </a:spcAft>
              <a:buSzPts val="1400"/>
              <a:buNone/>
            </a:pPr>
            <a:endParaRPr/>
          </a:p>
        </p:txBody>
      </p:sp>
      <p:sp>
        <p:nvSpPr>
          <p:cNvPr id="109" name="Google Shape;109;p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1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457200" lvl="0" indent="-457200" algn="l" rtl="0">
              <a:lnSpc>
                <a:spcPct val="100000"/>
              </a:lnSpc>
              <a:spcBef>
                <a:spcPts val="0"/>
              </a:spcBef>
              <a:spcAft>
                <a:spcPts val="0"/>
              </a:spcAft>
              <a:buSzPts val="1400"/>
              <a:buFont typeface="Arial"/>
              <a:buChar char="•"/>
            </a:pPr>
            <a:r>
              <a:rPr lang="en-US" sz="1800">
                <a:solidFill>
                  <a:srgbClr val="333333"/>
                </a:solidFill>
                <a:latin typeface="Calibri"/>
                <a:ea typeface="Calibri"/>
                <a:cs typeface="Calibri"/>
                <a:sym typeface="Calibri"/>
              </a:rPr>
              <a:t> The oesophagus also called as the alimentary canal is a long muscular tube that extends from the mouth to the stomach. The alimentary canal is about 9 meters long.</a:t>
            </a:r>
            <a:endParaRPr/>
          </a:p>
          <a:p>
            <a:pPr marL="457200" lvl="0" indent="-368300" algn="l" rtl="0">
              <a:lnSpc>
                <a:spcPct val="100000"/>
              </a:lnSpc>
              <a:spcBef>
                <a:spcPts val="800"/>
              </a:spcBef>
              <a:spcAft>
                <a:spcPts val="0"/>
              </a:spcAft>
              <a:buSzPts val="1400"/>
              <a:buFont typeface="Arial"/>
              <a:buNone/>
            </a:pPr>
            <a:endParaRPr sz="1800" b="0" i="0">
              <a:solidFill>
                <a:srgbClr val="333333"/>
              </a:solidFill>
              <a:latin typeface="Calibri"/>
              <a:ea typeface="Calibri"/>
              <a:cs typeface="Calibri"/>
              <a:sym typeface="Calibri"/>
            </a:endParaRPr>
          </a:p>
          <a:p>
            <a:pPr marL="457200" marR="0" lvl="0" indent="-457200" algn="l" rtl="0">
              <a:lnSpc>
                <a:spcPct val="100000"/>
              </a:lnSpc>
              <a:spcBef>
                <a:spcPts val="800"/>
              </a:spcBef>
              <a:spcAft>
                <a:spcPts val="0"/>
              </a:spcAft>
              <a:buClr>
                <a:srgbClr val="000000"/>
              </a:buClr>
              <a:buSzPts val="1400"/>
              <a:buFont typeface="Arial"/>
              <a:buChar char="•"/>
            </a:pPr>
            <a:r>
              <a:rPr lang="en-US" sz="1800">
                <a:solidFill>
                  <a:srgbClr val="333333"/>
                </a:solidFill>
                <a:latin typeface="Calibri"/>
                <a:ea typeface="Calibri"/>
                <a:cs typeface="Calibri"/>
                <a:sym typeface="Calibri"/>
              </a:rPr>
              <a:t>The stomach is a large, sac- like organ. It churns the food and mixes it in a very strong acid (gastric acid/hydrochloric acid). Food reaching the stomach that is partly digested and mixed with the gastric acid is called chyme</a:t>
            </a:r>
            <a:r>
              <a:rPr lang="en-US" sz="1800" b="1">
                <a:solidFill>
                  <a:srgbClr val="333333"/>
                </a:solidFill>
                <a:latin typeface="Calibri"/>
                <a:ea typeface="Calibri"/>
                <a:cs typeface="Calibri"/>
                <a:sym typeface="Calibri"/>
              </a:rPr>
              <a:t>.</a:t>
            </a:r>
            <a:endParaRPr sz="1800">
              <a:latin typeface="Arial"/>
              <a:ea typeface="Arial"/>
              <a:cs typeface="Arial"/>
              <a:sym typeface="Arial"/>
            </a:endParaRPr>
          </a:p>
          <a:p>
            <a:pPr marL="457200" lvl="0" indent="-457200" algn="l" rtl="0">
              <a:lnSpc>
                <a:spcPct val="100000"/>
              </a:lnSpc>
              <a:spcBef>
                <a:spcPts val="800"/>
              </a:spcBef>
              <a:spcAft>
                <a:spcPts val="0"/>
              </a:spcAft>
              <a:buSzPts val="1400"/>
              <a:buFont typeface="Arial"/>
              <a:buChar char="•"/>
            </a:pPr>
            <a:r>
              <a:rPr lang="en-US" sz="1800">
                <a:solidFill>
                  <a:srgbClr val="333333"/>
                </a:solidFill>
                <a:latin typeface="Calibri"/>
                <a:ea typeface="Calibri"/>
                <a:cs typeface="Calibri"/>
                <a:sym typeface="Calibri"/>
              </a:rPr>
              <a:t>Large intestine is also called colon. It is about 3 feet in length. </a:t>
            </a:r>
            <a:endParaRPr sz="1200" b="0" i="0">
              <a:solidFill>
                <a:schemeClr val="dk1"/>
              </a:solidFill>
              <a:latin typeface="Calibri"/>
              <a:ea typeface="Calibri"/>
              <a:cs typeface="Calibri"/>
              <a:sym typeface="Calibri"/>
            </a:endParaRPr>
          </a:p>
          <a:p>
            <a:pPr marL="0" lvl="0" indent="0" algn="l" rtl="0">
              <a:lnSpc>
                <a:spcPct val="100000"/>
              </a:lnSpc>
              <a:spcBef>
                <a:spcPts val="80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SSSVV Gallery</a:t>
            </a:r>
            <a:endParaRPr/>
          </a:p>
          <a:p>
            <a:pPr marL="0" lvl="0" indent="0" algn="l" rtl="0">
              <a:lnSpc>
                <a:spcPct val="100000"/>
              </a:lnSpc>
              <a:spcBef>
                <a:spcPts val="0"/>
              </a:spcBef>
              <a:spcAft>
                <a:spcPts val="0"/>
              </a:spcAft>
              <a:buSzPts val="1400"/>
              <a:buNone/>
            </a:pPr>
            <a:endParaRPr/>
          </a:p>
        </p:txBody>
      </p:sp>
      <p:sp>
        <p:nvSpPr>
          <p:cNvPr id="118" name="Google Shape;118;p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p1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p1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457200" lvl="0" indent="-228600" algn="l" rtl="0">
              <a:lnSpc>
                <a:spcPct val="164000"/>
              </a:lnSpc>
              <a:spcBef>
                <a:spcPts val="0"/>
              </a:spcBef>
              <a:spcAft>
                <a:spcPts val="0"/>
              </a:spcAft>
              <a:buSzPts val="1400"/>
              <a:buNone/>
            </a:pPr>
            <a:r>
              <a:rPr lang="en-US" sz="1800">
                <a:solidFill>
                  <a:srgbClr val="333333"/>
                </a:solidFill>
                <a:latin typeface="Calibri"/>
                <a:ea typeface="Calibri"/>
                <a:cs typeface="Calibri"/>
                <a:sym typeface="Calibri"/>
              </a:rPr>
              <a:t>The small intestine is a very long tube and is about 7 metres in length. The carbohydrates are broken down into fructose and glucose, proteins are digested into amino acids, and fats into fatty acids and glycerol. Now the digested food gets absorbed by the villi of the small intestine.</a:t>
            </a:r>
            <a:endParaRPr sz="1800">
              <a:latin typeface="Arial"/>
              <a:ea typeface="Arial"/>
              <a:cs typeface="Arial"/>
              <a:sym typeface="Arial"/>
            </a:endParaRPr>
          </a:p>
          <a:p>
            <a:pPr marL="0" lvl="0" indent="0" algn="l" rtl="0">
              <a:lnSpc>
                <a:spcPct val="100000"/>
              </a:lnSpc>
              <a:spcBef>
                <a:spcPts val="800"/>
              </a:spcBef>
              <a:spcAft>
                <a:spcPts val="0"/>
              </a:spcAft>
              <a:buSzPts val="1400"/>
              <a:buNone/>
            </a:pPr>
            <a:r>
              <a:rPr lang="en-US" sz="1800">
                <a:solidFill>
                  <a:srgbClr val="333333"/>
                </a:solidFill>
                <a:latin typeface="Calibri"/>
                <a:ea typeface="Calibri"/>
                <a:cs typeface="Calibri"/>
                <a:sym typeface="Calibri"/>
              </a:rPr>
              <a:t>The undigested food also called as faeces is excreted out of the body through anus.</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&lt;Short Description&gt; - &lt;SOURCE URL&gt;</a:t>
            </a:r>
            <a:endParaRPr/>
          </a:p>
          <a:p>
            <a:pPr marL="0" lvl="0" indent="0" algn="l" rtl="0">
              <a:lnSpc>
                <a:spcPct val="100000"/>
              </a:lnSpc>
              <a:spcBef>
                <a:spcPts val="0"/>
              </a:spcBef>
              <a:spcAft>
                <a:spcPts val="0"/>
              </a:spcAft>
              <a:buSzPts val="1400"/>
              <a:buNone/>
            </a:pPr>
            <a:endParaRPr/>
          </a:p>
        </p:txBody>
      </p:sp>
      <p:sp>
        <p:nvSpPr>
          <p:cNvPr id="127" name="Google Shape;127;p1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Google Shape;147;p1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8" name="Google Shape;148;p1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457200" lvl="0" indent="-228600" algn="l" rtl="0">
              <a:lnSpc>
                <a:spcPct val="164000"/>
              </a:lnSpc>
              <a:spcBef>
                <a:spcPts val="0"/>
              </a:spcBef>
              <a:spcAft>
                <a:spcPts val="0"/>
              </a:spcAft>
              <a:buSzPts val="1400"/>
              <a:buNone/>
            </a:pPr>
            <a:r>
              <a:rPr lang="en-US" sz="1800">
                <a:solidFill>
                  <a:srgbClr val="333333"/>
                </a:solidFill>
                <a:latin typeface="Calibri"/>
                <a:ea typeface="Calibri"/>
                <a:cs typeface="Calibri"/>
                <a:sym typeface="Calibri"/>
              </a:rPr>
              <a:t>The small intestine is a very long tube and is about 7 metres in length. The carbohydrates are broken down into fructose and glucose, proteins are digested into amino acids, and fats into fatty acids and glycerol. Now the digested food gets absorbed by the villi of the small intestine.</a:t>
            </a:r>
            <a:endParaRPr sz="1800">
              <a:latin typeface="Arial"/>
              <a:ea typeface="Arial"/>
              <a:cs typeface="Arial"/>
              <a:sym typeface="Arial"/>
            </a:endParaRPr>
          </a:p>
          <a:p>
            <a:pPr marL="0" lvl="0" indent="0" algn="l" rtl="0">
              <a:lnSpc>
                <a:spcPct val="100000"/>
              </a:lnSpc>
              <a:spcBef>
                <a:spcPts val="800"/>
              </a:spcBef>
              <a:spcAft>
                <a:spcPts val="0"/>
              </a:spcAft>
              <a:buSzPts val="1400"/>
              <a:buNone/>
            </a:pPr>
            <a:r>
              <a:rPr lang="en-US" sz="1800">
                <a:solidFill>
                  <a:srgbClr val="333333"/>
                </a:solidFill>
                <a:latin typeface="Calibri"/>
                <a:ea typeface="Calibri"/>
                <a:cs typeface="Calibri"/>
                <a:sym typeface="Calibri"/>
              </a:rPr>
              <a:t>The undigested food also called as faeces is excreted out of the body through anus.</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&lt;Short Description&gt; - &lt;SOURCE URL&gt;</a:t>
            </a:r>
            <a:endParaRPr/>
          </a:p>
          <a:p>
            <a:pPr marL="0" lvl="0" indent="0" algn="l" rtl="0">
              <a:lnSpc>
                <a:spcPct val="100000"/>
              </a:lnSpc>
              <a:spcBef>
                <a:spcPts val="0"/>
              </a:spcBef>
              <a:spcAft>
                <a:spcPts val="0"/>
              </a:spcAft>
              <a:buSzPts val="1400"/>
              <a:buNone/>
            </a:pPr>
            <a:endParaRPr/>
          </a:p>
        </p:txBody>
      </p:sp>
      <p:sp>
        <p:nvSpPr>
          <p:cNvPr id="149" name="Google Shape;149;p1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p14: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0" name="Google Shape;170;p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0" lvl="0" indent="0" algn="l" rtl="0">
              <a:lnSpc>
                <a:spcPct val="100000"/>
              </a:lnSpc>
              <a:spcBef>
                <a:spcPts val="0"/>
              </a:spcBef>
              <a:spcAft>
                <a:spcPts val="0"/>
              </a:spcAft>
              <a:buSzPts val="1400"/>
              <a:buNone/>
            </a:pPr>
            <a:endParaRPr sz="1200" b="1"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SSSVV Gallery</a:t>
            </a:r>
            <a:endParaRPr/>
          </a:p>
          <a:p>
            <a:pPr marL="0" lvl="0" indent="0" algn="l" rtl="0">
              <a:lnSpc>
                <a:spcPct val="100000"/>
              </a:lnSpc>
              <a:spcBef>
                <a:spcPts val="0"/>
              </a:spcBef>
              <a:spcAft>
                <a:spcPts val="0"/>
              </a:spcAft>
              <a:buSzPts val="1400"/>
              <a:buNone/>
            </a:pPr>
            <a:endParaRPr/>
          </a:p>
        </p:txBody>
      </p:sp>
      <p:sp>
        <p:nvSpPr>
          <p:cNvPr id="171" name="Google Shape;171;p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7"/>
        <p:cNvGrpSpPr/>
        <p:nvPr/>
      </p:nvGrpSpPr>
      <p:grpSpPr>
        <a:xfrm>
          <a:off x="0" y="0"/>
          <a:ext cx="0" cy="0"/>
          <a:chOff x="0" y="0"/>
          <a:chExt cx="0" cy="0"/>
        </a:xfrm>
      </p:grpSpPr>
      <p:sp>
        <p:nvSpPr>
          <p:cNvPr id="178" name="Google Shape;178;p15: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9" name="Google Shape;179;p1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457200" lvl="0" indent="-228600" algn="l" rtl="0">
              <a:lnSpc>
                <a:spcPct val="164000"/>
              </a:lnSpc>
              <a:spcBef>
                <a:spcPts val="0"/>
              </a:spcBef>
              <a:spcAft>
                <a:spcPts val="0"/>
              </a:spcAft>
              <a:buSzPts val="1400"/>
              <a:buNone/>
            </a:pPr>
            <a:r>
              <a:rPr lang="en-US" sz="1800">
                <a:solidFill>
                  <a:srgbClr val="333333"/>
                </a:solidFill>
                <a:latin typeface="Calibri"/>
                <a:ea typeface="Calibri"/>
                <a:cs typeface="Calibri"/>
                <a:sym typeface="Calibri"/>
              </a:rPr>
              <a:t>The small intestine is a very long tube and is about 7 metres in length. The carbohydrates are broken down into fructose and glucose, proteins are digested into amino acids, and fats into fatty acids and glycerol. Now the digested food gets absorbed by the villi of the small intestine.</a:t>
            </a:r>
            <a:endParaRPr sz="1800">
              <a:latin typeface="Arial"/>
              <a:ea typeface="Arial"/>
              <a:cs typeface="Arial"/>
              <a:sym typeface="Arial"/>
            </a:endParaRPr>
          </a:p>
          <a:p>
            <a:pPr marL="0" lvl="0" indent="0" algn="l" rtl="0">
              <a:lnSpc>
                <a:spcPct val="100000"/>
              </a:lnSpc>
              <a:spcBef>
                <a:spcPts val="800"/>
              </a:spcBef>
              <a:spcAft>
                <a:spcPts val="0"/>
              </a:spcAft>
              <a:buSzPts val="1400"/>
              <a:buNone/>
            </a:pPr>
            <a:r>
              <a:rPr lang="en-US" sz="1800">
                <a:solidFill>
                  <a:srgbClr val="333333"/>
                </a:solidFill>
                <a:latin typeface="Calibri"/>
                <a:ea typeface="Calibri"/>
                <a:cs typeface="Calibri"/>
                <a:sym typeface="Calibri"/>
              </a:rPr>
              <a:t>The undigested food also called as faeces is excreted out of the body through anus.</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SSSVV Gallery</a:t>
            </a:r>
            <a:endParaRPr/>
          </a:p>
        </p:txBody>
      </p:sp>
      <p:sp>
        <p:nvSpPr>
          <p:cNvPr id="180" name="Google Shape;180;p1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6"/>
        <p:cNvGrpSpPr/>
        <p:nvPr/>
      </p:nvGrpSpPr>
      <p:grpSpPr>
        <a:xfrm>
          <a:off x="0" y="0"/>
          <a:ext cx="0" cy="0"/>
          <a:chOff x="0" y="0"/>
          <a:chExt cx="0" cy="0"/>
        </a:xfrm>
      </p:grpSpPr>
      <p:sp>
        <p:nvSpPr>
          <p:cNvPr id="187" name="Google Shape;187;p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8" name="Google Shape;188;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&lt;Short Description&gt; - &lt;SOURCE URL&gt;</a:t>
            </a:r>
            <a:endParaRPr/>
          </a:p>
          <a:p>
            <a:pPr marL="0" lvl="0" indent="0" algn="l" rtl="0">
              <a:lnSpc>
                <a:spcPct val="100000"/>
              </a:lnSpc>
              <a:spcBef>
                <a:spcPts val="0"/>
              </a:spcBef>
              <a:spcAft>
                <a:spcPts val="0"/>
              </a:spcAft>
              <a:buSzPts val="1400"/>
              <a:buNone/>
            </a:pPr>
            <a:endParaRPr/>
          </a:p>
        </p:txBody>
      </p:sp>
      <p:sp>
        <p:nvSpPr>
          <p:cNvPr id="189" name="Google Shape;189;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1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9" name="Google Shape;209;p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&lt; Information for further reference or explanation &gt;</a:t>
            </a:r>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&lt;Short Description&gt; - &lt;SOURCE URL&gt;</a:t>
            </a:r>
            <a:endParaRPr/>
          </a:p>
          <a:p>
            <a:pPr marL="0" lvl="0" indent="0" algn="l" rtl="0">
              <a:lnSpc>
                <a:spcPct val="100000"/>
              </a:lnSpc>
              <a:spcBef>
                <a:spcPts val="0"/>
              </a:spcBef>
              <a:spcAft>
                <a:spcPts val="0"/>
              </a:spcAft>
              <a:buSzPts val="1400"/>
              <a:buNone/>
            </a:pPr>
            <a:endParaRPr/>
          </a:p>
        </p:txBody>
      </p:sp>
      <p:sp>
        <p:nvSpPr>
          <p:cNvPr id="210" name="Google Shape;210;p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8"/>
        <p:cNvGrpSpPr/>
        <p:nvPr/>
      </p:nvGrpSpPr>
      <p:grpSpPr>
        <a:xfrm>
          <a:off x="0" y="0"/>
          <a:ext cx="0" cy="0"/>
          <a:chOff x="0" y="0"/>
          <a:chExt cx="0" cy="0"/>
        </a:xfrm>
      </p:grpSpPr>
      <p:sp>
        <p:nvSpPr>
          <p:cNvPr id="239" name="Google Shape;239;p1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0" name="Google Shape;240;p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Notes for Teacher</a:t>
            </a:r>
            <a:r>
              <a:rPr lang="en-US" sz="1200" b="0" i="0">
                <a:solidFill>
                  <a:schemeClr val="dk1"/>
                </a:solidFill>
                <a:latin typeface="Calibri"/>
                <a:ea typeface="Calibri"/>
                <a:cs typeface="Calibri"/>
                <a:sym typeface="Calibri"/>
              </a:rPr>
              <a:t> – </a:t>
            </a:r>
            <a:endParaRPr/>
          </a:p>
          <a:p>
            <a:pPr marL="457200" marR="0" lvl="0" indent="-228600" algn="l" rtl="0">
              <a:lnSpc>
                <a:spcPct val="164000"/>
              </a:lnSpc>
              <a:spcBef>
                <a:spcPts val="0"/>
              </a:spcBef>
              <a:spcAft>
                <a:spcPts val="0"/>
              </a:spcAft>
              <a:buClr>
                <a:srgbClr val="000000"/>
              </a:buClr>
              <a:buSzPts val="1400"/>
              <a:buFont typeface="Arial"/>
              <a:buNone/>
            </a:pPr>
            <a:r>
              <a:rPr lang="en-US" sz="1800">
                <a:solidFill>
                  <a:srgbClr val="333333"/>
                </a:solidFill>
                <a:latin typeface="Calibri"/>
                <a:ea typeface="Calibri"/>
                <a:cs typeface="Calibri"/>
                <a:sym typeface="Calibri"/>
              </a:rPr>
              <a:t>There are 5 digestive glands</a:t>
            </a:r>
            <a:endParaRPr sz="1800">
              <a:latin typeface="Arial"/>
              <a:ea typeface="Arial"/>
              <a:cs typeface="Arial"/>
              <a:sym typeface="Arial"/>
            </a:endParaRPr>
          </a:p>
          <a:p>
            <a:pPr marL="457200" lvl="0" indent="-228600" algn="l" rtl="0">
              <a:lnSpc>
                <a:spcPct val="164000"/>
              </a:lnSpc>
              <a:spcBef>
                <a:spcPts val="800"/>
              </a:spcBef>
              <a:spcAft>
                <a:spcPts val="0"/>
              </a:spcAft>
              <a:buSzPts val="1400"/>
              <a:buNone/>
            </a:pPr>
            <a:endParaRPr sz="1200" b="0" i="0">
              <a:solidFill>
                <a:schemeClr val="dk1"/>
              </a:solidFill>
              <a:latin typeface="Calibri"/>
              <a:ea typeface="Calibri"/>
              <a:cs typeface="Calibri"/>
              <a:sym typeface="Calibri"/>
            </a:endParaRPr>
          </a:p>
          <a:p>
            <a:pPr marL="457200" lvl="0" indent="-228600" algn="l" rtl="0">
              <a:lnSpc>
                <a:spcPct val="164000"/>
              </a:lnSpc>
              <a:spcBef>
                <a:spcPts val="800"/>
              </a:spcBef>
              <a:spcAft>
                <a:spcPts val="0"/>
              </a:spcAft>
              <a:buSzPts val="1400"/>
              <a:buNone/>
            </a:pPr>
            <a:r>
              <a:rPr lang="en-US" sz="1800">
                <a:solidFill>
                  <a:srgbClr val="333333"/>
                </a:solidFill>
                <a:latin typeface="Calibri"/>
                <a:ea typeface="Calibri"/>
                <a:cs typeface="Calibri"/>
                <a:sym typeface="Calibri"/>
              </a:rPr>
              <a:t>The glands that are associated with the alimentary system are</a:t>
            </a:r>
            <a:endParaRPr sz="1800">
              <a:latin typeface="Arial"/>
              <a:ea typeface="Arial"/>
              <a:cs typeface="Arial"/>
              <a:sym typeface="Arial"/>
            </a:endParaRPr>
          </a:p>
          <a:p>
            <a:pPr marL="342900" lvl="0" indent="-342900" algn="l" rtl="0">
              <a:lnSpc>
                <a:spcPct val="115000"/>
              </a:lnSpc>
              <a:spcBef>
                <a:spcPts val="800"/>
              </a:spcBef>
              <a:spcAft>
                <a:spcPts val="0"/>
              </a:spcAft>
              <a:buClr>
                <a:srgbClr val="333333"/>
              </a:buClr>
              <a:buSzPts val="1400"/>
              <a:buFont typeface="Arial"/>
              <a:buChar char="●"/>
            </a:pPr>
            <a:r>
              <a:rPr lang="en-US" sz="1800" u="none" strike="noStrike">
                <a:solidFill>
                  <a:srgbClr val="333333"/>
                </a:solidFill>
                <a:latin typeface="Calibri"/>
                <a:ea typeface="Calibri"/>
                <a:cs typeface="Calibri"/>
                <a:sym typeface="Calibri"/>
              </a:rPr>
              <a:t>Salivary glands</a:t>
            </a:r>
            <a:endParaRPr sz="1800" u="none" strike="noStrike">
              <a:latin typeface="Verdana"/>
              <a:ea typeface="Verdana"/>
              <a:cs typeface="Verdana"/>
              <a:sym typeface="Verdana"/>
            </a:endParaRPr>
          </a:p>
          <a:p>
            <a:pPr marL="342900" lvl="0" indent="-342900" algn="l" rtl="0">
              <a:lnSpc>
                <a:spcPct val="115000"/>
              </a:lnSpc>
              <a:spcBef>
                <a:spcPts val="0"/>
              </a:spcBef>
              <a:spcAft>
                <a:spcPts val="0"/>
              </a:spcAft>
              <a:buClr>
                <a:srgbClr val="333333"/>
              </a:buClr>
              <a:buSzPts val="1400"/>
              <a:buFont typeface="Arial"/>
              <a:buChar char="●"/>
            </a:pPr>
            <a:r>
              <a:rPr lang="en-US" sz="1800" u="none" strike="noStrike">
                <a:solidFill>
                  <a:srgbClr val="333333"/>
                </a:solidFill>
                <a:latin typeface="Calibri"/>
                <a:ea typeface="Calibri"/>
                <a:cs typeface="Calibri"/>
                <a:sym typeface="Calibri"/>
              </a:rPr>
              <a:t>Liver</a:t>
            </a:r>
            <a:endParaRPr sz="1800" u="none" strike="noStrike">
              <a:latin typeface="Verdana"/>
              <a:ea typeface="Verdana"/>
              <a:cs typeface="Verdana"/>
              <a:sym typeface="Verdana"/>
            </a:endParaRPr>
          </a:p>
          <a:p>
            <a:pPr marL="342900" lvl="0" indent="-342900" algn="l" rtl="0">
              <a:lnSpc>
                <a:spcPct val="115000"/>
              </a:lnSpc>
              <a:spcBef>
                <a:spcPts val="0"/>
              </a:spcBef>
              <a:spcAft>
                <a:spcPts val="0"/>
              </a:spcAft>
              <a:buClr>
                <a:srgbClr val="333333"/>
              </a:buClr>
              <a:buSzPts val="1400"/>
              <a:buFont typeface="Arial"/>
              <a:buChar char="●"/>
            </a:pPr>
            <a:r>
              <a:rPr lang="en-US" sz="1800" u="none" strike="noStrike">
                <a:solidFill>
                  <a:srgbClr val="333333"/>
                </a:solidFill>
                <a:latin typeface="Calibri"/>
                <a:ea typeface="Calibri"/>
                <a:cs typeface="Calibri"/>
                <a:sym typeface="Calibri"/>
              </a:rPr>
              <a:t>Pancreas</a:t>
            </a:r>
            <a:endParaRPr sz="1800" u="none" strike="noStrike">
              <a:latin typeface="Verdana"/>
              <a:ea typeface="Verdana"/>
              <a:cs typeface="Verdana"/>
              <a:sym typeface="Verdana"/>
            </a:endParaRPr>
          </a:p>
          <a:p>
            <a:pPr marL="457200" lvl="0" indent="-228600" algn="l" rtl="0">
              <a:lnSpc>
                <a:spcPct val="164000"/>
              </a:lnSpc>
              <a:spcBef>
                <a:spcPts val="800"/>
              </a:spcBef>
              <a:spcAft>
                <a:spcPts val="0"/>
              </a:spcAft>
              <a:buSzPts val="1400"/>
              <a:buNone/>
            </a:pPr>
            <a:r>
              <a:rPr lang="en-US" sz="1800">
                <a:solidFill>
                  <a:srgbClr val="333333"/>
                </a:solidFill>
                <a:latin typeface="Calibri"/>
                <a:ea typeface="Calibri"/>
                <a:cs typeface="Calibri"/>
                <a:sym typeface="Calibri"/>
              </a:rPr>
              <a:t>They secrete enzymes which help in the process of digestion of food in the digestive tract or alimentary canal.</a:t>
            </a:r>
            <a:endParaRPr sz="1800">
              <a:latin typeface="Arial"/>
              <a:ea typeface="Arial"/>
              <a:cs typeface="Arial"/>
              <a:sym typeface="Arial"/>
            </a:endParaRPr>
          </a:p>
          <a:p>
            <a:pPr marL="0" lvl="0" indent="0" algn="l" rtl="0">
              <a:lnSpc>
                <a:spcPct val="100000"/>
              </a:lnSpc>
              <a:spcBef>
                <a:spcPts val="800"/>
              </a:spcBef>
              <a:spcAft>
                <a:spcPts val="0"/>
              </a:spcAft>
              <a:buSzPts val="1400"/>
              <a:buNone/>
            </a:pP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Suggestions: </a:t>
            </a:r>
            <a:r>
              <a:rPr lang="en-US" sz="1200" b="0" i="0">
                <a:solidFill>
                  <a:schemeClr val="dk1"/>
                </a:solidFill>
                <a:latin typeface="Calibri"/>
                <a:ea typeface="Calibri"/>
                <a:cs typeface="Calibri"/>
                <a:sym typeface="Calibri"/>
              </a:rPr>
              <a:t>&lt;Ideas/ Images/ Animations / Others – To make better representation of the content &gt;</a:t>
            </a:r>
            <a:br>
              <a:rPr lang="en-US" sz="1200" b="0" i="0">
                <a:solidFill>
                  <a:schemeClr val="dk1"/>
                </a:solidFill>
                <a:latin typeface="Calibri"/>
                <a:ea typeface="Calibri"/>
                <a:cs typeface="Calibri"/>
                <a:sym typeface="Calibri"/>
              </a:rPr>
            </a:br>
            <a:endParaRPr sz="1200" b="0" i="0">
              <a:solidFill>
                <a:schemeClr val="dk1"/>
              </a:solidFill>
              <a:latin typeface="Calibri"/>
              <a:ea typeface="Calibri"/>
              <a:cs typeface="Calibri"/>
              <a:sym typeface="Calibri"/>
            </a:endParaRPr>
          </a:p>
          <a:p>
            <a:pPr marL="0" lvl="0" indent="0" algn="l" rtl="0">
              <a:lnSpc>
                <a:spcPct val="100000"/>
              </a:lnSpc>
              <a:spcBef>
                <a:spcPts val="0"/>
              </a:spcBef>
              <a:spcAft>
                <a:spcPts val="0"/>
              </a:spcAft>
              <a:buSzPts val="1400"/>
              <a:buNone/>
            </a:pPr>
            <a:r>
              <a:rPr lang="en-US" sz="1200" b="1" i="0">
                <a:solidFill>
                  <a:schemeClr val="dk1"/>
                </a:solidFill>
                <a:latin typeface="Calibri"/>
                <a:ea typeface="Calibri"/>
                <a:cs typeface="Calibri"/>
                <a:sym typeface="Calibri"/>
              </a:rPr>
              <a:t>Source of Multimedia Objects (Image/audio/ Video/Animation) used in this slide - </a:t>
            </a:r>
            <a:endParaRPr/>
          </a:p>
          <a:p>
            <a:pPr marL="0" lvl="0" indent="0" algn="l" rtl="0">
              <a:lnSpc>
                <a:spcPct val="100000"/>
              </a:lnSpc>
              <a:spcBef>
                <a:spcPts val="0"/>
              </a:spcBef>
              <a:spcAft>
                <a:spcPts val="0"/>
              </a:spcAft>
              <a:buSzPts val="1400"/>
              <a:buNone/>
            </a:pPr>
            <a:r>
              <a:rPr lang="en-US" sz="1200" b="0" i="1">
                <a:solidFill>
                  <a:schemeClr val="dk1"/>
                </a:solidFill>
                <a:latin typeface="Calibri"/>
                <a:ea typeface="Calibri"/>
                <a:cs typeface="Calibri"/>
                <a:sym typeface="Calibri"/>
              </a:rPr>
              <a:t>1. &lt;Short Description&gt; - &lt;SOURCE URL&gt;</a:t>
            </a:r>
            <a:endParaRPr/>
          </a:p>
          <a:p>
            <a:pPr marL="0" lvl="0" indent="0" algn="l" rtl="0">
              <a:lnSpc>
                <a:spcPct val="100000"/>
              </a:lnSpc>
              <a:spcBef>
                <a:spcPts val="0"/>
              </a:spcBef>
              <a:spcAft>
                <a:spcPts val="0"/>
              </a:spcAft>
              <a:buSzPts val="1400"/>
              <a:buNone/>
            </a:pPr>
            <a:endParaRPr/>
          </a:p>
        </p:txBody>
      </p:sp>
      <p:sp>
        <p:nvSpPr>
          <p:cNvPr id="241" name="Google Shape;241;p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pPr marL="0" lvl="0" indent="0" algn="r" rtl="0">
                <a:lnSpc>
                  <a:spcPct val="100000"/>
                </a:lnSpc>
                <a:spcBef>
                  <a:spcPts val="0"/>
                </a:spcBef>
                <a:spcAft>
                  <a:spcPts val="0"/>
                </a:spcAft>
                <a:buSzPts val="1400"/>
                <a:buNone/>
              </a:p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19: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0: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Note to teacher: The types of salivary glands may be explained only if necessary, depending on students.</a:t>
            </a:r>
            <a:endParaRPr/>
          </a:p>
        </p:txBody>
      </p:sp>
      <p:sp>
        <p:nvSpPr>
          <p:cNvPr id="276" name="Google Shape;276;p2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21: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22: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2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Google Shape;307;p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8" name="Google Shape;308;p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2"/>
        <p:cNvGrpSpPr/>
        <p:nvPr/>
      </p:nvGrpSpPr>
      <p:grpSpPr>
        <a:xfrm>
          <a:off x="0" y="0"/>
          <a:ext cx="0" cy="0"/>
          <a:chOff x="0" y="0"/>
          <a:chExt cx="0" cy="0"/>
        </a:xfrm>
      </p:grpSpPr>
      <p:sp>
        <p:nvSpPr>
          <p:cNvPr id="13" name="Google Shape;13;p5"/>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grpSp>
        <p:nvGrpSpPr>
          <p:cNvPr id="14" name="Google Shape;14;p5"/>
          <p:cNvGrpSpPr/>
          <p:nvPr/>
        </p:nvGrpSpPr>
        <p:grpSpPr>
          <a:xfrm>
            <a:off x="0" y="0"/>
            <a:ext cx="873125" cy="852488"/>
            <a:chOff x="0" y="0"/>
            <a:chExt cx="872351" cy="852108"/>
          </a:xfrm>
        </p:grpSpPr>
        <p:sp>
          <p:nvSpPr>
            <p:cNvPr id="15" name="Google Shape;15;p5"/>
            <p:cNvSpPr/>
            <p:nvPr/>
          </p:nvSpPr>
          <p:spPr>
            <a:xfrm>
              <a:off x="71855" y="79223"/>
              <a:ext cx="228600" cy="228600"/>
            </a:xfrm>
            <a:prstGeom prst="round2DiagRect">
              <a:avLst>
                <a:gd name="adj1" fmla="val 16667"/>
                <a:gd name="adj2" fmla="val 0"/>
              </a:avLst>
            </a:prstGeom>
            <a:solidFill>
              <a:srgbClr val="00B0F0"/>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I</a:t>
              </a:r>
              <a:endParaRPr sz="1400" b="0" i="0" u="none" strike="noStrike" cap="none">
                <a:solidFill>
                  <a:srgbClr val="000000"/>
                </a:solidFill>
                <a:latin typeface="Arial"/>
                <a:ea typeface="Arial"/>
                <a:cs typeface="Arial"/>
                <a:sym typeface="Arial"/>
              </a:endParaRPr>
            </a:p>
          </p:txBody>
        </p:sp>
        <p:sp>
          <p:nvSpPr>
            <p:cNvPr id="16" name="Google Shape;16;p5"/>
            <p:cNvSpPr/>
            <p:nvPr/>
          </p:nvSpPr>
          <p:spPr>
            <a:xfrm>
              <a:off x="376655" y="79223"/>
              <a:ext cx="228600" cy="228600"/>
            </a:xfrm>
            <a:prstGeom prst="round2DiagRect">
              <a:avLst>
                <a:gd name="adj1" fmla="val 16667"/>
                <a:gd name="adj2" fmla="val 0"/>
              </a:avLst>
            </a:prstGeom>
            <a:solidFill>
              <a:srgbClr val="FB3B69"/>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I</a:t>
              </a:r>
              <a:endParaRPr sz="1400" b="0" i="0" u="none" strike="noStrike" cap="none">
                <a:solidFill>
                  <a:srgbClr val="000000"/>
                </a:solidFill>
                <a:latin typeface="Arial"/>
                <a:ea typeface="Arial"/>
                <a:cs typeface="Arial"/>
                <a:sym typeface="Arial"/>
              </a:endParaRPr>
            </a:p>
          </p:txBody>
        </p:sp>
        <p:sp>
          <p:nvSpPr>
            <p:cNvPr id="17" name="Google Shape;17;p5"/>
            <p:cNvSpPr/>
            <p:nvPr/>
          </p:nvSpPr>
          <p:spPr>
            <a:xfrm>
              <a:off x="65362" y="392172"/>
              <a:ext cx="228600" cy="228600"/>
            </a:xfrm>
            <a:prstGeom prst="round2DiagRect">
              <a:avLst>
                <a:gd name="adj1" fmla="val 16667"/>
                <a:gd name="adj2" fmla="val 0"/>
              </a:avLst>
            </a:prstGeom>
            <a:solidFill>
              <a:srgbClr val="3F3151"/>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E</a:t>
              </a:r>
              <a:endParaRPr sz="1400" b="0" i="0" u="none" strike="noStrike" cap="none">
                <a:solidFill>
                  <a:srgbClr val="000000"/>
                </a:solidFill>
                <a:latin typeface="Arial"/>
                <a:ea typeface="Arial"/>
                <a:cs typeface="Arial"/>
                <a:sym typeface="Arial"/>
              </a:endParaRPr>
            </a:p>
          </p:txBody>
        </p:sp>
        <p:sp>
          <p:nvSpPr>
            <p:cNvPr id="18" name="Google Shape;18;p5"/>
            <p:cNvSpPr/>
            <p:nvPr/>
          </p:nvSpPr>
          <p:spPr>
            <a:xfrm>
              <a:off x="370162" y="392172"/>
              <a:ext cx="228600" cy="228600"/>
            </a:xfrm>
            <a:prstGeom prst="round2DiagRect">
              <a:avLst>
                <a:gd name="adj1" fmla="val 16667"/>
                <a:gd name="adj2" fmla="val 0"/>
              </a:avLst>
            </a:prstGeom>
            <a:solidFill>
              <a:srgbClr val="008000"/>
            </a:solidFill>
            <a:ln>
              <a:noFill/>
            </a:ln>
            <a:effectLst>
              <a:reflection stA="50000" endA="300" endPos="90000" sy="-100000" algn="bl" rotWithShape="0"/>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1" i="0" u="none" strike="noStrike" cap="none">
                  <a:solidFill>
                    <a:schemeClr val="lt1"/>
                  </a:solidFill>
                  <a:latin typeface="Calibri"/>
                  <a:ea typeface="Calibri"/>
                  <a:cs typeface="Calibri"/>
                  <a:sym typeface="Calibri"/>
                </a:rPr>
                <a:t>P</a:t>
              </a:r>
              <a:endParaRPr sz="1400" b="0" i="0" u="none" strike="noStrike" cap="none">
                <a:solidFill>
                  <a:srgbClr val="000000"/>
                </a:solidFill>
                <a:latin typeface="Arial"/>
                <a:ea typeface="Arial"/>
                <a:cs typeface="Arial"/>
                <a:sym typeface="Arial"/>
              </a:endParaRPr>
            </a:p>
          </p:txBody>
        </p:sp>
        <p:cxnSp>
          <p:nvCxnSpPr>
            <p:cNvPr id="19" name="Google Shape;19;p5"/>
            <p:cNvCxnSpPr/>
            <p:nvPr/>
          </p:nvCxnSpPr>
          <p:spPr>
            <a:xfrm>
              <a:off x="682020" y="0"/>
              <a:ext cx="0" cy="814025"/>
            </a:xfrm>
            <a:prstGeom prst="straightConnector1">
              <a:avLst/>
            </a:prstGeom>
            <a:noFill/>
            <a:ln w="12700" cap="flat" cmpd="sng">
              <a:solidFill>
                <a:srgbClr val="FE6E2E"/>
              </a:solidFill>
              <a:prstDash val="solid"/>
              <a:round/>
              <a:headEnd type="none" w="sm" len="sm"/>
              <a:tailEnd type="none" w="sm" len="sm"/>
            </a:ln>
          </p:spPr>
        </p:cxnSp>
        <p:cxnSp>
          <p:nvCxnSpPr>
            <p:cNvPr id="20" name="Google Shape;20;p5"/>
            <p:cNvCxnSpPr/>
            <p:nvPr/>
          </p:nvCxnSpPr>
          <p:spPr>
            <a:xfrm>
              <a:off x="0" y="651981"/>
              <a:ext cx="828291" cy="0"/>
            </a:xfrm>
            <a:prstGeom prst="straightConnector1">
              <a:avLst/>
            </a:prstGeom>
            <a:noFill/>
            <a:ln w="12700" cap="flat" cmpd="sng">
              <a:solidFill>
                <a:srgbClr val="FE6E2E"/>
              </a:solidFill>
              <a:prstDash val="solid"/>
              <a:round/>
              <a:headEnd type="none" w="sm" len="sm"/>
              <a:tailEnd type="none" w="sm" len="sm"/>
            </a:ln>
          </p:spPr>
        </p:cxnSp>
        <p:cxnSp>
          <p:nvCxnSpPr>
            <p:cNvPr id="21" name="Google Shape;21;p5"/>
            <p:cNvCxnSpPr/>
            <p:nvPr/>
          </p:nvCxnSpPr>
          <p:spPr>
            <a:xfrm>
              <a:off x="748636" y="218977"/>
              <a:ext cx="0" cy="633131"/>
            </a:xfrm>
            <a:prstGeom prst="straightConnector1">
              <a:avLst/>
            </a:prstGeom>
            <a:noFill/>
            <a:ln w="12700" cap="flat" cmpd="sng">
              <a:solidFill>
                <a:srgbClr val="FE6E2E"/>
              </a:solidFill>
              <a:prstDash val="solid"/>
              <a:round/>
              <a:headEnd type="none" w="sm" len="sm"/>
              <a:tailEnd type="none" w="sm" len="sm"/>
            </a:ln>
          </p:spPr>
        </p:cxnSp>
        <p:cxnSp>
          <p:nvCxnSpPr>
            <p:cNvPr id="22" name="Google Shape;22;p5"/>
            <p:cNvCxnSpPr/>
            <p:nvPr/>
          </p:nvCxnSpPr>
          <p:spPr>
            <a:xfrm>
              <a:off x="196227" y="712914"/>
              <a:ext cx="676124" cy="0"/>
            </a:xfrm>
            <a:prstGeom prst="straightConnector1">
              <a:avLst/>
            </a:prstGeom>
            <a:noFill/>
            <a:ln w="12700" cap="flat" cmpd="sng">
              <a:solidFill>
                <a:srgbClr val="FE6E2E"/>
              </a:solidFill>
              <a:prstDash val="solid"/>
              <a:round/>
              <a:headEnd type="none" w="sm" len="sm"/>
              <a:tailEnd type="none" w="sm" len="sm"/>
            </a:ln>
          </p:spPr>
        </p:cxnSp>
      </p:grpSp>
      <p:sp>
        <p:nvSpPr>
          <p:cNvPr id="23" name="Google Shape;23;p5"/>
          <p:cNvSpPr/>
          <p:nvPr/>
        </p:nvSpPr>
        <p:spPr>
          <a:xfrm>
            <a:off x="5726764" y="6509319"/>
            <a:ext cx="3350443" cy="412602"/>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r>
              <a:rPr lang="en-US" sz="1400" b="1" i="0" u="none" strike="noStrike" cap="none">
                <a:solidFill>
                  <a:srgbClr val="08482B"/>
                </a:solidFill>
                <a:latin typeface="Calibri"/>
                <a:ea typeface="Calibri"/>
                <a:cs typeface="Calibri"/>
                <a:sym typeface="Calibri"/>
              </a:rPr>
              <a:t>Integral Education</a:t>
            </a:r>
            <a:r>
              <a:rPr lang="en-US" sz="1400" b="0" i="0" u="none" strike="noStrike" cap="none">
                <a:solidFill>
                  <a:srgbClr val="08482B"/>
                </a:solidFill>
                <a:latin typeface="Calibri"/>
                <a:ea typeface="Calibri"/>
                <a:cs typeface="Calibri"/>
                <a:sym typeface="Calibri"/>
              </a:rPr>
              <a:t> </a:t>
            </a:r>
            <a:r>
              <a:rPr lang="en-US" sz="1400" b="1" i="0" u="none" strike="noStrike" cap="none">
                <a:solidFill>
                  <a:srgbClr val="002060"/>
                </a:solidFill>
                <a:latin typeface="Calibri"/>
                <a:ea typeface="Calibri"/>
                <a:cs typeface="Calibri"/>
                <a:sym typeface="Calibri"/>
              </a:rPr>
              <a:t>FOR  </a:t>
            </a:r>
            <a:r>
              <a:rPr lang="en-US" sz="1400" b="1" i="0" u="none" strike="noStrike" cap="none">
                <a:solidFill>
                  <a:srgbClr val="C00000"/>
                </a:solidFill>
                <a:latin typeface="Calibri"/>
                <a:ea typeface="Calibri"/>
                <a:cs typeface="Calibri"/>
                <a:sym typeface="Calibri"/>
              </a:rPr>
              <a:t>ALL, </a:t>
            </a:r>
            <a:r>
              <a:rPr lang="en-US" sz="1400" b="1" i="0" u="none" strike="noStrike" cap="none">
                <a:solidFill>
                  <a:srgbClr val="002060"/>
                </a:solidFill>
                <a:latin typeface="Calibri"/>
                <a:ea typeface="Calibri"/>
                <a:cs typeface="Calibri"/>
                <a:sym typeface="Calibri"/>
              </a:rPr>
              <a:t>BY</a:t>
            </a:r>
            <a:r>
              <a:rPr lang="en-US" sz="1400" b="1" i="0" u="none" strike="noStrike" cap="none">
                <a:solidFill>
                  <a:srgbClr val="C00000"/>
                </a:solidFill>
                <a:latin typeface="Calibri"/>
                <a:ea typeface="Calibri"/>
                <a:cs typeface="Calibri"/>
                <a:sym typeface="Calibri"/>
              </a:rPr>
              <a:t> ALL</a:t>
            </a:r>
            <a:endParaRPr sz="1400" b="0" i="0" u="none" strike="noStrike" cap="none">
              <a:solidFill>
                <a:srgbClr val="000000"/>
              </a:solidFill>
              <a:latin typeface="Arial"/>
              <a:ea typeface="Arial"/>
              <a:cs typeface="Arial"/>
              <a:sym typeface="Arial"/>
            </a:endParaRPr>
          </a:p>
        </p:txBody>
      </p:sp>
      <p:pic>
        <p:nvPicPr>
          <p:cNvPr id="24" name="Google Shape;24;p5"/>
          <p:cNvPicPr preferRelativeResize="0"/>
          <p:nvPr/>
        </p:nvPicPr>
        <p:blipFill rotWithShape="1">
          <a:blip r:embed="rId2">
            <a:alphaModFix/>
          </a:blip>
          <a:srcRect/>
          <a:stretch/>
        </p:blipFill>
        <p:spPr>
          <a:xfrm>
            <a:off x="8162807" y="5543490"/>
            <a:ext cx="914400" cy="9144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t" anchorCtr="0">
            <a:noAutofit/>
          </a:bodyPr>
          <a:lstStyle>
            <a:lvl1pPr marR="0" lvl="0" algn="ctr" rtl="0">
              <a:lnSpc>
                <a:spcPct val="100000"/>
              </a:lnSpc>
              <a:spcBef>
                <a:spcPts val="0"/>
              </a:spcBef>
              <a:spcAft>
                <a:spcPts val="0"/>
              </a:spcAft>
              <a:buClr>
                <a:schemeClr val="dk1"/>
              </a:buClr>
              <a:buSzPts val="3600"/>
              <a:buFont typeface="Calibri"/>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27" name="Google Shape;27;p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28" name="Google Shape;28;p6"/>
          <p:cNvPicPr preferRelativeResize="0"/>
          <p:nvPr/>
        </p:nvPicPr>
        <p:blipFill rotWithShape="1">
          <a:blip r:embed="rId2">
            <a:alphaModFix/>
          </a:blip>
          <a:srcRect/>
          <a:stretch/>
        </p:blipFill>
        <p:spPr>
          <a:xfrm>
            <a:off x="8229600" y="5943600"/>
            <a:ext cx="914400" cy="91440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hyperlink" Target="http://www.srisathyasaividyavahini.org/" TargetMode="Externa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10" name="Google Shape;10;p4"/>
          <p:cNvPicPr preferRelativeResize="0"/>
          <p:nvPr/>
        </p:nvPicPr>
        <p:blipFill rotWithShape="1">
          <a:blip r:embed="rId4">
            <a:alphaModFix/>
          </a:blip>
          <a:srcRect/>
          <a:stretch/>
        </p:blipFill>
        <p:spPr>
          <a:xfrm>
            <a:off x="8131090" y="52321"/>
            <a:ext cx="967390" cy="938279"/>
          </a:xfrm>
          <a:prstGeom prst="rect">
            <a:avLst/>
          </a:prstGeom>
          <a:noFill/>
          <a:ln>
            <a:noFill/>
          </a:ln>
        </p:spPr>
      </p:pic>
      <p:sp>
        <p:nvSpPr>
          <p:cNvPr id="11" name="Google Shape;11;p4">
            <a:hlinkClick r:id="rId5"/>
          </p:cNvPr>
          <p:cNvSpPr/>
          <p:nvPr/>
        </p:nvSpPr>
        <p:spPr>
          <a:xfrm>
            <a:off x="-304800" y="6488113"/>
            <a:ext cx="2762250" cy="377825"/>
          </a:xfrm>
          <a:prstGeom prst="rect">
            <a:avLst/>
          </a:prstGeom>
          <a:noFill/>
          <a:ln>
            <a:noFill/>
          </a:ln>
        </p:spPr>
        <p:txBody>
          <a:bodyPr spcFirstLastPara="1" wrap="square" lIns="91425" tIns="45700" rIns="91425" bIns="45700" anchor="ctr" anchorCtr="0">
            <a:noAutofit/>
          </a:bodyPr>
          <a:lstStyle/>
          <a:p>
            <a:pPr marL="457200" marR="0" lvl="1" indent="0" algn="l" rtl="0">
              <a:lnSpc>
                <a:spcPct val="100000"/>
              </a:lnSpc>
              <a:spcBef>
                <a:spcPts val="0"/>
              </a:spcBef>
              <a:spcAft>
                <a:spcPts val="0"/>
              </a:spcAft>
              <a:buClr>
                <a:srgbClr val="000000"/>
              </a:buClr>
              <a:buSzPts val="1100"/>
              <a:buFont typeface="Arial"/>
              <a:buNone/>
            </a:pPr>
            <a:r>
              <a:rPr lang="en-US" sz="1100" b="1" i="0" u="none" strike="noStrike" cap="none">
                <a:solidFill>
                  <a:srgbClr val="0000CC"/>
                </a:solidFill>
                <a:latin typeface="Calibri"/>
                <a:ea typeface="Calibri"/>
                <a:cs typeface="Calibri"/>
                <a:sym typeface="Calibri"/>
              </a:rPr>
              <a:t>©www.srisathyasaividyavahini.org</a:t>
            </a:r>
            <a:endParaRPr sz="1100" b="1" i="0" u="none" strike="noStrike" cap="none">
              <a:solidFill>
                <a:srgbClr val="0000CC"/>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sp>
        <p:nvSpPr>
          <p:cNvPr id="34" name="Google Shape;34;p1"/>
          <p:cNvSpPr txBox="1">
            <a:spLocks noGrp="1"/>
          </p:cNvSpPr>
          <p:nvPr>
            <p:ph type="ctrTitle"/>
          </p:nvPr>
        </p:nvSpPr>
        <p:spPr>
          <a:xfrm>
            <a:off x="1281165" y="886394"/>
            <a:ext cx="6581670" cy="1736843"/>
          </a:xfrm>
          <a:prstGeom prst="rect">
            <a:avLst/>
          </a:prstGeom>
          <a:gradFill>
            <a:gsLst>
              <a:gs pos="0">
                <a:srgbClr val="C8B2E9"/>
              </a:gs>
              <a:gs pos="35000">
                <a:srgbClr val="D6CAED"/>
              </a:gs>
              <a:gs pos="100000">
                <a:srgbClr val="EFE8FA"/>
              </a:gs>
            </a:gsLst>
            <a:lin ang="16200000" scaled="0"/>
          </a:gradFill>
          <a:ln w="9525" cap="flat" cmpd="sng">
            <a:solidFill>
              <a:srgbClr val="7C5F9F"/>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ctr" anchorCtr="0">
            <a:noAutofit/>
          </a:bodyPr>
          <a:lstStyle/>
          <a:p>
            <a:r>
              <a:rPr lang="en-US" dirty="0" err="1">
                <a:solidFill>
                  <a:srgbClr val="FF0000"/>
                </a:solidFill>
                <a:sym typeface="Arial"/>
              </a:rPr>
              <a:t>માનવ</a:t>
            </a:r>
            <a:r>
              <a:rPr lang="en-US" dirty="0">
                <a:solidFill>
                  <a:srgbClr val="FF0000"/>
                </a:solidFill>
                <a:sym typeface="Arial"/>
              </a:rPr>
              <a:t> </a:t>
            </a:r>
            <a:r>
              <a:rPr lang="en-US" dirty="0" err="1">
                <a:solidFill>
                  <a:srgbClr val="FF0000"/>
                </a:solidFill>
                <a:sym typeface="Arial"/>
              </a:rPr>
              <a:t>પાચન</a:t>
            </a:r>
            <a:r>
              <a:rPr lang="en-US" dirty="0">
                <a:solidFill>
                  <a:srgbClr val="FF0000"/>
                </a:solidFill>
                <a:sym typeface="Arial"/>
              </a:rPr>
              <a:t> </a:t>
            </a:r>
            <a:r>
              <a:rPr lang="en-US" dirty="0" err="1">
                <a:solidFill>
                  <a:srgbClr val="FF0000"/>
                </a:solidFill>
                <a:sym typeface="Arial"/>
              </a:rPr>
              <a:t>તંત્ર</a:t>
            </a:r>
            <a:endParaRPr lang="en-US" dirty="0" err="1"/>
          </a:p>
        </p:txBody>
      </p:sp>
      <p:pic>
        <p:nvPicPr>
          <p:cNvPr id="9" name="Picture 8">
            <a:extLst>
              <a:ext uri="{FF2B5EF4-FFF2-40B4-BE49-F238E27FC236}">
                <a16:creationId xmlns:a16="http://schemas.microsoft.com/office/drawing/2014/main" xmlns="" id="{5279645E-F0E5-A7B0-9CDA-E1B8E3420DE3}"/>
              </a:ext>
            </a:extLst>
          </p:cNvPr>
          <p:cNvPicPr>
            <a:picLocks noChangeAspect="1"/>
          </p:cNvPicPr>
          <p:nvPr/>
        </p:nvPicPr>
        <p:blipFill>
          <a:blip r:embed="rId3"/>
          <a:stretch>
            <a:fillRect/>
          </a:stretch>
        </p:blipFill>
        <p:spPr>
          <a:xfrm>
            <a:off x="2224653" y="2863395"/>
            <a:ext cx="5076825" cy="3724275"/>
          </a:xfrm>
          <a:prstGeom prst="rect">
            <a:avLst/>
          </a:prstGeom>
        </p:spPr>
      </p:pic>
      <p:sp>
        <p:nvSpPr>
          <p:cNvPr id="10" name="TextBox 9">
            <a:extLst>
              <a:ext uri="{FF2B5EF4-FFF2-40B4-BE49-F238E27FC236}">
                <a16:creationId xmlns:a16="http://schemas.microsoft.com/office/drawing/2014/main" xmlns="" id="{1457724C-EF9E-5B98-EC0F-9B24FC031E52}"/>
              </a:ext>
            </a:extLst>
          </p:cNvPr>
          <p:cNvSpPr txBox="1"/>
          <p:nvPr/>
        </p:nvSpPr>
        <p:spPr>
          <a:xfrm rot="10800000" flipV="1">
            <a:off x="2579425" y="4378330"/>
            <a:ext cx="914400" cy="461665"/>
          </a:xfrm>
          <a:prstGeom prst="rect">
            <a:avLst/>
          </a:prstGeom>
          <a:noFill/>
        </p:spPr>
        <p:txBody>
          <a:bodyPr wrap="square">
            <a:spAutoFit/>
          </a:bodyPr>
          <a:lstStyle/>
          <a:p>
            <a:r>
              <a:rPr lang="vi-VN" sz="1200" dirty="0"/>
              <a:t>નાનું આંતરડું</a:t>
            </a:r>
          </a:p>
        </p:txBody>
      </p:sp>
      <p:sp>
        <p:nvSpPr>
          <p:cNvPr id="11" name="TextBox 10">
            <a:extLst>
              <a:ext uri="{FF2B5EF4-FFF2-40B4-BE49-F238E27FC236}">
                <a16:creationId xmlns:a16="http://schemas.microsoft.com/office/drawing/2014/main" xmlns="" id="{28C621FC-DB38-BD12-894B-4166D5847CF0}"/>
              </a:ext>
            </a:extLst>
          </p:cNvPr>
          <p:cNvSpPr txBox="1"/>
          <p:nvPr/>
        </p:nvSpPr>
        <p:spPr>
          <a:xfrm>
            <a:off x="3411936" y="3429000"/>
            <a:ext cx="1013419" cy="523220"/>
          </a:xfrm>
          <a:prstGeom prst="rect">
            <a:avLst/>
          </a:prstGeom>
          <a:noFill/>
        </p:spPr>
        <p:txBody>
          <a:bodyPr wrap="none" rtlCol="0">
            <a:spAutoFit/>
          </a:bodyPr>
          <a:lstStyle/>
          <a:p>
            <a:r>
              <a:rPr lang="vi-VN" dirty="0"/>
              <a:t>મોટુઆંતરડું</a:t>
            </a:r>
          </a:p>
          <a:p>
            <a:endParaRPr lang="vi-VN" dirty="0"/>
          </a:p>
        </p:txBody>
      </p:sp>
      <p:sp>
        <p:nvSpPr>
          <p:cNvPr id="12" name="TextBox 11">
            <a:extLst>
              <a:ext uri="{FF2B5EF4-FFF2-40B4-BE49-F238E27FC236}">
                <a16:creationId xmlns:a16="http://schemas.microsoft.com/office/drawing/2014/main" xmlns="" id="{B6DE64F1-F364-875D-533F-7E5069B87C67}"/>
              </a:ext>
            </a:extLst>
          </p:cNvPr>
          <p:cNvSpPr txBox="1"/>
          <p:nvPr/>
        </p:nvSpPr>
        <p:spPr>
          <a:xfrm>
            <a:off x="6359855" y="3382833"/>
            <a:ext cx="764276" cy="307777"/>
          </a:xfrm>
          <a:prstGeom prst="rect">
            <a:avLst/>
          </a:prstGeom>
          <a:noFill/>
        </p:spPr>
        <p:txBody>
          <a:bodyPr wrap="square">
            <a:spAutoFit/>
          </a:bodyPr>
          <a:lstStyle/>
          <a:p>
            <a:r>
              <a:rPr lang="gu-IN" dirty="0"/>
              <a:t>જઠર</a:t>
            </a:r>
            <a:endParaRPr lang="vi-VN" dirty="0"/>
          </a:p>
        </p:txBody>
      </p:sp>
      <p:sp>
        <p:nvSpPr>
          <p:cNvPr id="14" name="TextBox 13">
            <a:extLst>
              <a:ext uri="{FF2B5EF4-FFF2-40B4-BE49-F238E27FC236}">
                <a16:creationId xmlns:a16="http://schemas.microsoft.com/office/drawing/2014/main" xmlns="" id="{E0295280-8AC1-045F-50FB-ECD173FE5BB8}"/>
              </a:ext>
            </a:extLst>
          </p:cNvPr>
          <p:cNvSpPr txBox="1"/>
          <p:nvPr/>
        </p:nvSpPr>
        <p:spPr>
          <a:xfrm>
            <a:off x="2797796" y="5702956"/>
            <a:ext cx="1173777" cy="307777"/>
          </a:xfrm>
          <a:prstGeom prst="rect">
            <a:avLst/>
          </a:prstGeom>
          <a:noFill/>
        </p:spPr>
        <p:txBody>
          <a:bodyPr wrap="square">
            <a:spAutoFit/>
          </a:bodyPr>
          <a:lstStyle/>
          <a:p>
            <a:r>
              <a:rPr lang="vi-VN" dirty="0"/>
              <a:t>મળાશય </a:t>
            </a:r>
          </a:p>
        </p:txBody>
      </p:sp>
      <p:sp>
        <p:nvSpPr>
          <p:cNvPr id="16" name="TextBox 15">
            <a:extLst>
              <a:ext uri="{FF2B5EF4-FFF2-40B4-BE49-F238E27FC236}">
                <a16:creationId xmlns:a16="http://schemas.microsoft.com/office/drawing/2014/main" xmlns="" id="{27E876F0-F7F8-3E03-C61B-7C00773EB7CF}"/>
              </a:ext>
            </a:extLst>
          </p:cNvPr>
          <p:cNvSpPr txBox="1"/>
          <p:nvPr/>
        </p:nvSpPr>
        <p:spPr>
          <a:xfrm>
            <a:off x="3548420" y="5929115"/>
            <a:ext cx="914401" cy="307777"/>
          </a:xfrm>
          <a:prstGeom prst="rect">
            <a:avLst/>
          </a:prstGeom>
          <a:noFill/>
        </p:spPr>
        <p:txBody>
          <a:bodyPr wrap="square">
            <a:spAutoFit/>
          </a:bodyPr>
          <a:lstStyle/>
          <a:p>
            <a:r>
              <a:rPr lang="vi-VN" dirty="0"/>
              <a:t>મળદ્વાર </a:t>
            </a:r>
          </a:p>
        </p:txBody>
      </p:sp>
      <p:sp>
        <p:nvSpPr>
          <p:cNvPr id="18" name="TextBox 17">
            <a:extLst>
              <a:ext uri="{FF2B5EF4-FFF2-40B4-BE49-F238E27FC236}">
                <a16:creationId xmlns:a16="http://schemas.microsoft.com/office/drawing/2014/main" xmlns="" id="{3A8230E6-5543-8A2E-DC92-7BE4D40FB040}"/>
              </a:ext>
            </a:extLst>
          </p:cNvPr>
          <p:cNvSpPr txBox="1"/>
          <p:nvPr/>
        </p:nvSpPr>
        <p:spPr>
          <a:xfrm>
            <a:off x="5336284" y="6089965"/>
            <a:ext cx="1351124" cy="307777"/>
          </a:xfrm>
          <a:prstGeom prst="rect">
            <a:avLst/>
          </a:prstGeom>
          <a:noFill/>
        </p:spPr>
        <p:txBody>
          <a:bodyPr wrap="square">
            <a:spAutoFit/>
          </a:bodyPr>
          <a:lstStyle/>
          <a:p>
            <a:r>
              <a:rPr lang="gu-IN" dirty="0"/>
              <a:t>સિગ્મોઇડ કોલન</a:t>
            </a:r>
            <a:endParaRPr lang="vi-V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40"/>
        <p:cNvGrpSpPr/>
        <p:nvPr/>
      </p:nvGrpSpPr>
      <p:grpSpPr>
        <a:xfrm>
          <a:off x="0" y="0"/>
          <a:ext cx="0" cy="0"/>
          <a:chOff x="0" y="0"/>
          <a:chExt cx="0" cy="0"/>
        </a:xfrm>
      </p:grpSpPr>
      <p:sp>
        <p:nvSpPr>
          <p:cNvPr id="41" name="Google Shape;41;p2"/>
          <p:cNvSpPr txBox="1"/>
          <p:nvPr/>
        </p:nvSpPr>
        <p:spPr>
          <a:xfrm>
            <a:off x="893827" y="1871694"/>
            <a:ext cx="2265010" cy="2308284"/>
          </a:xfrm>
          <a:prstGeom prst="rect">
            <a:avLst/>
          </a:prstGeom>
          <a:solidFill>
            <a:srgbClr val="D8D8D8"/>
          </a:solid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algn="ctr"/>
            <a:r>
              <a:rPr lang="en-US" sz="2400" dirty="0" err="1">
                <a:ea typeface="Calibri"/>
                <a:sym typeface="Calibri"/>
              </a:rPr>
              <a:t>માનવ</a:t>
            </a:r>
            <a:r>
              <a:rPr lang="en-US" sz="2400" dirty="0">
                <a:ea typeface="Calibri"/>
                <a:sym typeface="Calibri"/>
              </a:rPr>
              <a:t> </a:t>
            </a:r>
            <a:r>
              <a:rPr lang="en-US" sz="2400" dirty="0" err="1">
                <a:ea typeface="Calibri"/>
                <a:sym typeface="Calibri"/>
              </a:rPr>
              <a:t>પાચન</a:t>
            </a:r>
            <a:r>
              <a:rPr lang="en-US" sz="2400" dirty="0">
                <a:ea typeface="Calibri"/>
                <a:sym typeface="Calibri"/>
              </a:rPr>
              <a:t> </a:t>
            </a:r>
            <a:r>
              <a:rPr lang="en-US" sz="2400" dirty="0" err="1">
                <a:ea typeface="Calibri"/>
                <a:sym typeface="Calibri"/>
              </a:rPr>
              <a:t>તંત્ર</a:t>
            </a:r>
            <a:r>
              <a:rPr lang="en-US" sz="2400" dirty="0">
                <a:ea typeface="Calibri"/>
                <a:sym typeface="Calibri"/>
              </a:rPr>
              <a:t> </a:t>
            </a:r>
            <a:r>
              <a:rPr lang="en-US" sz="2400" dirty="0" err="1">
                <a:ea typeface="Calibri"/>
                <a:sym typeface="Calibri"/>
              </a:rPr>
              <a:t>અંગોના</a:t>
            </a:r>
            <a:r>
              <a:rPr lang="en-US" sz="2400" dirty="0">
                <a:ea typeface="Calibri"/>
                <a:sym typeface="Calibri"/>
              </a:rPr>
              <a:t> </a:t>
            </a:r>
            <a:r>
              <a:rPr lang="en-US" sz="2400" dirty="0" err="1">
                <a:ea typeface="Calibri"/>
                <a:sym typeface="Calibri"/>
              </a:rPr>
              <a:t>સમૂહથી</a:t>
            </a:r>
            <a:r>
              <a:rPr lang="en-US" sz="2400" dirty="0">
                <a:ea typeface="Calibri"/>
                <a:sym typeface="Calibri"/>
              </a:rPr>
              <a:t> </a:t>
            </a:r>
            <a:r>
              <a:rPr lang="en-US" sz="2400" dirty="0" err="1">
                <a:ea typeface="Calibri"/>
                <a:sym typeface="Calibri"/>
              </a:rPr>
              <a:t>બનેલું</a:t>
            </a:r>
            <a:r>
              <a:rPr lang="en-US" sz="2400" dirty="0">
                <a:ea typeface="Calibri"/>
                <a:sym typeface="Calibri"/>
              </a:rPr>
              <a:t> </a:t>
            </a:r>
            <a:r>
              <a:rPr lang="en-US" sz="2400" dirty="0" err="1">
                <a:ea typeface="Calibri"/>
                <a:sym typeface="Calibri"/>
              </a:rPr>
              <a:t>છે</a:t>
            </a:r>
            <a:r>
              <a:rPr lang="en-US" sz="2400" dirty="0">
                <a:ea typeface="Calibri"/>
                <a:sym typeface="Calibri"/>
              </a:rPr>
              <a:t>, </a:t>
            </a:r>
            <a:r>
              <a:rPr lang="en-US" sz="2400" dirty="0" err="1">
                <a:ea typeface="Calibri"/>
                <a:sym typeface="Calibri"/>
              </a:rPr>
              <a:t>જે</a:t>
            </a:r>
            <a:r>
              <a:rPr lang="en-US" sz="2400" dirty="0">
                <a:ea typeface="Calibri"/>
                <a:sym typeface="Calibri"/>
              </a:rPr>
              <a:t> </a:t>
            </a:r>
            <a:r>
              <a:rPr lang="en-US" sz="2400" dirty="0" err="1">
                <a:ea typeface="Calibri"/>
                <a:sym typeface="Calibri"/>
              </a:rPr>
              <a:t>ખોરાકને</a:t>
            </a:r>
            <a:r>
              <a:rPr lang="en-US" sz="2400" dirty="0">
                <a:ea typeface="Calibri"/>
                <a:sym typeface="Calibri"/>
              </a:rPr>
              <a:t> </a:t>
            </a:r>
            <a:r>
              <a:rPr lang="en-US" sz="2400" dirty="0" err="1">
                <a:ea typeface="Calibri"/>
                <a:sym typeface="Calibri"/>
              </a:rPr>
              <a:t>શરીર</a:t>
            </a:r>
            <a:r>
              <a:rPr lang="en-US" sz="2400" dirty="0">
                <a:ea typeface="Calibri"/>
                <a:sym typeface="Calibri"/>
              </a:rPr>
              <a:t> </a:t>
            </a:r>
            <a:r>
              <a:rPr lang="en-US" sz="2400" dirty="0" err="1">
                <a:ea typeface="Calibri"/>
                <a:sym typeface="Calibri"/>
              </a:rPr>
              <a:t>માટે</a:t>
            </a:r>
            <a:r>
              <a:rPr lang="en-US" sz="2400" dirty="0">
                <a:ea typeface="Calibri"/>
                <a:sym typeface="Calibri"/>
              </a:rPr>
              <a:t> </a:t>
            </a:r>
            <a:r>
              <a:rPr lang="en-US" sz="2400" dirty="0" err="1">
                <a:ea typeface="Calibri"/>
                <a:sym typeface="Calibri"/>
              </a:rPr>
              <a:t>ઊર્જામાં</a:t>
            </a:r>
            <a:r>
              <a:rPr lang="en-US" sz="2400" dirty="0">
                <a:ea typeface="Calibri"/>
                <a:sym typeface="Calibri"/>
              </a:rPr>
              <a:t> </a:t>
            </a:r>
            <a:r>
              <a:rPr lang="en-US" sz="2400" dirty="0" err="1">
                <a:ea typeface="Calibri"/>
                <a:sym typeface="Calibri"/>
              </a:rPr>
              <a:t>ફેરવે</a:t>
            </a:r>
            <a:r>
              <a:rPr lang="en-US" sz="2400" dirty="0">
                <a:ea typeface="Calibri"/>
                <a:sym typeface="Calibri"/>
              </a:rPr>
              <a:t> </a:t>
            </a:r>
            <a:r>
              <a:rPr lang="en-US" sz="2400" dirty="0" err="1">
                <a:ea typeface="Calibri"/>
                <a:sym typeface="Calibri"/>
              </a:rPr>
              <a:t>છે</a:t>
            </a:r>
            <a:r>
              <a:rPr lang="en-US" sz="2400" b="0" i="0" u="none" strike="noStrike" cap="none" dirty="0">
                <a:solidFill>
                  <a:srgbClr val="000000"/>
                </a:solidFill>
                <a:ea typeface="Calibri"/>
                <a:sym typeface="Calibri"/>
              </a:rPr>
              <a:t>.</a:t>
            </a:r>
            <a:endParaRPr lang="en-US" dirty="0"/>
          </a:p>
        </p:txBody>
      </p:sp>
      <p:sp>
        <p:nvSpPr>
          <p:cNvPr id="42" name="Google Shape;42;p2"/>
          <p:cNvSpPr txBox="1"/>
          <p:nvPr/>
        </p:nvSpPr>
        <p:spPr>
          <a:xfrm>
            <a:off x="2074984" y="130120"/>
            <a:ext cx="4994031"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algn="ctr"/>
            <a:r>
              <a:rPr lang="en-US" sz="3600" b="1" dirty="0" err="1">
                <a:solidFill>
                  <a:schemeClr val="dk1"/>
                </a:solidFill>
                <a:latin typeface="Calibri" pitchFamily="34" charset="0"/>
                <a:ea typeface="Calibri"/>
                <a:cs typeface="Calibri" pitchFamily="34" charset="0"/>
                <a:sym typeface="Calibri"/>
              </a:rPr>
              <a:t>માનવ</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પાચન</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તંત્ર</a:t>
            </a:r>
            <a:endParaRPr lang="en-US" b="1" dirty="0" err="1">
              <a:solidFill>
                <a:schemeClr val="dk1"/>
              </a:solidFill>
              <a:latin typeface="Calibri" pitchFamily="34" charset="0"/>
              <a:cs typeface="Calibri" pitchFamily="34" charset="0"/>
            </a:endParaRPr>
          </a:p>
        </p:txBody>
      </p:sp>
      <p:pic>
        <p:nvPicPr>
          <p:cNvPr id="3" name="Picture 2">
            <a:extLst>
              <a:ext uri="{FF2B5EF4-FFF2-40B4-BE49-F238E27FC236}">
                <a16:creationId xmlns:a16="http://schemas.microsoft.com/office/drawing/2014/main" xmlns="" id="{9E660206-7930-9CD3-BB6E-3DE77F6C9EDC}"/>
              </a:ext>
            </a:extLst>
          </p:cNvPr>
          <p:cNvPicPr>
            <a:picLocks noChangeAspect="1"/>
          </p:cNvPicPr>
          <p:nvPr/>
        </p:nvPicPr>
        <p:blipFill>
          <a:blip r:embed="rId3"/>
          <a:srcRect r="8305"/>
          <a:stretch/>
        </p:blipFill>
        <p:spPr>
          <a:xfrm>
            <a:off x="3556308" y="805697"/>
            <a:ext cx="5273794" cy="5922183"/>
          </a:xfrm>
          <a:prstGeom prst="rect">
            <a:avLst/>
          </a:prstGeom>
        </p:spPr>
      </p:pic>
      <p:sp>
        <p:nvSpPr>
          <p:cNvPr id="5" name="TextBox 4">
            <a:extLst>
              <a:ext uri="{FF2B5EF4-FFF2-40B4-BE49-F238E27FC236}">
                <a16:creationId xmlns:a16="http://schemas.microsoft.com/office/drawing/2014/main" xmlns="" id="{F85C0D33-FEF3-8F60-DE83-C60DB8D0A24B}"/>
              </a:ext>
            </a:extLst>
          </p:cNvPr>
          <p:cNvSpPr txBox="1"/>
          <p:nvPr/>
        </p:nvSpPr>
        <p:spPr>
          <a:xfrm>
            <a:off x="3556308" y="1170184"/>
            <a:ext cx="1255594" cy="307777"/>
          </a:xfrm>
          <a:prstGeom prst="rect">
            <a:avLst/>
          </a:prstGeom>
          <a:noFill/>
        </p:spPr>
        <p:txBody>
          <a:bodyPr wrap="square">
            <a:spAutoFit/>
          </a:bodyPr>
          <a:lstStyle/>
          <a:p>
            <a:r>
              <a:rPr lang="vi-VN" dirty="0"/>
              <a:t>લાળ  ગ્રંથીઓ </a:t>
            </a:r>
          </a:p>
        </p:txBody>
      </p:sp>
      <p:sp>
        <p:nvSpPr>
          <p:cNvPr id="7" name="TextBox 6">
            <a:extLst>
              <a:ext uri="{FF2B5EF4-FFF2-40B4-BE49-F238E27FC236}">
                <a16:creationId xmlns:a16="http://schemas.microsoft.com/office/drawing/2014/main" xmlns="" id="{0D361E86-E9A0-0995-21E1-50296DE79C40}"/>
              </a:ext>
            </a:extLst>
          </p:cNvPr>
          <p:cNvSpPr txBox="1"/>
          <p:nvPr/>
        </p:nvSpPr>
        <p:spPr>
          <a:xfrm>
            <a:off x="6250674" y="1663213"/>
            <a:ext cx="518614" cy="307777"/>
          </a:xfrm>
          <a:prstGeom prst="rect">
            <a:avLst/>
          </a:prstGeom>
          <a:noFill/>
        </p:spPr>
        <p:txBody>
          <a:bodyPr wrap="square">
            <a:spAutoFit/>
          </a:bodyPr>
          <a:lstStyle/>
          <a:p>
            <a:r>
              <a:rPr lang="vi-VN" dirty="0"/>
              <a:t>જીભ </a:t>
            </a:r>
          </a:p>
        </p:txBody>
      </p:sp>
      <p:sp>
        <p:nvSpPr>
          <p:cNvPr id="9" name="TextBox 8">
            <a:extLst>
              <a:ext uri="{FF2B5EF4-FFF2-40B4-BE49-F238E27FC236}">
                <a16:creationId xmlns:a16="http://schemas.microsoft.com/office/drawing/2014/main" xmlns="" id="{BD245582-4DDD-C0D6-FE4C-CF78F39169A7}"/>
              </a:ext>
            </a:extLst>
          </p:cNvPr>
          <p:cNvSpPr txBox="1"/>
          <p:nvPr/>
        </p:nvSpPr>
        <p:spPr>
          <a:xfrm>
            <a:off x="6127846" y="1954692"/>
            <a:ext cx="1050353" cy="307777"/>
          </a:xfrm>
          <a:prstGeom prst="rect">
            <a:avLst/>
          </a:prstGeom>
          <a:noFill/>
        </p:spPr>
        <p:txBody>
          <a:bodyPr wrap="square">
            <a:spAutoFit/>
          </a:bodyPr>
          <a:lstStyle/>
          <a:p>
            <a:r>
              <a:rPr lang="vi-VN" dirty="0"/>
              <a:t>ઘાટી ઢાંકણ </a:t>
            </a:r>
          </a:p>
        </p:txBody>
      </p:sp>
      <p:sp>
        <p:nvSpPr>
          <p:cNvPr id="13" name="TextBox 12">
            <a:extLst>
              <a:ext uri="{FF2B5EF4-FFF2-40B4-BE49-F238E27FC236}">
                <a16:creationId xmlns:a16="http://schemas.microsoft.com/office/drawing/2014/main" xmlns="" id="{1A528F1B-A98E-814A-C65A-5870C5DD16D1}"/>
              </a:ext>
            </a:extLst>
          </p:cNvPr>
          <p:cNvSpPr txBox="1"/>
          <p:nvPr/>
        </p:nvSpPr>
        <p:spPr>
          <a:xfrm>
            <a:off x="6250678" y="2323176"/>
            <a:ext cx="805217" cy="307777"/>
          </a:xfrm>
          <a:prstGeom prst="rect">
            <a:avLst/>
          </a:prstGeom>
          <a:noFill/>
        </p:spPr>
        <p:txBody>
          <a:bodyPr wrap="square">
            <a:spAutoFit/>
          </a:bodyPr>
          <a:lstStyle/>
          <a:p>
            <a:r>
              <a:rPr lang="vi-VN" dirty="0"/>
              <a:t>અન્નનળી </a:t>
            </a:r>
          </a:p>
        </p:txBody>
      </p:sp>
      <p:sp>
        <p:nvSpPr>
          <p:cNvPr id="15" name="TextBox 14">
            <a:extLst>
              <a:ext uri="{FF2B5EF4-FFF2-40B4-BE49-F238E27FC236}">
                <a16:creationId xmlns:a16="http://schemas.microsoft.com/office/drawing/2014/main" xmlns="" id="{0E8E89B6-A9EB-8CD0-B6CE-82033DBDB85D}"/>
              </a:ext>
            </a:extLst>
          </p:cNvPr>
          <p:cNvSpPr txBox="1"/>
          <p:nvPr/>
        </p:nvSpPr>
        <p:spPr>
          <a:xfrm>
            <a:off x="7151428" y="3278524"/>
            <a:ext cx="655090" cy="307777"/>
          </a:xfrm>
          <a:prstGeom prst="rect">
            <a:avLst/>
          </a:prstGeom>
          <a:noFill/>
        </p:spPr>
        <p:txBody>
          <a:bodyPr wrap="square">
            <a:spAutoFit/>
          </a:bodyPr>
          <a:lstStyle/>
          <a:p>
            <a:r>
              <a:rPr lang="vi-VN" dirty="0"/>
              <a:t>જઠર </a:t>
            </a:r>
          </a:p>
        </p:txBody>
      </p:sp>
      <p:sp>
        <p:nvSpPr>
          <p:cNvPr id="17" name="TextBox 16">
            <a:extLst>
              <a:ext uri="{FF2B5EF4-FFF2-40B4-BE49-F238E27FC236}">
                <a16:creationId xmlns:a16="http://schemas.microsoft.com/office/drawing/2014/main" xmlns="" id="{64565B6B-9E38-00A1-2ED5-0A04FB6038EE}"/>
              </a:ext>
            </a:extLst>
          </p:cNvPr>
          <p:cNvSpPr txBox="1"/>
          <p:nvPr/>
        </p:nvSpPr>
        <p:spPr>
          <a:xfrm>
            <a:off x="7028604" y="3865732"/>
            <a:ext cx="941697" cy="307777"/>
          </a:xfrm>
          <a:prstGeom prst="rect">
            <a:avLst/>
          </a:prstGeom>
          <a:noFill/>
        </p:spPr>
        <p:txBody>
          <a:bodyPr wrap="square">
            <a:spAutoFit/>
          </a:bodyPr>
          <a:lstStyle/>
          <a:p>
            <a:r>
              <a:rPr lang="vi-VN" dirty="0"/>
              <a:t>સ્વાદુ પીંડ </a:t>
            </a:r>
          </a:p>
        </p:txBody>
      </p:sp>
      <p:sp>
        <p:nvSpPr>
          <p:cNvPr id="19" name="TextBox 18">
            <a:extLst>
              <a:ext uri="{FF2B5EF4-FFF2-40B4-BE49-F238E27FC236}">
                <a16:creationId xmlns:a16="http://schemas.microsoft.com/office/drawing/2014/main" xmlns="" id="{0E905433-0438-0099-0DE0-247C1316B70E}"/>
              </a:ext>
            </a:extLst>
          </p:cNvPr>
          <p:cNvSpPr txBox="1"/>
          <p:nvPr/>
        </p:nvSpPr>
        <p:spPr>
          <a:xfrm>
            <a:off x="7001313" y="4220218"/>
            <a:ext cx="1160058" cy="307777"/>
          </a:xfrm>
          <a:prstGeom prst="rect">
            <a:avLst/>
          </a:prstGeom>
          <a:noFill/>
        </p:spPr>
        <p:txBody>
          <a:bodyPr wrap="square">
            <a:spAutoFit/>
          </a:bodyPr>
          <a:lstStyle/>
          <a:p>
            <a:r>
              <a:rPr lang="vi-VN" dirty="0"/>
              <a:t>નાનું આંતરડું </a:t>
            </a:r>
          </a:p>
        </p:txBody>
      </p:sp>
      <p:sp>
        <p:nvSpPr>
          <p:cNvPr id="21" name="TextBox 20">
            <a:extLst>
              <a:ext uri="{FF2B5EF4-FFF2-40B4-BE49-F238E27FC236}">
                <a16:creationId xmlns:a16="http://schemas.microsoft.com/office/drawing/2014/main" xmlns="" id="{55ED0180-3DF7-0DB9-8E89-E8B4CFE29455}"/>
              </a:ext>
            </a:extLst>
          </p:cNvPr>
          <p:cNvSpPr txBox="1"/>
          <p:nvPr/>
        </p:nvSpPr>
        <p:spPr>
          <a:xfrm>
            <a:off x="7014954" y="4711546"/>
            <a:ext cx="1146411" cy="307777"/>
          </a:xfrm>
          <a:prstGeom prst="rect">
            <a:avLst/>
          </a:prstGeom>
          <a:noFill/>
        </p:spPr>
        <p:txBody>
          <a:bodyPr wrap="square">
            <a:spAutoFit/>
          </a:bodyPr>
          <a:lstStyle/>
          <a:p>
            <a:r>
              <a:rPr lang="vi-VN" dirty="0"/>
              <a:t>મોટું  આંતરડું</a:t>
            </a:r>
          </a:p>
        </p:txBody>
      </p:sp>
      <p:sp>
        <p:nvSpPr>
          <p:cNvPr id="23" name="TextBox 22">
            <a:extLst>
              <a:ext uri="{FF2B5EF4-FFF2-40B4-BE49-F238E27FC236}">
                <a16:creationId xmlns:a16="http://schemas.microsoft.com/office/drawing/2014/main" xmlns="" id="{EC39CF6A-FB3E-FE35-6928-42328FA5A92B}"/>
              </a:ext>
            </a:extLst>
          </p:cNvPr>
          <p:cNvSpPr txBox="1"/>
          <p:nvPr/>
        </p:nvSpPr>
        <p:spPr>
          <a:xfrm>
            <a:off x="5745702" y="5707834"/>
            <a:ext cx="805218" cy="307777"/>
          </a:xfrm>
          <a:prstGeom prst="rect">
            <a:avLst/>
          </a:prstGeom>
          <a:noFill/>
        </p:spPr>
        <p:txBody>
          <a:bodyPr wrap="square">
            <a:spAutoFit/>
          </a:bodyPr>
          <a:lstStyle/>
          <a:p>
            <a:r>
              <a:rPr lang="vi-VN" dirty="0"/>
              <a:t>મળાશય </a:t>
            </a:r>
          </a:p>
        </p:txBody>
      </p:sp>
      <p:sp>
        <p:nvSpPr>
          <p:cNvPr id="25" name="TextBox 24">
            <a:extLst>
              <a:ext uri="{FF2B5EF4-FFF2-40B4-BE49-F238E27FC236}">
                <a16:creationId xmlns:a16="http://schemas.microsoft.com/office/drawing/2014/main" xmlns="" id="{C91BA049-90E7-5DDD-A5FA-6BC2DE36551C}"/>
              </a:ext>
            </a:extLst>
          </p:cNvPr>
          <p:cNvSpPr txBox="1"/>
          <p:nvPr/>
        </p:nvSpPr>
        <p:spPr>
          <a:xfrm>
            <a:off x="5254388" y="6144910"/>
            <a:ext cx="805218" cy="307777"/>
          </a:xfrm>
          <a:prstGeom prst="rect">
            <a:avLst/>
          </a:prstGeom>
          <a:noFill/>
        </p:spPr>
        <p:txBody>
          <a:bodyPr wrap="square">
            <a:spAutoFit/>
          </a:bodyPr>
          <a:lstStyle/>
          <a:p>
            <a:r>
              <a:rPr lang="vi-VN" dirty="0"/>
              <a:t>મળદ્વાર </a:t>
            </a:r>
          </a:p>
        </p:txBody>
      </p:sp>
      <p:sp>
        <p:nvSpPr>
          <p:cNvPr id="29" name="TextBox 28">
            <a:extLst>
              <a:ext uri="{FF2B5EF4-FFF2-40B4-BE49-F238E27FC236}">
                <a16:creationId xmlns:a16="http://schemas.microsoft.com/office/drawing/2014/main" xmlns="" id="{294AE22B-E6BA-03BB-B513-ED1DE5F09E41}"/>
              </a:ext>
            </a:extLst>
          </p:cNvPr>
          <p:cNvSpPr txBox="1"/>
          <p:nvPr/>
        </p:nvSpPr>
        <p:spPr>
          <a:xfrm>
            <a:off x="3736606" y="5765486"/>
            <a:ext cx="914399" cy="307777"/>
          </a:xfrm>
          <a:prstGeom prst="rect">
            <a:avLst/>
          </a:prstGeom>
          <a:noFill/>
        </p:spPr>
        <p:txBody>
          <a:bodyPr wrap="square">
            <a:spAutoFit/>
          </a:bodyPr>
          <a:lstStyle/>
          <a:p>
            <a:r>
              <a:rPr lang="vi-VN" dirty="0"/>
              <a:t>આંત્રપુચ્છ </a:t>
            </a:r>
          </a:p>
        </p:txBody>
      </p:sp>
      <p:sp>
        <p:nvSpPr>
          <p:cNvPr id="31" name="TextBox 30">
            <a:extLst>
              <a:ext uri="{FF2B5EF4-FFF2-40B4-BE49-F238E27FC236}">
                <a16:creationId xmlns:a16="http://schemas.microsoft.com/office/drawing/2014/main" xmlns="" id="{0CB3AD36-163E-FBBF-D8DA-0892372D87D3}"/>
              </a:ext>
            </a:extLst>
          </p:cNvPr>
          <p:cNvSpPr txBox="1"/>
          <p:nvPr/>
        </p:nvSpPr>
        <p:spPr>
          <a:xfrm>
            <a:off x="3556308" y="5468539"/>
            <a:ext cx="657973" cy="307777"/>
          </a:xfrm>
          <a:prstGeom prst="rect">
            <a:avLst/>
          </a:prstGeom>
          <a:noFill/>
        </p:spPr>
        <p:txBody>
          <a:bodyPr wrap="square">
            <a:spAutoFit/>
          </a:bodyPr>
          <a:lstStyle/>
          <a:p>
            <a:r>
              <a:rPr lang="vi-VN" dirty="0"/>
              <a:t>અદ્યાત્ર</a:t>
            </a:r>
          </a:p>
        </p:txBody>
      </p:sp>
      <p:sp>
        <p:nvSpPr>
          <p:cNvPr id="33" name="TextBox 32">
            <a:extLst>
              <a:ext uri="{FF2B5EF4-FFF2-40B4-BE49-F238E27FC236}">
                <a16:creationId xmlns:a16="http://schemas.microsoft.com/office/drawing/2014/main" xmlns="" id="{0A81598C-2C9C-E9E3-7914-909BBC45441F}"/>
              </a:ext>
            </a:extLst>
          </p:cNvPr>
          <p:cNvSpPr txBox="1"/>
          <p:nvPr/>
        </p:nvSpPr>
        <p:spPr>
          <a:xfrm>
            <a:off x="3842909" y="3797145"/>
            <a:ext cx="900754" cy="307777"/>
          </a:xfrm>
          <a:prstGeom prst="rect">
            <a:avLst/>
          </a:prstGeom>
          <a:noFill/>
        </p:spPr>
        <p:txBody>
          <a:bodyPr wrap="square">
            <a:spAutoFit/>
          </a:bodyPr>
          <a:lstStyle/>
          <a:p>
            <a:r>
              <a:rPr lang="vi-VN" dirty="0"/>
              <a:t>પિત્તાશય</a:t>
            </a:r>
          </a:p>
        </p:txBody>
      </p:sp>
      <p:sp>
        <p:nvSpPr>
          <p:cNvPr id="35" name="TextBox 34">
            <a:extLst>
              <a:ext uri="{FF2B5EF4-FFF2-40B4-BE49-F238E27FC236}">
                <a16:creationId xmlns:a16="http://schemas.microsoft.com/office/drawing/2014/main" xmlns="" id="{50763207-D89E-A5AF-462D-36A473B4B4C1}"/>
              </a:ext>
            </a:extLst>
          </p:cNvPr>
          <p:cNvSpPr txBox="1"/>
          <p:nvPr/>
        </p:nvSpPr>
        <p:spPr>
          <a:xfrm>
            <a:off x="3866270" y="4104922"/>
            <a:ext cx="941694" cy="307777"/>
          </a:xfrm>
          <a:prstGeom prst="rect">
            <a:avLst/>
          </a:prstGeom>
          <a:noFill/>
        </p:spPr>
        <p:txBody>
          <a:bodyPr wrap="square">
            <a:spAutoFit/>
          </a:bodyPr>
          <a:lstStyle/>
          <a:p>
            <a:r>
              <a:rPr lang="vi-VN" dirty="0"/>
              <a:t>પક્વાશય </a:t>
            </a:r>
          </a:p>
        </p:txBody>
      </p:sp>
      <p:sp>
        <p:nvSpPr>
          <p:cNvPr id="37" name="TextBox 36">
            <a:extLst>
              <a:ext uri="{FF2B5EF4-FFF2-40B4-BE49-F238E27FC236}">
                <a16:creationId xmlns:a16="http://schemas.microsoft.com/office/drawing/2014/main" xmlns="" id="{CFD4A1DD-B279-DE17-8292-8FC57C515CA8}"/>
              </a:ext>
            </a:extLst>
          </p:cNvPr>
          <p:cNvSpPr txBox="1"/>
          <p:nvPr/>
        </p:nvSpPr>
        <p:spPr>
          <a:xfrm>
            <a:off x="3866270" y="2952156"/>
            <a:ext cx="532262" cy="307777"/>
          </a:xfrm>
          <a:prstGeom prst="rect">
            <a:avLst/>
          </a:prstGeom>
          <a:noFill/>
        </p:spPr>
        <p:txBody>
          <a:bodyPr wrap="square">
            <a:spAutoFit/>
          </a:bodyPr>
          <a:lstStyle/>
          <a:p>
            <a:r>
              <a:rPr lang="vi-VN" dirty="0"/>
              <a:t>યકૃત</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1000"/>
                                        <p:tgtEl>
                                          <p:spTgt spid="41"/>
                                        </p:tgtEl>
                                        <p:attrNameLst>
                                          <p:attrName>ppt_w</p:attrName>
                                        </p:attrNameLst>
                                      </p:cBhvr>
                                      <p:tavLst>
                                        <p:tav tm="0">
                                          <p:val>
                                            <p:strVal val="0"/>
                                          </p:val>
                                        </p:tav>
                                        <p:tav tm="100000">
                                          <p:val>
                                            <p:strVal val="#ppt_w"/>
                                          </p:val>
                                        </p:tav>
                                      </p:tavLst>
                                    </p:anim>
                                    <p:anim calcmode="lin" valueType="num">
                                      <p:cBhvr additive="base">
                                        <p:cTn id="8" dur="1000"/>
                                        <p:tgtEl>
                                          <p:spTgt spid="41"/>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48"/>
        <p:cNvGrpSpPr/>
        <p:nvPr/>
      </p:nvGrpSpPr>
      <p:grpSpPr>
        <a:xfrm>
          <a:off x="0" y="0"/>
          <a:ext cx="0" cy="0"/>
          <a:chOff x="0" y="0"/>
          <a:chExt cx="0" cy="0"/>
        </a:xfrm>
      </p:grpSpPr>
      <p:grpSp>
        <p:nvGrpSpPr>
          <p:cNvPr id="49" name="Google Shape;49;p7"/>
          <p:cNvGrpSpPr/>
          <p:nvPr/>
        </p:nvGrpSpPr>
        <p:grpSpPr>
          <a:xfrm>
            <a:off x="1100150" y="1124444"/>
            <a:ext cx="6937077" cy="5075454"/>
            <a:chOff x="271315" y="70486"/>
            <a:chExt cx="6937077" cy="5075454"/>
          </a:xfrm>
        </p:grpSpPr>
        <p:sp>
          <p:nvSpPr>
            <p:cNvPr id="50" name="Google Shape;50;p7"/>
            <p:cNvSpPr/>
            <p:nvPr/>
          </p:nvSpPr>
          <p:spPr>
            <a:xfrm>
              <a:off x="2718353" y="2166414"/>
              <a:ext cx="2023948" cy="1291854"/>
            </a:xfrm>
            <a:prstGeom prst="ellipse">
              <a:avLst/>
            </a:prstGeom>
            <a:solidFill>
              <a:srgbClr val="C0000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1" name="Google Shape;51;p7"/>
            <p:cNvSpPr txBox="1"/>
            <p:nvPr/>
          </p:nvSpPr>
          <p:spPr>
            <a:xfrm>
              <a:off x="2718353" y="2185952"/>
              <a:ext cx="1916634" cy="1272315"/>
            </a:xfrm>
            <a:prstGeom prst="rect">
              <a:avLst/>
            </a:prstGeom>
            <a:noFill/>
            <a:ln>
              <a:noFill/>
            </a:ln>
          </p:spPr>
          <p:txBody>
            <a:bodyPr spcFirstLastPara="1" wrap="square" lIns="30475" tIns="30475" rIns="30475" bIns="30475" anchor="ctr" anchorCtr="0">
              <a:noAutofit/>
            </a:bodyPr>
            <a:lstStyle/>
            <a:p>
              <a:pPr algn="ctr"/>
              <a:r>
                <a:rPr lang="en-US" sz="2800" dirty="0" err="1">
                  <a:solidFill>
                    <a:schemeClr val="bg1"/>
                  </a:solidFill>
                  <a:ea typeface="Calibri"/>
                  <a:sym typeface="Calibri"/>
                </a:rPr>
                <a:t>માનવ</a:t>
              </a:r>
              <a:r>
                <a:rPr lang="en-US" sz="2800" dirty="0">
                  <a:solidFill>
                    <a:schemeClr val="bg1"/>
                  </a:solidFill>
                  <a:ea typeface="Calibri"/>
                  <a:sym typeface="Calibri"/>
                </a:rPr>
                <a:t> </a:t>
              </a:r>
              <a:r>
                <a:rPr lang="en-US" sz="2800" dirty="0" err="1">
                  <a:solidFill>
                    <a:schemeClr val="bg1"/>
                  </a:solidFill>
                  <a:ea typeface="Calibri"/>
                  <a:sym typeface="Calibri"/>
                </a:rPr>
                <a:t>પાચન</a:t>
              </a:r>
              <a:r>
                <a:rPr lang="en-US" sz="2800" dirty="0">
                  <a:solidFill>
                    <a:schemeClr val="bg1"/>
                  </a:solidFill>
                  <a:ea typeface="Calibri"/>
                  <a:sym typeface="Calibri"/>
                </a:rPr>
                <a:t> </a:t>
              </a:r>
              <a:r>
                <a:rPr lang="en-US" sz="2800" dirty="0" err="1" smtClean="0">
                  <a:solidFill>
                    <a:schemeClr val="bg1"/>
                  </a:solidFill>
                  <a:ea typeface="Calibri"/>
                  <a:sym typeface="Calibri"/>
                </a:rPr>
                <a:t>તંત્ર</a:t>
              </a:r>
              <a:endParaRPr lang="en-US" sz="2800" dirty="0">
                <a:solidFill>
                  <a:schemeClr val="bg1"/>
                </a:solidFill>
                <a:ea typeface="Calibri"/>
              </a:endParaRPr>
            </a:p>
          </p:txBody>
        </p:sp>
        <p:sp>
          <p:nvSpPr>
            <p:cNvPr id="52" name="Google Shape;52;p7"/>
            <p:cNvSpPr/>
            <p:nvPr/>
          </p:nvSpPr>
          <p:spPr>
            <a:xfrm rot="-5400000">
              <a:off x="3510139" y="1507245"/>
              <a:ext cx="440376" cy="512364"/>
            </a:xfrm>
            <a:prstGeom prst="rightArrow">
              <a:avLst>
                <a:gd name="adj1" fmla="val 60000"/>
                <a:gd name="adj2" fmla="val 50000"/>
              </a:avLst>
            </a:prstGeom>
            <a:solidFill>
              <a:srgbClr val="205867"/>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3" name="Google Shape;53;p7"/>
            <p:cNvSpPr txBox="1"/>
            <p:nvPr/>
          </p:nvSpPr>
          <p:spPr>
            <a:xfrm rot="10800000">
              <a:off x="3510139" y="1507245"/>
              <a:ext cx="440376" cy="51236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2400" b="1" i="0" u="none" strike="noStrike" cap="none">
                <a:solidFill>
                  <a:schemeClr val="dk1"/>
                </a:solidFill>
                <a:latin typeface="Calibri"/>
                <a:ea typeface="Calibri"/>
                <a:cs typeface="Calibri"/>
                <a:sym typeface="Calibri"/>
              </a:endParaRPr>
            </a:p>
          </p:txBody>
        </p:sp>
        <p:sp>
          <p:nvSpPr>
            <p:cNvPr id="54" name="Google Shape;54;p7"/>
            <p:cNvSpPr/>
            <p:nvPr/>
          </p:nvSpPr>
          <p:spPr>
            <a:xfrm>
              <a:off x="2752396" y="70486"/>
              <a:ext cx="1955862" cy="1265028"/>
            </a:xfrm>
            <a:prstGeom prst="ellipse">
              <a:avLst/>
            </a:prstGeom>
            <a:solidFill>
              <a:srgbClr val="00206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5" name="Google Shape;55;p7"/>
            <p:cNvSpPr txBox="1"/>
            <p:nvPr/>
          </p:nvSpPr>
          <p:spPr>
            <a:xfrm>
              <a:off x="2752396" y="70486"/>
              <a:ext cx="1955862" cy="1265028"/>
            </a:xfrm>
            <a:prstGeom prst="rect">
              <a:avLst/>
            </a:prstGeom>
            <a:noFill/>
            <a:ln>
              <a:noFill/>
            </a:ln>
          </p:spPr>
          <p:txBody>
            <a:bodyPr spcFirstLastPara="1" wrap="square" lIns="30475" tIns="30475" rIns="30475" bIns="30475" anchor="ctr" anchorCtr="0">
              <a:noAutofit/>
            </a:bodyPr>
            <a:lstStyle/>
            <a:p>
              <a:pPr marL="0" marR="0" lvl="0" indent="0" algn="ctr">
                <a:lnSpc>
                  <a:spcPct val="90000"/>
                </a:lnSpc>
                <a:spcBef>
                  <a:spcPts val="0"/>
                </a:spcBef>
                <a:spcAft>
                  <a:spcPts val="0"/>
                </a:spcAft>
                <a:buNone/>
              </a:pPr>
              <a:r>
                <a:rPr lang="en-US" sz="2400" dirty="0" err="1">
                  <a:solidFill>
                    <a:schemeClr val="lt1"/>
                  </a:solidFill>
                  <a:ea typeface="Calibri"/>
                  <a:sym typeface="Calibri"/>
                </a:rPr>
                <a:t>મોઢું</a:t>
              </a:r>
              <a:endParaRPr lang="en-US" dirty="0" err="1"/>
            </a:p>
          </p:txBody>
        </p:sp>
        <p:sp>
          <p:nvSpPr>
            <p:cNvPr id="56" name="Google Shape;56;p7"/>
            <p:cNvSpPr/>
            <p:nvPr/>
          </p:nvSpPr>
          <p:spPr>
            <a:xfrm rot="-1321229">
              <a:off x="4743536" y="2054423"/>
              <a:ext cx="454708" cy="512364"/>
            </a:xfrm>
            <a:prstGeom prst="rightArrow">
              <a:avLst>
                <a:gd name="adj1" fmla="val 60000"/>
                <a:gd name="adj2" fmla="val 50000"/>
              </a:avLst>
            </a:prstGeom>
            <a:solidFill>
              <a:srgbClr val="205867"/>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7"/>
            <p:cNvSpPr txBox="1"/>
            <p:nvPr/>
          </p:nvSpPr>
          <p:spPr>
            <a:xfrm rot="-2642458">
              <a:off x="4743536" y="2054423"/>
              <a:ext cx="454708" cy="51236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2400" b="1" i="0" u="none" strike="noStrike" cap="none">
                <a:solidFill>
                  <a:schemeClr val="dk1"/>
                </a:solidFill>
                <a:latin typeface="Calibri"/>
                <a:ea typeface="Calibri"/>
                <a:cs typeface="Calibri"/>
                <a:sym typeface="Calibri"/>
              </a:endParaRPr>
            </a:p>
          </p:txBody>
        </p:sp>
        <p:sp>
          <p:nvSpPr>
            <p:cNvPr id="58" name="Google Shape;58;p7"/>
            <p:cNvSpPr/>
            <p:nvPr/>
          </p:nvSpPr>
          <p:spPr>
            <a:xfrm>
              <a:off x="5239751" y="1141670"/>
              <a:ext cx="1968641" cy="1324192"/>
            </a:xfrm>
            <a:prstGeom prst="ellipse">
              <a:avLst/>
            </a:prstGeom>
            <a:solidFill>
              <a:srgbClr val="00206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9" name="Google Shape;59;p7"/>
            <p:cNvSpPr txBox="1"/>
            <p:nvPr/>
          </p:nvSpPr>
          <p:spPr>
            <a:xfrm>
              <a:off x="5239751" y="1141670"/>
              <a:ext cx="1968641" cy="1324192"/>
            </a:xfrm>
            <a:prstGeom prst="rect">
              <a:avLst/>
            </a:prstGeom>
            <a:noFill/>
            <a:ln>
              <a:noFill/>
            </a:ln>
          </p:spPr>
          <p:txBody>
            <a:bodyPr spcFirstLastPara="1" wrap="square" lIns="30475" tIns="30475" rIns="30475" bIns="30475" anchor="ctr" anchorCtr="0">
              <a:noAutofit/>
            </a:bodyPr>
            <a:lstStyle/>
            <a:p>
              <a:pPr algn="ctr">
                <a:lnSpc>
                  <a:spcPct val="90000"/>
                </a:lnSpc>
              </a:pPr>
              <a:r>
                <a:rPr lang="en-US" sz="2400" dirty="0" err="1">
                  <a:solidFill>
                    <a:schemeClr val="lt1"/>
                  </a:solidFill>
                  <a:ea typeface="Calibri"/>
                  <a:sym typeface="Calibri"/>
                </a:rPr>
                <a:t>જઠર</a:t>
              </a:r>
              <a:r>
                <a:rPr lang="en-US" sz="2400" dirty="0">
                  <a:solidFill>
                    <a:schemeClr val="lt1"/>
                  </a:solidFill>
                  <a:ea typeface="Calibri"/>
                  <a:sym typeface="Calibri"/>
                </a:rPr>
                <a:t> (</a:t>
              </a:r>
              <a:r>
                <a:rPr lang="en-US" sz="2400" dirty="0" err="1">
                  <a:solidFill>
                    <a:schemeClr val="lt1"/>
                  </a:solidFill>
                  <a:ea typeface="Calibri"/>
                  <a:sym typeface="Calibri"/>
                </a:rPr>
                <a:t>પેટ</a:t>
              </a:r>
              <a:r>
                <a:rPr lang="en-US" sz="2400" dirty="0">
                  <a:solidFill>
                    <a:schemeClr val="lt1"/>
                  </a:solidFill>
                  <a:ea typeface="Calibri"/>
                  <a:sym typeface="Calibri"/>
                </a:rPr>
                <a:t>)</a:t>
              </a:r>
              <a:endParaRPr lang="en-US" dirty="0">
                <a:solidFill>
                  <a:schemeClr val="lt1"/>
                </a:solidFill>
              </a:endParaRPr>
            </a:p>
          </p:txBody>
        </p:sp>
        <p:sp>
          <p:nvSpPr>
            <p:cNvPr id="60" name="Google Shape;60;p7"/>
            <p:cNvSpPr/>
            <p:nvPr/>
          </p:nvSpPr>
          <p:spPr>
            <a:xfrm rot="2257006">
              <a:off x="4461377" y="3265994"/>
              <a:ext cx="380265" cy="512364"/>
            </a:xfrm>
            <a:prstGeom prst="rightArrow">
              <a:avLst>
                <a:gd name="adj1" fmla="val 60000"/>
                <a:gd name="adj2" fmla="val 50000"/>
              </a:avLst>
            </a:prstGeom>
            <a:solidFill>
              <a:srgbClr val="205867"/>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1" name="Google Shape;61;p7"/>
            <p:cNvSpPr txBox="1"/>
            <p:nvPr/>
          </p:nvSpPr>
          <p:spPr>
            <a:xfrm rot="4514012">
              <a:off x="4461377" y="3265994"/>
              <a:ext cx="380265" cy="51236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2400" b="1" i="0" u="none" strike="noStrike" cap="none">
                <a:solidFill>
                  <a:schemeClr val="dk1"/>
                </a:solidFill>
                <a:latin typeface="Calibri"/>
                <a:ea typeface="Calibri"/>
                <a:cs typeface="Calibri"/>
                <a:sym typeface="Calibri"/>
              </a:endParaRPr>
            </a:p>
          </p:txBody>
        </p:sp>
        <p:sp>
          <p:nvSpPr>
            <p:cNvPr id="62" name="Google Shape;62;p7"/>
            <p:cNvSpPr/>
            <p:nvPr/>
          </p:nvSpPr>
          <p:spPr>
            <a:xfrm>
              <a:off x="4609471" y="3551069"/>
              <a:ext cx="2082220" cy="1481925"/>
            </a:xfrm>
            <a:prstGeom prst="ellipse">
              <a:avLst/>
            </a:prstGeom>
            <a:solidFill>
              <a:srgbClr val="00206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3" name="Google Shape;63;p7"/>
            <p:cNvSpPr txBox="1"/>
            <p:nvPr/>
          </p:nvSpPr>
          <p:spPr>
            <a:xfrm>
              <a:off x="4609471" y="3551069"/>
              <a:ext cx="2082220" cy="1481925"/>
            </a:xfrm>
            <a:prstGeom prst="rect">
              <a:avLst/>
            </a:prstGeom>
            <a:noFill/>
            <a:ln>
              <a:noFill/>
            </a:ln>
          </p:spPr>
          <p:txBody>
            <a:bodyPr spcFirstLastPara="1" wrap="square" lIns="30475" tIns="30475" rIns="30475" bIns="30475" anchor="ctr" anchorCtr="0">
              <a:noAutofit/>
            </a:bodyPr>
            <a:lstStyle/>
            <a:p>
              <a:pPr algn="ctr">
                <a:lnSpc>
                  <a:spcPct val="90000"/>
                </a:lnSpc>
              </a:pPr>
              <a:r>
                <a:rPr lang="en-US" sz="2400" dirty="0" err="1">
                  <a:solidFill>
                    <a:schemeClr val="lt1"/>
                  </a:solidFill>
                  <a:ea typeface="Calibri"/>
                  <a:sym typeface="Calibri"/>
                </a:rPr>
                <a:t>મોટું</a:t>
              </a:r>
              <a:r>
                <a:rPr lang="en-US" sz="2400" dirty="0">
                  <a:solidFill>
                    <a:schemeClr val="lt1"/>
                  </a:solidFill>
                  <a:ea typeface="Calibri"/>
                  <a:sym typeface="Calibri"/>
                </a:rPr>
                <a:t> </a:t>
              </a:r>
              <a:r>
                <a:rPr lang="en-US" sz="2400" dirty="0" err="1">
                  <a:solidFill>
                    <a:schemeClr val="lt1"/>
                  </a:solidFill>
                  <a:ea typeface="Calibri"/>
                  <a:sym typeface="Calibri"/>
                </a:rPr>
                <a:t>આંતરડું</a:t>
              </a:r>
              <a:endParaRPr lang="en-US" dirty="0" err="1">
                <a:solidFill>
                  <a:schemeClr val="lt1"/>
                </a:solidFill>
              </a:endParaRPr>
            </a:p>
          </p:txBody>
        </p:sp>
        <p:sp>
          <p:nvSpPr>
            <p:cNvPr id="64" name="Google Shape;64;p7"/>
            <p:cNvSpPr/>
            <p:nvPr/>
          </p:nvSpPr>
          <p:spPr>
            <a:xfrm rot="8378143">
              <a:off x="2531145" y="3365479"/>
              <a:ext cx="494063" cy="512364"/>
            </a:xfrm>
            <a:prstGeom prst="rightArrow">
              <a:avLst>
                <a:gd name="adj1" fmla="val 60000"/>
                <a:gd name="adj2" fmla="val 50000"/>
              </a:avLst>
            </a:prstGeom>
            <a:solidFill>
              <a:srgbClr val="205867"/>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7"/>
            <p:cNvSpPr txBox="1"/>
            <p:nvPr/>
          </p:nvSpPr>
          <p:spPr>
            <a:xfrm rot="-4843714">
              <a:off x="2531145" y="3365479"/>
              <a:ext cx="494063" cy="51236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2400" b="1" i="0" u="none" strike="noStrike" cap="none">
                <a:solidFill>
                  <a:schemeClr val="dk1"/>
                </a:solidFill>
                <a:latin typeface="Calibri"/>
                <a:ea typeface="Calibri"/>
                <a:cs typeface="Calibri"/>
                <a:sym typeface="Calibri"/>
              </a:endParaRPr>
            </a:p>
          </p:txBody>
        </p:sp>
        <p:sp>
          <p:nvSpPr>
            <p:cNvPr id="66" name="Google Shape;66;p7"/>
            <p:cNvSpPr/>
            <p:nvPr/>
          </p:nvSpPr>
          <p:spPr>
            <a:xfrm>
              <a:off x="705100" y="3800998"/>
              <a:ext cx="2141881" cy="1344942"/>
            </a:xfrm>
            <a:prstGeom prst="ellipse">
              <a:avLst/>
            </a:prstGeom>
            <a:solidFill>
              <a:srgbClr val="00206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7" name="Google Shape;67;p7"/>
            <p:cNvSpPr txBox="1"/>
            <p:nvPr/>
          </p:nvSpPr>
          <p:spPr>
            <a:xfrm>
              <a:off x="705100" y="3800998"/>
              <a:ext cx="2141881" cy="1344942"/>
            </a:xfrm>
            <a:prstGeom prst="rect">
              <a:avLst/>
            </a:prstGeom>
            <a:noFill/>
            <a:ln>
              <a:noFill/>
            </a:ln>
          </p:spPr>
          <p:txBody>
            <a:bodyPr spcFirstLastPara="1" wrap="square" lIns="30475" tIns="30475" rIns="30475" bIns="30475" anchor="ctr" anchorCtr="0">
              <a:noAutofit/>
            </a:bodyPr>
            <a:lstStyle/>
            <a:p>
              <a:pPr algn="ctr">
                <a:lnSpc>
                  <a:spcPct val="90000"/>
                </a:lnSpc>
              </a:pPr>
              <a:r>
                <a:rPr lang="en-US" sz="2400" dirty="0" err="1">
                  <a:solidFill>
                    <a:schemeClr val="lt1"/>
                  </a:solidFill>
                  <a:ea typeface="Calibri"/>
                  <a:sym typeface="Calibri"/>
                </a:rPr>
                <a:t>નાનું</a:t>
              </a:r>
              <a:r>
                <a:rPr lang="en-US" sz="2400" dirty="0">
                  <a:solidFill>
                    <a:schemeClr val="lt1"/>
                  </a:solidFill>
                  <a:ea typeface="Calibri"/>
                  <a:sym typeface="Calibri"/>
                </a:rPr>
                <a:t> </a:t>
              </a:r>
              <a:r>
                <a:rPr lang="en-US" sz="2400" dirty="0" err="1">
                  <a:solidFill>
                    <a:schemeClr val="lt1"/>
                  </a:solidFill>
                  <a:ea typeface="Calibri"/>
                  <a:sym typeface="Calibri"/>
                </a:rPr>
                <a:t>આંતરડું</a:t>
              </a:r>
              <a:endParaRPr lang="en-US" dirty="0" err="1">
                <a:solidFill>
                  <a:schemeClr val="lt1"/>
                </a:solidFill>
              </a:endParaRPr>
            </a:p>
          </p:txBody>
        </p:sp>
        <p:sp>
          <p:nvSpPr>
            <p:cNvPr id="68" name="Google Shape;68;p7"/>
            <p:cNvSpPr/>
            <p:nvPr/>
          </p:nvSpPr>
          <p:spPr>
            <a:xfrm rot="-9641808">
              <a:off x="2322702" y="2129967"/>
              <a:ext cx="381658" cy="512364"/>
            </a:xfrm>
            <a:prstGeom prst="rightArrow">
              <a:avLst>
                <a:gd name="adj1" fmla="val 60000"/>
                <a:gd name="adj2" fmla="val 50000"/>
              </a:avLst>
            </a:prstGeom>
            <a:solidFill>
              <a:srgbClr val="205867"/>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9" name="Google Shape;69;p7"/>
            <p:cNvSpPr txBox="1"/>
            <p:nvPr/>
          </p:nvSpPr>
          <p:spPr>
            <a:xfrm rot="2316384">
              <a:off x="2322702" y="2129967"/>
              <a:ext cx="381658" cy="512364"/>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2400" b="1" i="0" u="none" strike="noStrike" cap="none">
                <a:solidFill>
                  <a:schemeClr val="dk1"/>
                </a:solidFill>
                <a:latin typeface="Calibri"/>
                <a:ea typeface="Calibri"/>
                <a:cs typeface="Calibri"/>
                <a:sym typeface="Calibri"/>
              </a:endParaRPr>
            </a:p>
          </p:txBody>
        </p:sp>
        <p:sp>
          <p:nvSpPr>
            <p:cNvPr id="70" name="Google Shape;70;p7"/>
            <p:cNvSpPr/>
            <p:nvPr/>
          </p:nvSpPr>
          <p:spPr>
            <a:xfrm>
              <a:off x="271315" y="1254049"/>
              <a:ext cx="1998539" cy="1393496"/>
            </a:xfrm>
            <a:prstGeom prst="ellipse">
              <a:avLst/>
            </a:prstGeom>
            <a:solidFill>
              <a:srgbClr val="00206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7"/>
            <p:cNvSpPr txBox="1"/>
            <p:nvPr/>
          </p:nvSpPr>
          <p:spPr>
            <a:xfrm>
              <a:off x="271315" y="1254049"/>
              <a:ext cx="1998539" cy="1393496"/>
            </a:xfrm>
            <a:prstGeom prst="rect">
              <a:avLst/>
            </a:prstGeom>
            <a:noFill/>
            <a:ln>
              <a:noFill/>
            </a:ln>
          </p:spPr>
          <p:txBody>
            <a:bodyPr spcFirstLastPara="1" wrap="square" lIns="30475" tIns="30475" rIns="30475" bIns="30475" anchor="ctr" anchorCtr="0">
              <a:noAutofit/>
            </a:bodyPr>
            <a:lstStyle/>
            <a:p>
              <a:pPr marL="0" marR="0" lvl="0" indent="0" algn="ctr">
                <a:lnSpc>
                  <a:spcPct val="90000"/>
                </a:lnSpc>
                <a:spcBef>
                  <a:spcPts val="0"/>
                </a:spcBef>
                <a:spcAft>
                  <a:spcPts val="0"/>
                </a:spcAft>
                <a:buNone/>
              </a:pPr>
              <a:r>
                <a:rPr lang="en-US" sz="2400" dirty="0" err="1">
                  <a:solidFill>
                    <a:schemeClr val="lt1"/>
                  </a:solidFill>
                  <a:ea typeface="Calibri"/>
                  <a:sym typeface="Calibri"/>
                </a:rPr>
                <a:t>ગુદા</a:t>
              </a:r>
              <a:endParaRPr lang="en-US" dirty="0" err="1"/>
            </a:p>
          </p:txBody>
        </p:sp>
      </p:grpSp>
      <p:sp>
        <p:nvSpPr>
          <p:cNvPr id="72" name="Google Shape;72;p7"/>
          <p:cNvSpPr txBox="1"/>
          <p:nvPr/>
        </p:nvSpPr>
        <p:spPr>
          <a:xfrm>
            <a:off x="2021244" y="64212"/>
            <a:ext cx="4994031"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b" anchorCtr="0">
            <a:spAutoFit/>
          </a:bodyPr>
          <a:lstStyle/>
          <a:p>
            <a:pPr algn="ctr"/>
            <a:r>
              <a:rPr lang="en-US" sz="3600" b="1" dirty="0" err="1">
                <a:solidFill>
                  <a:schemeClr val="dk1"/>
                </a:solidFill>
                <a:ea typeface="Calibri"/>
                <a:sym typeface="Calibri"/>
              </a:rPr>
              <a:t>માનવ</a:t>
            </a:r>
            <a:r>
              <a:rPr lang="en-US" sz="3600" b="1" dirty="0">
                <a:solidFill>
                  <a:schemeClr val="dk1"/>
                </a:solidFill>
                <a:ea typeface="Calibri"/>
                <a:sym typeface="Calibri"/>
              </a:rPr>
              <a:t> </a:t>
            </a:r>
            <a:r>
              <a:rPr lang="en-US" sz="3600" b="1" dirty="0" err="1">
                <a:solidFill>
                  <a:schemeClr val="dk1"/>
                </a:solidFill>
                <a:ea typeface="Calibri"/>
                <a:sym typeface="Calibri"/>
              </a:rPr>
              <a:t>પાચન</a:t>
            </a:r>
            <a:r>
              <a:rPr lang="en-US" sz="3600" b="1" dirty="0">
                <a:solidFill>
                  <a:schemeClr val="dk1"/>
                </a:solidFill>
                <a:ea typeface="Calibri"/>
                <a:sym typeface="Calibri"/>
              </a:rPr>
              <a:t> </a:t>
            </a:r>
            <a:r>
              <a:rPr lang="en-US" sz="3600" b="1" dirty="0" err="1">
                <a:solidFill>
                  <a:schemeClr val="dk1"/>
                </a:solidFill>
                <a:ea typeface="Calibri"/>
                <a:sym typeface="Calibri"/>
              </a:rPr>
              <a:t>તંત્ર</a:t>
            </a:r>
            <a:endParaRPr lang="en-US" b="1" dirty="0" err="1">
              <a:solidFill>
                <a:schemeClr val="dk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grpSp>
        <p:nvGrpSpPr>
          <p:cNvPr id="78" name="Google Shape;78;p8"/>
          <p:cNvGrpSpPr/>
          <p:nvPr/>
        </p:nvGrpSpPr>
        <p:grpSpPr>
          <a:xfrm>
            <a:off x="888326" y="1987057"/>
            <a:ext cx="7703058" cy="2769937"/>
            <a:chOff x="126546" y="298084"/>
            <a:chExt cx="7703058" cy="2769937"/>
          </a:xfrm>
        </p:grpSpPr>
        <p:sp>
          <p:nvSpPr>
            <p:cNvPr id="79" name="Google Shape;79;p8"/>
            <p:cNvSpPr/>
            <p:nvPr/>
          </p:nvSpPr>
          <p:spPr>
            <a:xfrm>
              <a:off x="3915064" y="1442686"/>
              <a:ext cx="2769937" cy="480732"/>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F79543"/>
              </a:solidFill>
              <a:prstDash val="solid"/>
              <a:round/>
              <a:headEnd type="none" w="sm" len="sm"/>
              <a:tailEnd type="none" w="sm" len="sm"/>
            </a:ln>
          </p:spPr>
          <p:txBody>
            <a:bodyPr/>
            <a:lstStyle/>
            <a:p>
              <a:endParaRPr lang="vi-VN"/>
            </a:p>
          </p:txBody>
        </p:sp>
        <p:sp>
          <p:nvSpPr>
            <p:cNvPr id="80" name="Google Shape;80;p8"/>
            <p:cNvSpPr/>
            <p:nvPr/>
          </p:nvSpPr>
          <p:spPr>
            <a:xfrm>
              <a:off x="3869344" y="1442686"/>
              <a:ext cx="91440" cy="480732"/>
            </a:xfrm>
            <a:custGeom>
              <a:avLst/>
              <a:gdLst/>
              <a:ahLst/>
              <a:cxnLst/>
              <a:rect l="l" t="t" r="r" b="b"/>
              <a:pathLst>
                <a:path w="120000" h="120000" extrusionOk="0">
                  <a:moveTo>
                    <a:pt x="60000" y="0"/>
                  </a:moveTo>
                  <a:lnTo>
                    <a:pt x="60000" y="120000"/>
                  </a:lnTo>
                </a:path>
              </a:pathLst>
            </a:custGeom>
            <a:noFill/>
            <a:ln w="25400" cap="flat" cmpd="sng">
              <a:solidFill>
                <a:srgbClr val="F79543"/>
              </a:solidFill>
              <a:prstDash val="solid"/>
              <a:round/>
              <a:headEnd type="none" w="sm" len="sm"/>
              <a:tailEnd type="none" w="sm" len="sm"/>
            </a:ln>
          </p:spPr>
          <p:txBody>
            <a:bodyPr/>
            <a:lstStyle/>
            <a:p>
              <a:endParaRPr lang="vi-VN"/>
            </a:p>
          </p:txBody>
        </p:sp>
        <p:sp>
          <p:nvSpPr>
            <p:cNvPr id="81" name="Google Shape;81;p8"/>
            <p:cNvSpPr/>
            <p:nvPr/>
          </p:nvSpPr>
          <p:spPr>
            <a:xfrm>
              <a:off x="1271148" y="1442686"/>
              <a:ext cx="2643916" cy="478993"/>
            </a:xfrm>
            <a:custGeom>
              <a:avLst/>
              <a:gdLst/>
              <a:ahLst/>
              <a:cxnLst/>
              <a:rect l="l" t="t" r="r" b="b"/>
              <a:pathLst>
                <a:path w="120000" h="120000" extrusionOk="0">
                  <a:moveTo>
                    <a:pt x="120000" y="0"/>
                  </a:moveTo>
                  <a:lnTo>
                    <a:pt x="120000" y="59782"/>
                  </a:lnTo>
                  <a:lnTo>
                    <a:pt x="0" y="59782"/>
                  </a:lnTo>
                  <a:lnTo>
                    <a:pt x="0" y="120000"/>
                  </a:lnTo>
                </a:path>
              </a:pathLst>
            </a:custGeom>
            <a:noFill/>
            <a:ln w="25400" cap="flat" cmpd="sng">
              <a:solidFill>
                <a:srgbClr val="F79543"/>
              </a:solidFill>
              <a:prstDash val="solid"/>
              <a:round/>
              <a:headEnd type="none" w="sm" len="sm"/>
              <a:tailEnd type="none" w="sm" len="sm"/>
            </a:ln>
          </p:spPr>
          <p:txBody>
            <a:bodyPr/>
            <a:lstStyle/>
            <a:p>
              <a:endParaRPr lang="vi-VN"/>
            </a:p>
          </p:txBody>
        </p:sp>
        <p:sp>
          <p:nvSpPr>
            <p:cNvPr id="82" name="Google Shape;82;p8"/>
            <p:cNvSpPr/>
            <p:nvPr/>
          </p:nvSpPr>
          <p:spPr>
            <a:xfrm>
              <a:off x="2770462" y="298084"/>
              <a:ext cx="2289204" cy="1144602"/>
            </a:xfrm>
            <a:prstGeom prst="rect">
              <a:avLst/>
            </a:prstGeom>
            <a:solidFill>
              <a:srgbClr val="3F3151"/>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3" name="Google Shape;83;p8"/>
            <p:cNvSpPr txBox="1"/>
            <p:nvPr/>
          </p:nvSpPr>
          <p:spPr>
            <a:xfrm>
              <a:off x="2770462" y="298084"/>
              <a:ext cx="2289204" cy="1144602"/>
            </a:xfrm>
            <a:prstGeom prst="rect">
              <a:avLst/>
            </a:prstGeom>
            <a:noFill/>
            <a:ln>
              <a:noFill/>
            </a:ln>
          </p:spPr>
          <p:txBody>
            <a:bodyPr spcFirstLastPara="1" wrap="square" lIns="15225" tIns="15225" rIns="15225" bIns="15225" anchor="ctr" anchorCtr="0">
              <a:noAutofit/>
            </a:bodyPr>
            <a:lstStyle/>
            <a:p>
              <a:pPr algn="ctr">
                <a:lnSpc>
                  <a:spcPct val="90000"/>
                </a:lnSpc>
              </a:pPr>
              <a:r>
                <a:rPr lang="en-US" sz="2400" b="1" dirty="0" err="1">
                  <a:solidFill>
                    <a:schemeClr val="lt1"/>
                  </a:solidFill>
                  <a:ea typeface="Calibri"/>
                  <a:sym typeface="Calibri"/>
                </a:rPr>
                <a:t>મોઢું</a:t>
              </a:r>
            </a:p>
            <a:p>
              <a:pPr marL="0" marR="0" lvl="0" indent="0" algn="ctr">
                <a:lnSpc>
                  <a:spcPct val="90000"/>
                </a:lnSpc>
                <a:spcBef>
                  <a:spcPts val="0"/>
                </a:spcBef>
                <a:spcAft>
                  <a:spcPts val="0"/>
                </a:spcAft>
                <a:buNone/>
              </a:pPr>
              <a:endParaRPr lang="en-US" sz="2400" b="1" i="0" u="none" strike="noStrike" cap="none" dirty="0">
                <a:solidFill>
                  <a:schemeClr val="lt1"/>
                </a:solidFill>
                <a:latin typeface="Calibri"/>
                <a:ea typeface="Calibri"/>
                <a:cs typeface="Calibri"/>
              </a:endParaRPr>
            </a:p>
          </p:txBody>
        </p:sp>
        <p:sp>
          <p:nvSpPr>
            <p:cNvPr id="84" name="Google Shape;84;p8"/>
            <p:cNvSpPr/>
            <p:nvPr/>
          </p:nvSpPr>
          <p:spPr>
            <a:xfrm>
              <a:off x="126546" y="1921679"/>
              <a:ext cx="2289204" cy="1144602"/>
            </a:xfrm>
            <a:prstGeom prst="rect">
              <a:avLst/>
            </a:prstGeom>
            <a:solidFill>
              <a:srgbClr val="E36C09"/>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5" name="Google Shape;85;p8"/>
            <p:cNvSpPr txBox="1"/>
            <p:nvPr/>
          </p:nvSpPr>
          <p:spPr>
            <a:xfrm>
              <a:off x="126546" y="1921679"/>
              <a:ext cx="2289204" cy="1144602"/>
            </a:xfrm>
            <a:prstGeom prst="rect">
              <a:avLst/>
            </a:prstGeom>
            <a:noFill/>
            <a:ln>
              <a:noFill/>
            </a:ln>
          </p:spPr>
          <p:txBody>
            <a:bodyPr spcFirstLastPara="1" wrap="square" lIns="15225" tIns="15225" rIns="15225" bIns="15225" anchor="ctr" anchorCtr="0">
              <a:noAutofit/>
            </a:bodyPr>
            <a:lstStyle/>
            <a:p>
              <a:pPr marL="0" marR="0" lvl="0" indent="0" algn="ctr">
                <a:lnSpc>
                  <a:spcPct val="90000"/>
                </a:lnSpc>
                <a:spcBef>
                  <a:spcPts val="0"/>
                </a:spcBef>
                <a:spcAft>
                  <a:spcPts val="0"/>
                </a:spcAft>
                <a:buNone/>
              </a:pPr>
              <a:r>
                <a:rPr lang="en-US" sz="2400" b="1" dirty="0" err="1">
                  <a:solidFill>
                    <a:schemeClr val="lt1"/>
                  </a:solidFill>
                  <a:ea typeface="Calibri"/>
                  <a:sym typeface="Calibri"/>
                </a:rPr>
                <a:t>દાંત</a:t>
              </a:r>
              <a:endParaRPr lang="en-US" b="1" dirty="0" err="1">
                <a:solidFill>
                  <a:schemeClr val="lt1"/>
                </a:solidFill>
              </a:endParaRPr>
            </a:p>
          </p:txBody>
        </p:sp>
        <p:sp>
          <p:nvSpPr>
            <p:cNvPr id="86" name="Google Shape;86;p8"/>
            <p:cNvSpPr/>
            <p:nvPr/>
          </p:nvSpPr>
          <p:spPr>
            <a:xfrm>
              <a:off x="2770462" y="1923419"/>
              <a:ext cx="2289204" cy="1144602"/>
            </a:xfrm>
            <a:prstGeom prst="rect">
              <a:avLst/>
            </a:prstGeom>
            <a:solidFill>
              <a:srgbClr val="E36C09"/>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7" name="Google Shape;87;p8"/>
            <p:cNvSpPr txBox="1"/>
            <p:nvPr/>
          </p:nvSpPr>
          <p:spPr>
            <a:xfrm>
              <a:off x="2770462" y="1923419"/>
              <a:ext cx="2289204" cy="1144602"/>
            </a:xfrm>
            <a:prstGeom prst="rect">
              <a:avLst/>
            </a:prstGeom>
            <a:noFill/>
            <a:ln>
              <a:noFill/>
            </a:ln>
          </p:spPr>
          <p:txBody>
            <a:bodyPr spcFirstLastPara="1" wrap="square" lIns="15225" tIns="15225" rIns="15225" bIns="15225" anchor="ctr" anchorCtr="0">
              <a:noAutofit/>
            </a:bodyPr>
            <a:lstStyle/>
            <a:p>
              <a:pPr marL="0" marR="0" lvl="0" indent="0" algn="ctr">
                <a:lnSpc>
                  <a:spcPct val="90000"/>
                </a:lnSpc>
                <a:spcBef>
                  <a:spcPts val="0"/>
                </a:spcBef>
                <a:spcAft>
                  <a:spcPts val="0"/>
                </a:spcAft>
                <a:buNone/>
              </a:pPr>
              <a:r>
                <a:rPr lang="en-US" sz="2400" b="1" dirty="0" err="1">
                  <a:solidFill>
                    <a:schemeClr val="lt1"/>
                  </a:solidFill>
                  <a:ea typeface="Calibri"/>
                  <a:sym typeface="Calibri"/>
                </a:rPr>
                <a:t>જીભ</a:t>
              </a:r>
              <a:endParaRPr lang="en-US" b="1" dirty="0" err="1">
                <a:solidFill>
                  <a:schemeClr val="lt1"/>
                </a:solidFill>
              </a:endParaRPr>
            </a:p>
          </p:txBody>
        </p:sp>
        <p:sp>
          <p:nvSpPr>
            <p:cNvPr id="88" name="Google Shape;88;p8"/>
            <p:cNvSpPr/>
            <p:nvPr/>
          </p:nvSpPr>
          <p:spPr>
            <a:xfrm>
              <a:off x="5540400" y="1923419"/>
              <a:ext cx="2289204" cy="1144602"/>
            </a:xfrm>
            <a:prstGeom prst="rect">
              <a:avLst/>
            </a:prstGeom>
            <a:solidFill>
              <a:srgbClr val="E36C09"/>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9" name="Google Shape;89;p8"/>
            <p:cNvSpPr txBox="1"/>
            <p:nvPr/>
          </p:nvSpPr>
          <p:spPr>
            <a:xfrm>
              <a:off x="5540400" y="1923419"/>
              <a:ext cx="2289204" cy="1144602"/>
            </a:xfrm>
            <a:prstGeom prst="rect">
              <a:avLst/>
            </a:prstGeom>
            <a:noFill/>
            <a:ln>
              <a:noFill/>
            </a:ln>
          </p:spPr>
          <p:txBody>
            <a:bodyPr spcFirstLastPara="1" wrap="square" lIns="15225" tIns="15225" rIns="15225" bIns="15225" anchor="ctr" anchorCtr="0">
              <a:noAutofit/>
            </a:bodyPr>
            <a:lstStyle/>
            <a:p>
              <a:pPr algn="ctr">
                <a:lnSpc>
                  <a:spcPct val="90000"/>
                </a:lnSpc>
              </a:pPr>
              <a:r>
                <a:rPr lang="en-US" sz="2400" b="1" dirty="0" err="1">
                  <a:solidFill>
                    <a:schemeClr val="lt1"/>
                  </a:solidFill>
                  <a:ea typeface="Calibri"/>
                  <a:sym typeface="Calibri"/>
                </a:rPr>
                <a:t>લાળ</a:t>
              </a:r>
              <a:r>
                <a:rPr lang="en-US" sz="2400" b="1" dirty="0">
                  <a:solidFill>
                    <a:schemeClr val="lt1"/>
                  </a:solidFill>
                  <a:ea typeface="Calibri"/>
                  <a:sym typeface="Calibri"/>
                </a:rPr>
                <a:t> </a:t>
              </a:r>
              <a:r>
                <a:rPr lang="en-US" sz="2400" b="1" dirty="0" err="1">
                  <a:solidFill>
                    <a:schemeClr val="lt1"/>
                  </a:solidFill>
                  <a:ea typeface="Calibri"/>
                  <a:sym typeface="Calibri"/>
                </a:rPr>
                <a:t>ગ્રંથિઓ</a:t>
              </a:r>
              <a:endParaRPr lang="en-US" b="1" dirty="0" err="1">
                <a:solidFill>
                  <a:schemeClr val="lt1"/>
                </a:solidFill>
              </a:endParaRPr>
            </a:p>
          </p:txBody>
        </p:sp>
      </p:grpSp>
      <p:sp>
        <p:nvSpPr>
          <p:cNvPr id="90" name="Google Shape;90;p8"/>
          <p:cNvSpPr txBox="1"/>
          <p:nvPr/>
        </p:nvSpPr>
        <p:spPr>
          <a:xfrm>
            <a:off x="2093899" y="133070"/>
            <a:ext cx="4994031" cy="59089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ctr" anchorCtr="0">
            <a:spAutoFit/>
          </a:bodyPr>
          <a:lstStyle/>
          <a:p>
            <a:pPr algn="ctr">
              <a:lnSpc>
                <a:spcPct val="90000"/>
              </a:lnSpc>
            </a:pPr>
            <a:r>
              <a:rPr lang="en-US" sz="3600" b="1" dirty="0" err="1">
                <a:solidFill>
                  <a:schemeClr val="tx1"/>
                </a:solidFill>
                <a:ea typeface="Calibri"/>
                <a:sym typeface="Calibri"/>
              </a:rPr>
              <a:t>મોઢું</a:t>
            </a:r>
            <a:endParaRPr lang="en-US" sz="3600" b="1" dirty="0">
              <a:solidFill>
                <a:schemeClr val="tx1"/>
              </a:solidFill>
              <a:ea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5"/>
        <p:cNvGrpSpPr/>
        <p:nvPr/>
      </p:nvGrpSpPr>
      <p:grpSpPr>
        <a:xfrm>
          <a:off x="0" y="0"/>
          <a:ext cx="0" cy="0"/>
          <a:chOff x="0" y="0"/>
          <a:chExt cx="0" cy="0"/>
        </a:xfrm>
      </p:grpSpPr>
      <p:sp>
        <p:nvSpPr>
          <p:cNvPr id="96" name="Google Shape;96;p9"/>
          <p:cNvSpPr txBox="1"/>
          <p:nvPr/>
        </p:nvSpPr>
        <p:spPr>
          <a:xfrm>
            <a:off x="2715491" y="105359"/>
            <a:ext cx="3790546" cy="59089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algn="ctr">
              <a:lnSpc>
                <a:spcPct val="90000"/>
              </a:lnSpc>
            </a:pPr>
            <a:r>
              <a:rPr lang="en-US" sz="3600" b="1" dirty="0" err="1">
                <a:solidFill>
                  <a:schemeClr val="tx1"/>
                </a:solidFill>
                <a:ea typeface="Calibri"/>
                <a:sym typeface="Calibri"/>
              </a:rPr>
              <a:t>મોઢું</a:t>
            </a:r>
          </a:p>
        </p:txBody>
      </p:sp>
      <p:grpSp>
        <p:nvGrpSpPr>
          <p:cNvPr id="97" name="Google Shape;97;p9"/>
          <p:cNvGrpSpPr/>
          <p:nvPr/>
        </p:nvGrpSpPr>
        <p:grpSpPr>
          <a:xfrm>
            <a:off x="828224" y="1052945"/>
            <a:ext cx="7304396" cy="5292434"/>
            <a:chOff x="0" y="0"/>
            <a:chExt cx="7304396" cy="5292434"/>
          </a:xfrm>
        </p:grpSpPr>
        <p:sp>
          <p:nvSpPr>
            <p:cNvPr id="98" name="Google Shape;98;p9"/>
            <p:cNvSpPr/>
            <p:nvPr/>
          </p:nvSpPr>
          <p:spPr>
            <a:xfrm>
              <a:off x="0" y="0"/>
              <a:ext cx="7304396" cy="925293"/>
            </a:xfrm>
            <a:prstGeom prst="roundRect">
              <a:avLst>
                <a:gd name="adj" fmla="val 16667"/>
              </a:avLst>
            </a:prstGeom>
            <a:solidFill>
              <a:srgbClr val="953734"/>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99" name="Google Shape;99;p9"/>
            <p:cNvSpPr txBox="1"/>
            <p:nvPr/>
          </p:nvSpPr>
          <p:spPr>
            <a:xfrm>
              <a:off x="0" y="0"/>
              <a:ext cx="7304396" cy="925293"/>
            </a:xfrm>
            <a:prstGeom prst="rect">
              <a:avLst/>
            </a:prstGeom>
            <a:noFill/>
            <a:ln>
              <a:noFill/>
            </a:ln>
          </p:spPr>
          <p:txBody>
            <a:bodyPr spcFirstLastPara="1" wrap="square" lIns="91425" tIns="91425" rIns="91425" bIns="91425" anchor="ctr" anchorCtr="0">
              <a:noAutofit/>
            </a:bodyPr>
            <a:lstStyle/>
            <a:p>
              <a:pPr>
                <a:lnSpc>
                  <a:spcPct val="90000"/>
                </a:lnSpc>
              </a:pPr>
              <a:r>
                <a:rPr lang="en-US" sz="2400" dirty="0" err="1">
                  <a:solidFill>
                    <a:schemeClr val="lt1"/>
                  </a:solidFill>
                  <a:ea typeface="Calibri"/>
                  <a:sym typeface="Calibri"/>
                </a:rPr>
                <a:t>ખોરાક</a:t>
              </a:r>
              <a:r>
                <a:rPr lang="en-US" sz="2400" dirty="0">
                  <a:solidFill>
                    <a:schemeClr val="lt1"/>
                  </a:solidFill>
                  <a:ea typeface="Calibri"/>
                  <a:sym typeface="Calibri"/>
                </a:rPr>
                <a:t> </a:t>
              </a:r>
              <a:r>
                <a:rPr lang="en-US" sz="2400" dirty="0" err="1">
                  <a:solidFill>
                    <a:schemeClr val="lt1"/>
                  </a:solidFill>
                  <a:ea typeface="Calibri"/>
                  <a:sym typeface="Calibri"/>
                </a:rPr>
                <a:t>મોઢા</a:t>
              </a:r>
              <a:r>
                <a:rPr lang="en-US" sz="2400" dirty="0">
                  <a:solidFill>
                    <a:schemeClr val="lt1"/>
                  </a:solidFill>
                  <a:ea typeface="Calibri"/>
                  <a:sym typeface="Calibri"/>
                </a:rPr>
                <a:t> </a:t>
              </a:r>
              <a:r>
                <a:rPr lang="en-US" sz="2400" dirty="0" err="1">
                  <a:solidFill>
                    <a:schemeClr val="lt1"/>
                  </a:solidFill>
                  <a:ea typeface="Calibri"/>
                  <a:sym typeface="Calibri"/>
                </a:rPr>
                <a:t>દ્વારા</a:t>
              </a:r>
              <a:r>
                <a:rPr lang="en-US" sz="2400" dirty="0">
                  <a:solidFill>
                    <a:schemeClr val="lt1"/>
                  </a:solidFill>
                  <a:ea typeface="Calibri"/>
                  <a:sym typeface="Calibri"/>
                </a:rPr>
                <a:t> </a:t>
              </a:r>
              <a:r>
                <a:rPr lang="en-US" sz="2400" dirty="0" err="1">
                  <a:solidFill>
                    <a:schemeClr val="lt1"/>
                  </a:solidFill>
                  <a:ea typeface="Calibri"/>
                  <a:sym typeface="Calibri"/>
                </a:rPr>
                <a:t>લેવાય</a:t>
              </a:r>
              <a:r>
                <a:rPr lang="en-US" sz="2400" dirty="0">
                  <a:solidFill>
                    <a:schemeClr val="lt1"/>
                  </a:solidFill>
                  <a:ea typeface="Calibri"/>
                  <a:sym typeface="Calibri"/>
                </a:rPr>
                <a:t> </a:t>
              </a:r>
              <a:r>
                <a:rPr lang="en-US" sz="2400" dirty="0" err="1">
                  <a:solidFill>
                    <a:schemeClr val="lt1"/>
                  </a:solidFill>
                  <a:ea typeface="Calibri"/>
                  <a:sym typeface="Calibri"/>
                </a:rPr>
                <a:t>છે</a:t>
              </a:r>
              <a:r>
                <a:rPr lang="en-US" sz="2400" b="0" i="0" u="none" strike="noStrike" cap="none" dirty="0">
                  <a:solidFill>
                    <a:schemeClr val="lt1"/>
                  </a:solidFill>
                  <a:ea typeface="Calibri"/>
                  <a:sym typeface="Calibri"/>
                </a:rPr>
                <a:t>.</a:t>
              </a:r>
              <a:endParaRPr lang="en-US" dirty="0">
                <a:solidFill>
                  <a:schemeClr val="lt1"/>
                </a:solidFill>
              </a:endParaRPr>
            </a:p>
          </p:txBody>
        </p:sp>
        <p:sp>
          <p:nvSpPr>
            <p:cNvPr id="100" name="Google Shape;100;p9"/>
            <p:cNvSpPr/>
            <p:nvPr/>
          </p:nvSpPr>
          <p:spPr>
            <a:xfrm>
              <a:off x="0" y="1049479"/>
              <a:ext cx="7304396" cy="1137185"/>
            </a:xfrm>
            <a:prstGeom prst="roundRect">
              <a:avLst>
                <a:gd name="adj" fmla="val 16667"/>
              </a:avLst>
            </a:prstGeom>
            <a:solidFill>
              <a:srgbClr val="953734"/>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1" name="Google Shape;101;p9"/>
            <p:cNvSpPr txBox="1"/>
            <p:nvPr/>
          </p:nvSpPr>
          <p:spPr>
            <a:xfrm>
              <a:off x="0" y="1049479"/>
              <a:ext cx="7304396" cy="1137185"/>
            </a:xfrm>
            <a:prstGeom prst="rect">
              <a:avLst/>
            </a:prstGeom>
            <a:noFill/>
            <a:ln>
              <a:noFill/>
            </a:ln>
          </p:spPr>
          <p:txBody>
            <a:bodyPr spcFirstLastPara="1" wrap="square" lIns="91425" tIns="91425" rIns="91425" bIns="91425" anchor="ctr" anchorCtr="0">
              <a:noAutofit/>
            </a:bodyPr>
            <a:lstStyle/>
            <a:p>
              <a:pPr>
                <a:lnSpc>
                  <a:spcPct val="90000"/>
                </a:lnSpc>
              </a:pPr>
              <a:r>
                <a:rPr lang="en-US" sz="2400" dirty="0" err="1">
                  <a:solidFill>
                    <a:schemeClr val="lt1"/>
                  </a:solidFill>
                  <a:ea typeface="Calibri"/>
                  <a:sym typeface="Calibri"/>
                </a:rPr>
                <a:t>ખોરાક</a:t>
              </a:r>
              <a:r>
                <a:rPr lang="en-US" sz="2400" dirty="0">
                  <a:solidFill>
                    <a:schemeClr val="lt1"/>
                  </a:solidFill>
                  <a:ea typeface="Calibri"/>
                  <a:sym typeface="Calibri"/>
                </a:rPr>
                <a:t> </a:t>
              </a:r>
              <a:r>
                <a:rPr lang="en-US" sz="2400" dirty="0" err="1">
                  <a:solidFill>
                    <a:schemeClr val="lt1"/>
                  </a:solidFill>
                  <a:ea typeface="Calibri"/>
                  <a:sym typeface="Calibri"/>
                </a:rPr>
                <a:t>મોઢામાં</a:t>
              </a:r>
              <a:r>
                <a:rPr lang="en-US" sz="2400" dirty="0">
                  <a:solidFill>
                    <a:schemeClr val="lt1"/>
                  </a:solidFill>
                  <a:ea typeface="Calibri"/>
                  <a:sym typeface="Calibri"/>
                </a:rPr>
                <a:t> </a:t>
              </a:r>
              <a:r>
                <a:rPr lang="en-US" sz="2400" dirty="0" err="1">
                  <a:solidFill>
                    <a:schemeClr val="lt1"/>
                  </a:solidFill>
                  <a:ea typeface="Calibri"/>
                  <a:sym typeface="Calibri"/>
                </a:rPr>
                <a:t>પ્રવેશે</a:t>
              </a:r>
              <a:r>
                <a:rPr lang="en-US" sz="2400" dirty="0">
                  <a:solidFill>
                    <a:schemeClr val="lt1"/>
                  </a:solidFill>
                  <a:ea typeface="Calibri"/>
                  <a:sym typeface="Calibri"/>
                </a:rPr>
                <a:t> </a:t>
              </a:r>
              <a:r>
                <a:rPr lang="en-US" sz="2400" dirty="0" err="1">
                  <a:solidFill>
                    <a:schemeClr val="lt1"/>
                  </a:solidFill>
                  <a:ea typeface="Calibri"/>
                  <a:sym typeface="Calibri"/>
                </a:rPr>
                <a:t>ત્યારે</a:t>
              </a:r>
              <a:r>
                <a:rPr lang="en-US" sz="2400" dirty="0">
                  <a:solidFill>
                    <a:schemeClr val="lt1"/>
                  </a:solidFill>
                  <a:ea typeface="Calibri"/>
                  <a:sym typeface="Calibri"/>
                </a:rPr>
                <a:t> </a:t>
              </a:r>
              <a:r>
                <a:rPr lang="en-US" sz="2400" dirty="0" err="1">
                  <a:solidFill>
                    <a:schemeClr val="lt1"/>
                  </a:solidFill>
                  <a:ea typeface="Calibri"/>
                  <a:sym typeface="Calibri"/>
                </a:rPr>
                <a:t>મોટું</a:t>
              </a:r>
              <a:r>
                <a:rPr lang="en-US" sz="2400" dirty="0">
                  <a:solidFill>
                    <a:schemeClr val="lt1"/>
                  </a:solidFill>
                  <a:ea typeface="Calibri"/>
                  <a:sym typeface="Calibri"/>
                </a:rPr>
                <a:t> </a:t>
              </a:r>
              <a:r>
                <a:rPr lang="en-US" sz="2400" dirty="0" err="1">
                  <a:solidFill>
                    <a:schemeClr val="lt1"/>
                  </a:solidFill>
                  <a:ea typeface="Calibri"/>
                  <a:sym typeface="Calibri"/>
                </a:rPr>
                <a:t>ખોરાક</a:t>
              </a:r>
              <a:r>
                <a:rPr lang="en-US" sz="2400" dirty="0">
                  <a:solidFill>
                    <a:schemeClr val="lt1"/>
                  </a:solidFill>
                  <a:ea typeface="Calibri"/>
                  <a:sym typeface="Calibri"/>
                </a:rPr>
                <a:t> </a:t>
              </a:r>
              <a:r>
                <a:rPr lang="en-US" sz="2400" dirty="0" err="1">
                  <a:solidFill>
                    <a:schemeClr val="lt1"/>
                  </a:solidFill>
                  <a:ea typeface="Calibri"/>
                  <a:sym typeface="Calibri"/>
                </a:rPr>
                <a:t>નાના</a:t>
              </a:r>
              <a:r>
                <a:rPr lang="en-US" sz="2400" dirty="0">
                  <a:solidFill>
                    <a:schemeClr val="lt1"/>
                  </a:solidFill>
                  <a:ea typeface="Calibri"/>
                  <a:sym typeface="Calibri"/>
                </a:rPr>
                <a:t> </a:t>
              </a:r>
              <a:r>
                <a:rPr lang="en-US" sz="2400" dirty="0" err="1">
                  <a:solidFill>
                    <a:schemeClr val="lt1"/>
                  </a:solidFill>
                  <a:ea typeface="Calibri"/>
                  <a:sym typeface="Calibri"/>
                </a:rPr>
                <a:t>કણોમાં</a:t>
              </a:r>
              <a:r>
                <a:rPr lang="en-US" sz="2400" dirty="0">
                  <a:solidFill>
                    <a:schemeClr val="lt1"/>
                  </a:solidFill>
                  <a:ea typeface="Calibri"/>
                  <a:sym typeface="Calibri"/>
                </a:rPr>
                <a:t> </a:t>
              </a:r>
              <a:r>
                <a:rPr lang="en-US" sz="2400" dirty="0" err="1">
                  <a:solidFill>
                    <a:schemeClr val="lt1"/>
                  </a:solidFill>
                  <a:ea typeface="Calibri"/>
                  <a:sym typeface="Calibri"/>
                </a:rPr>
                <a:t>તૂટી</a:t>
              </a:r>
              <a:r>
                <a:rPr lang="en-US" sz="2400" dirty="0">
                  <a:solidFill>
                    <a:schemeClr val="lt1"/>
                  </a:solidFill>
                  <a:ea typeface="Calibri"/>
                  <a:sym typeface="Calibri"/>
                </a:rPr>
                <a:t> </a:t>
              </a:r>
              <a:r>
                <a:rPr lang="en-US" sz="2400" dirty="0" err="1">
                  <a:solidFill>
                    <a:schemeClr val="lt1"/>
                  </a:solidFill>
                  <a:ea typeface="Calibri"/>
                  <a:sym typeface="Calibri"/>
                </a:rPr>
                <a:t>જાય</a:t>
              </a:r>
              <a:r>
                <a:rPr lang="en-US" sz="2400" dirty="0">
                  <a:solidFill>
                    <a:schemeClr val="lt1"/>
                  </a:solidFill>
                  <a:ea typeface="Calibri"/>
                  <a:sym typeface="Calibri"/>
                </a:rPr>
                <a:t> </a:t>
              </a:r>
              <a:r>
                <a:rPr lang="en-US" sz="2400" dirty="0" err="1">
                  <a:solidFill>
                    <a:schemeClr val="lt1"/>
                  </a:solidFill>
                  <a:ea typeface="Calibri"/>
                  <a:sym typeface="Calibri"/>
                </a:rPr>
                <a:t>છે</a:t>
              </a:r>
              <a:r>
                <a:rPr lang="en-US" sz="2400" b="0" i="0" u="none" strike="noStrike" cap="none" dirty="0">
                  <a:solidFill>
                    <a:schemeClr val="lt1"/>
                  </a:solidFill>
                  <a:ea typeface="Calibri"/>
                  <a:sym typeface="Calibri"/>
                </a:rPr>
                <a:t>.</a:t>
              </a:r>
              <a:endParaRPr lang="en-US" dirty="0">
                <a:solidFill>
                  <a:schemeClr val="lt1"/>
                </a:solidFill>
              </a:endParaRPr>
            </a:p>
          </p:txBody>
        </p:sp>
        <p:sp>
          <p:nvSpPr>
            <p:cNvPr id="102" name="Google Shape;102;p9"/>
            <p:cNvSpPr/>
            <p:nvPr/>
          </p:nvSpPr>
          <p:spPr>
            <a:xfrm>
              <a:off x="0" y="2348439"/>
              <a:ext cx="7304396" cy="1137185"/>
            </a:xfrm>
            <a:prstGeom prst="roundRect">
              <a:avLst>
                <a:gd name="adj" fmla="val 16667"/>
              </a:avLst>
            </a:prstGeom>
            <a:solidFill>
              <a:srgbClr val="953734"/>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3" name="Google Shape;103;p9"/>
            <p:cNvSpPr txBox="1"/>
            <p:nvPr/>
          </p:nvSpPr>
          <p:spPr>
            <a:xfrm>
              <a:off x="0" y="2348439"/>
              <a:ext cx="7304396" cy="1137185"/>
            </a:xfrm>
            <a:prstGeom prst="rect">
              <a:avLst/>
            </a:prstGeom>
            <a:noFill/>
            <a:ln>
              <a:noFill/>
            </a:ln>
          </p:spPr>
          <p:txBody>
            <a:bodyPr spcFirstLastPara="1" wrap="square" lIns="91425" tIns="91425" rIns="91425" bIns="91425" anchor="ctr" anchorCtr="0">
              <a:noAutofit/>
            </a:bodyPr>
            <a:lstStyle/>
            <a:p>
              <a:pPr>
                <a:lnSpc>
                  <a:spcPct val="90000"/>
                </a:lnSpc>
              </a:pPr>
              <a:r>
                <a:rPr lang="en-US" sz="2400" dirty="0" err="1">
                  <a:solidFill>
                    <a:schemeClr val="lt1"/>
                  </a:solidFill>
                  <a:ea typeface="Calibri"/>
                  <a:sym typeface="Calibri"/>
                </a:rPr>
                <a:t>ચાવવાની</a:t>
              </a:r>
              <a:r>
                <a:rPr lang="en-US" sz="2400" dirty="0">
                  <a:solidFill>
                    <a:schemeClr val="lt1"/>
                  </a:solidFill>
                  <a:ea typeface="Calibri"/>
                  <a:sym typeface="Calibri"/>
                </a:rPr>
                <a:t> </a:t>
              </a:r>
              <a:r>
                <a:rPr lang="en-US" sz="2400" dirty="0" err="1">
                  <a:solidFill>
                    <a:schemeClr val="lt1"/>
                  </a:solidFill>
                  <a:ea typeface="Calibri"/>
                  <a:sym typeface="Calibri"/>
                </a:rPr>
                <a:t>પ્રક્રિયામાં</a:t>
              </a:r>
              <a:r>
                <a:rPr lang="en-US" sz="2400" dirty="0">
                  <a:solidFill>
                    <a:schemeClr val="lt1"/>
                  </a:solidFill>
                  <a:ea typeface="Calibri"/>
                  <a:sym typeface="Calibri"/>
                </a:rPr>
                <a:t> </a:t>
              </a:r>
              <a:r>
                <a:rPr lang="en-US" sz="2400" dirty="0" err="1">
                  <a:solidFill>
                    <a:schemeClr val="lt1"/>
                  </a:solidFill>
                  <a:ea typeface="Calibri"/>
                  <a:sym typeface="Calibri"/>
                </a:rPr>
                <a:t>જીભ</a:t>
              </a:r>
              <a:r>
                <a:rPr lang="en-US" sz="2400" dirty="0">
                  <a:solidFill>
                    <a:schemeClr val="lt1"/>
                  </a:solidFill>
                  <a:ea typeface="Calibri"/>
                  <a:sym typeface="Calibri"/>
                </a:rPr>
                <a:t> </a:t>
              </a:r>
              <a:r>
                <a:rPr lang="en-US" sz="2400" dirty="0" err="1">
                  <a:solidFill>
                    <a:schemeClr val="lt1"/>
                  </a:solidFill>
                  <a:ea typeface="Calibri"/>
                  <a:sym typeface="Calibri"/>
                </a:rPr>
                <a:t>ખોરાકને</a:t>
              </a:r>
              <a:r>
                <a:rPr lang="en-US" sz="2400" dirty="0">
                  <a:solidFill>
                    <a:schemeClr val="lt1"/>
                  </a:solidFill>
                  <a:ea typeface="Calibri"/>
                  <a:sym typeface="Calibri"/>
                </a:rPr>
                <a:t> </a:t>
              </a:r>
              <a:r>
                <a:rPr lang="en-US" sz="2400" dirty="0" err="1">
                  <a:solidFill>
                    <a:schemeClr val="lt1"/>
                  </a:solidFill>
                  <a:ea typeface="Calibri"/>
                  <a:sym typeface="Calibri"/>
                </a:rPr>
                <a:t>લાળ</a:t>
              </a:r>
              <a:r>
                <a:rPr lang="en-US" sz="2400" dirty="0">
                  <a:solidFill>
                    <a:schemeClr val="lt1"/>
                  </a:solidFill>
                  <a:ea typeface="Calibri"/>
                  <a:sym typeface="Calibri"/>
                </a:rPr>
                <a:t> </a:t>
              </a:r>
              <a:r>
                <a:rPr lang="en-US" sz="2400" dirty="0" err="1">
                  <a:solidFill>
                    <a:schemeClr val="lt1"/>
                  </a:solidFill>
                  <a:ea typeface="Calibri"/>
                  <a:sym typeface="Calibri"/>
                </a:rPr>
                <a:t>સાથે</a:t>
              </a:r>
              <a:r>
                <a:rPr lang="en-US" sz="2400" dirty="0">
                  <a:solidFill>
                    <a:schemeClr val="lt1"/>
                  </a:solidFill>
                  <a:ea typeface="Calibri"/>
                  <a:sym typeface="Calibri"/>
                </a:rPr>
                <a:t> </a:t>
              </a:r>
              <a:r>
                <a:rPr lang="gu-IN" sz="2400" dirty="0">
                  <a:solidFill>
                    <a:schemeClr val="lt1"/>
                  </a:solidFill>
                  <a:ea typeface="Calibri"/>
                  <a:sym typeface="Calibri"/>
                </a:rPr>
                <a:t>ભેળવે</a:t>
              </a:r>
              <a:r>
                <a:rPr lang="en-US" sz="2400" dirty="0">
                  <a:solidFill>
                    <a:schemeClr val="lt1"/>
                  </a:solidFill>
                  <a:ea typeface="Calibri"/>
                  <a:sym typeface="Calibri"/>
                </a:rPr>
                <a:t> </a:t>
              </a:r>
              <a:r>
                <a:rPr lang="en-US" sz="2400" dirty="0" err="1">
                  <a:solidFill>
                    <a:schemeClr val="lt1"/>
                  </a:solidFill>
                  <a:ea typeface="Calibri"/>
                  <a:sym typeface="Calibri"/>
                </a:rPr>
                <a:t>કરે</a:t>
              </a:r>
              <a:r>
                <a:rPr lang="en-US" sz="2400" dirty="0">
                  <a:solidFill>
                    <a:schemeClr val="lt1"/>
                  </a:solidFill>
                  <a:ea typeface="Calibri"/>
                  <a:sym typeface="Calibri"/>
                </a:rPr>
                <a:t> </a:t>
              </a:r>
              <a:r>
                <a:rPr lang="en-US" sz="2400" dirty="0" err="1">
                  <a:solidFill>
                    <a:schemeClr val="lt1"/>
                  </a:solidFill>
                  <a:ea typeface="Calibri"/>
                  <a:sym typeface="Calibri"/>
                </a:rPr>
                <a:t>છે</a:t>
              </a:r>
              <a:r>
                <a:rPr lang="en-US" sz="2400" b="0" i="0" u="none" strike="noStrike" cap="none" dirty="0">
                  <a:solidFill>
                    <a:schemeClr val="lt1"/>
                  </a:solidFill>
                  <a:ea typeface="Calibri"/>
                  <a:sym typeface="Calibri"/>
                </a:rPr>
                <a:t>.</a:t>
              </a:r>
              <a:endParaRPr lang="en-US" dirty="0">
                <a:solidFill>
                  <a:schemeClr val="lt1"/>
                </a:solidFill>
              </a:endParaRPr>
            </a:p>
          </p:txBody>
        </p:sp>
        <p:sp>
          <p:nvSpPr>
            <p:cNvPr id="104" name="Google Shape;104;p9"/>
            <p:cNvSpPr/>
            <p:nvPr/>
          </p:nvSpPr>
          <p:spPr>
            <a:xfrm>
              <a:off x="0" y="3648099"/>
              <a:ext cx="7304396" cy="1644335"/>
            </a:xfrm>
            <a:prstGeom prst="roundRect">
              <a:avLst>
                <a:gd name="adj" fmla="val 16667"/>
              </a:avLst>
            </a:prstGeom>
            <a:solidFill>
              <a:srgbClr val="953734"/>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5" name="Google Shape;105;p9"/>
            <p:cNvSpPr txBox="1"/>
            <p:nvPr/>
          </p:nvSpPr>
          <p:spPr>
            <a:xfrm>
              <a:off x="0" y="3648099"/>
              <a:ext cx="7304396" cy="1644335"/>
            </a:xfrm>
            <a:prstGeom prst="rect">
              <a:avLst/>
            </a:prstGeom>
            <a:noFill/>
            <a:ln>
              <a:noFill/>
            </a:ln>
          </p:spPr>
          <p:txBody>
            <a:bodyPr spcFirstLastPara="1" wrap="square" lIns="91425" tIns="91425" rIns="91425" bIns="91425" anchor="ctr" anchorCtr="0">
              <a:noAutofit/>
            </a:bodyPr>
            <a:lstStyle/>
            <a:p>
              <a:pPr>
                <a:lnSpc>
                  <a:spcPct val="90000"/>
                </a:lnSpc>
              </a:pPr>
              <a:r>
                <a:rPr lang="en-US" sz="2400" dirty="0" err="1">
                  <a:solidFill>
                    <a:schemeClr val="lt1"/>
                  </a:solidFill>
                  <a:ea typeface="Calibri"/>
                  <a:sym typeface="Calibri"/>
                </a:rPr>
                <a:t>લાળમાં</a:t>
              </a:r>
              <a:r>
                <a:rPr lang="en-US" sz="2400" dirty="0">
                  <a:solidFill>
                    <a:schemeClr val="lt1"/>
                  </a:solidFill>
                  <a:ea typeface="Calibri"/>
                  <a:sym typeface="Calibri"/>
                </a:rPr>
                <a:t> “</a:t>
              </a:r>
              <a:r>
                <a:rPr lang="en-US" sz="2400" dirty="0" err="1">
                  <a:solidFill>
                    <a:schemeClr val="lt1"/>
                  </a:solidFill>
                  <a:ea typeface="Calibri"/>
                  <a:sym typeface="Calibri"/>
                </a:rPr>
                <a:t>સેલાઇવરી</a:t>
              </a:r>
              <a:r>
                <a:rPr lang="en-US" sz="2400" dirty="0">
                  <a:solidFill>
                    <a:schemeClr val="lt1"/>
                  </a:solidFill>
                  <a:ea typeface="Calibri"/>
                  <a:sym typeface="Calibri"/>
                </a:rPr>
                <a:t> </a:t>
              </a:r>
              <a:r>
                <a:rPr lang="en-US" sz="2400" dirty="0" err="1">
                  <a:solidFill>
                    <a:schemeClr val="lt1"/>
                  </a:solidFill>
                  <a:ea typeface="Calibri"/>
                  <a:sym typeface="Calibri"/>
                </a:rPr>
                <a:t>એમિલેઝ</a:t>
              </a:r>
              <a:r>
                <a:rPr lang="en-US" sz="2400" dirty="0">
                  <a:solidFill>
                    <a:schemeClr val="lt1"/>
                  </a:solidFill>
                  <a:ea typeface="Calibri"/>
                  <a:sym typeface="Calibri"/>
                </a:rPr>
                <a:t>” </a:t>
              </a:r>
              <a:r>
                <a:rPr lang="en-US" sz="2400" dirty="0" err="1">
                  <a:solidFill>
                    <a:schemeClr val="lt1"/>
                  </a:solidFill>
                  <a:ea typeface="Calibri"/>
                  <a:sym typeface="Calibri"/>
                </a:rPr>
                <a:t>નામનો</a:t>
              </a:r>
              <a:r>
                <a:rPr lang="en-US" sz="2400" dirty="0">
                  <a:solidFill>
                    <a:schemeClr val="lt1"/>
                  </a:solidFill>
                  <a:ea typeface="Calibri"/>
                  <a:sym typeface="Calibri"/>
                </a:rPr>
                <a:t> </a:t>
              </a:r>
              <a:r>
                <a:rPr lang="en-US" sz="2400" dirty="0" err="1">
                  <a:solidFill>
                    <a:schemeClr val="lt1"/>
                  </a:solidFill>
                  <a:ea typeface="Calibri"/>
                  <a:sym typeface="Calibri"/>
                </a:rPr>
                <a:t>એન્ઝાઇમ</a:t>
              </a:r>
              <a:r>
                <a:rPr lang="en-US" sz="2400" dirty="0">
                  <a:solidFill>
                    <a:schemeClr val="lt1"/>
                  </a:solidFill>
                  <a:ea typeface="Calibri"/>
                  <a:sym typeface="Calibri"/>
                </a:rPr>
                <a:t> </a:t>
              </a:r>
              <a:r>
                <a:rPr lang="en-US" sz="2400" dirty="0" err="1">
                  <a:solidFill>
                    <a:schemeClr val="lt1"/>
                  </a:solidFill>
                  <a:ea typeface="Calibri"/>
                  <a:sym typeface="Calibri"/>
                </a:rPr>
                <a:t>હોય</a:t>
              </a:r>
              <a:r>
                <a:rPr lang="en-US" sz="2400" dirty="0">
                  <a:solidFill>
                    <a:schemeClr val="lt1"/>
                  </a:solidFill>
                  <a:ea typeface="Calibri"/>
                  <a:sym typeface="Calibri"/>
                </a:rPr>
                <a:t> </a:t>
              </a:r>
              <a:r>
                <a:rPr lang="en-US" sz="2400" dirty="0" err="1">
                  <a:solidFill>
                    <a:schemeClr val="lt1"/>
                  </a:solidFill>
                  <a:ea typeface="Calibri"/>
                  <a:sym typeface="Calibri"/>
                </a:rPr>
                <a:t>છે</a:t>
              </a:r>
              <a:r>
                <a:rPr lang="en-US" sz="2400" dirty="0">
                  <a:solidFill>
                    <a:schemeClr val="lt1"/>
                  </a:solidFill>
                  <a:ea typeface="Calibri"/>
                  <a:sym typeface="Calibri"/>
                </a:rPr>
                <a:t>, </a:t>
              </a:r>
              <a:r>
                <a:rPr lang="en-US" sz="2400" dirty="0" err="1">
                  <a:solidFill>
                    <a:schemeClr val="lt1"/>
                  </a:solidFill>
                  <a:ea typeface="Calibri"/>
                  <a:sym typeface="Calibri"/>
                </a:rPr>
                <a:t>જે</a:t>
              </a:r>
              <a:r>
                <a:rPr lang="en-US" sz="2400" dirty="0">
                  <a:solidFill>
                    <a:schemeClr val="lt1"/>
                  </a:solidFill>
                  <a:ea typeface="Calibri"/>
                  <a:sym typeface="Calibri"/>
                </a:rPr>
                <a:t> </a:t>
              </a:r>
              <a:r>
                <a:rPr lang="en-US" sz="2400" dirty="0" err="1">
                  <a:solidFill>
                    <a:schemeClr val="lt1"/>
                  </a:solidFill>
                  <a:ea typeface="Calibri"/>
                  <a:sym typeface="Calibri"/>
                </a:rPr>
                <a:t>પાચનમાં</a:t>
              </a:r>
              <a:r>
                <a:rPr lang="en-US" sz="2400" dirty="0">
                  <a:solidFill>
                    <a:schemeClr val="lt1"/>
                  </a:solidFill>
                  <a:ea typeface="Calibri"/>
                  <a:sym typeface="Calibri"/>
                </a:rPr>
                <a:t> </a:t>
              </a:r>
              <a:r>
                <a:rPr lang="en-US" sz="2400" dirty="0" err="1">
                  <a:solidFill>
                    <a:schemeClr val="lt1"/>
                  </a:solidFill>
                  <a:ea typeface="Calibri"/>
                  <a:sym typeface="Calibri"/>
                </a:rPr>
                <a:t>મદદ</a:t>
              </a:r>
              <a:r>
                <a:rPr lang="en-US" sz="2400" dirty="0">
                  <a:solidFill>
                    <a:schemeClr val="lt1"/>
                  </a:solidFill>
                  <a:ea typeface="Calibri"/>
                  <a:sym typeface="Calibri"/>
                </a:rPr>
                <a:t> </a:t>
              </a:r>
              <a:r>
                <a:rPr lang="en-US" sz="2400" dirty="0" err="1">
                  <a:solidFill>
                    <a:schemeClr val="lt1"/>
                  </a:solidFill>
                  <a:ea typeface="Calibri"/>
                  <a:sym typeface="Calibri"/>
                </a:rPr>
                <a:t>કરે</a:t>
              </a:r>
              <a:r>
                <a:rPr lang="en-US" sz="2400" dirty="0">
                  <a:solidFill>
                    <a:schemeClr val="lt1"/>
                  </a:solidFill>
                  <a:ea typeface="Calibri"/>
                  <a:sym typeface="Calibri"/>
                </a:rPr>
                <a:t> </a:t>
              </a:r>
              <a:r>
                <a:rPr lang="en-US" sz="2400" dirty="0" err="1">
                  <a:solidFill>
                    <a:schemeClr val="lt1"/>
                  </a:solidFill>
                  <a:ea typeface="Calibri"/>
                  <a:sym typeface="Calibri"/>
                </a:rPr>
                <a:t>છે</a:t>
              </a:r>
              <a:r>
                <a:rPr lang="en-US" sz="2400" b="0" i="0" u="none" strike="noStrike" cap="none" dirty="0">
                  <a:solidFill>
                    <a:schemeClr val="lt1"/>
                  </a:solidFill>
                  <a:ea typeface="Calibri"/>
                  <a:sym typeface="Calibri"/>
                </a:rPr>
                <a:t>. </a:t>
              </a:r>
              <a:r>
                <a:rPr lang="en-US" sz="2400" dirty="0" err="1">
                  <a:solidFill>
                    <a:schemeClr val="lt1"/>
                  </a:solidFill>
                  <a:ea typeface="Calibri"/>
                  <a:sym typeface="Calibri"/>
                </a:rPr>
                <a:t>લાળ</a:t>
              </a:r>
              <a:r>
                <a:rPr lang="en-US" sz="2400" dirty="0">
                  <a:solidFill>
                    <a:schemeClr val="lt1"/>
                  </a:solidFill>
                  <a:ea typeface="Calibri"/>
                  <a:sym typeface="Calibri"/>
                </a:rPr>
                <a:t> </a:t>
              </a:r>
              <a:r>
                <a:rPr lang="en-US" sz="2400" dirty="0" err="1">
                  <a:solidFill>
                    <a:schemeClr val="lt1"/>
                  </a:solidFill>
                  <a:ea typeface="Calibri"/>
                  <a:sym typeface="Calibri"/>
                </a:rPr>
                <a:t>સાથે</a:t>
              </a:r>
              <a:r>
                <a:rPr lang="en-US" sz="2400" dirty="0">
                  <a:solidFill>
                    <a:schemeClr val="lt1"/>
                  </a:solidFill>
                  <a:ea typeface="Calibri"/>
                  <a:sym typeface="Calibri"/>
                </a:rPr>
                <a:t> </a:t>
              </a:r>
              <a:r>
                <a:rPr lang="en-US" sz="2400" dirty="0" err="1">
                  <a:solidFill>
                    <a:schemeClr val="lt1"/>
                  </a:solidFill>
                  <a:ea typeface="Calibri"/>
                  <a:sym typeface="Calibri"/>
                </a:rPr>
                <a:t>મિશ્રિત</a:t>
              </a:r>
              <a:r>
                <a:rPr lang="en-US" sz="2400" dirty="0">
                  <a:solidFill>
                    <a:schemeClr val="lt1"/>
                  </a:solidFill>
                  <a:ea typeface="Calibri"/>
                  <a:sym typeface="Calibri"/>
                </a:rPr>
                <a:t> </a:t>
              </a:r>
              <a:r>
                <a:rPr lang="en-US" sz="2400" dirty="0" err="1">
                  <a:solidFill>
                    <a:schemeClr val="lt1"/>
                  </a:solidFill>
                  <a:ea typeface="Calibri"/>
                  <a:sym typeface="Calibri"/>
                </a:rPr>
                <a:t>ખોરાકનો</a:t>
              </a:r>
              <a:r>
                <a:rPr lang="en-US" sz="2400" dirty="0">
                  <a:solidFill>
                    <a:schemeClr val="lt1"/>
                  </a:solidFill>
                  <a:ea typeface="Calibri"/>
                  <a:sym typeface="Calibri"/>
                </a:rPr>
                <a:t> </a:t>
              </a:r>
              <a:r>
                <a:rPr lang="en-US" sz="2400" dirty="0" err="1">
                  <a:solidFill>
                    <a:schemeClr val="lt1"/>
                  </a:solidFill>
                  <a:ea typeface="Calibri"/>
                  <a:sym typeface="Calibri"/>
                </a:rPr>
                <a:t>ગોળો</a:t>
              </a:r>
              <a:r>
                <a:rPr lang="en-US" sz="2400" dirty="0">
                  <a:solidFill>
                    <a:schemeClr val="lt1"/>
                  </a:solidFill>
                  <a:ea typeface="Calibri"/>
                  <a:sym typeface="Calibri"/>
                </a:rPr>
                <a:t> </a:t>
              </a:r>
              <a:r>
                <a:rPr lang="en-US" sz="2400" dirty="0" err="1">
                  <a:solidFill>
                    <a:schemeClr val="lt1"/>
                  </a:solidFill>
                  <a:ea typeface="Calibri"/>
                  <a:sym typeface="Calibri"/>
                </a:rPr>
                <a:t>બને</a:t>
              </a:r>
              <a:r>
                <a:rPr lang="en-US" sz="2400" dirty="0">
                  <a:solidFill>
                    <a:schemeClr val="lt1"/>
                  </a:solidFill>
                  <a:ea typeface="Calibri"/>
                  <a:sym typeface="Calibri"/>
                </a:rPr>
                <a:t> </a:t>
              </a:r>
              <a:r>
                <a:rPr lang="en-US" sz="2400" dirty="0" err="1">
                  <a:solidFill>
                    <a:schemeClr val="lt1"/>
                  </a:solidFill>
                  <a:ea typeface="Calibri"/>
                  <a:sym typeface="Calibri"/>
                </a:rPr>
                <a:t>છે</a:t>
              </a:r>
              <a:r>
                <a:rPr lang="en-US" sz="2400" dirty="0">
                  <a:solidFill>
                    <a:schemeClr val="lt1"/>
                  </a:solidFill>
                  <a:ea typeface="Calibri"/>
                  <a:sym typeface="Calibri"/>
                </a:rPr>
                <a:t> </a:t>
              </a:r>
              <a:r>
                <a:rPr lang="en-US" sz="2400" dirty="0" err="1">
                  <a:solidFill>
                    <a:schemeClr val="lt1"/>
                  </a:solidFill>
                  <a:ea typeface="Calibri"/>
                  <a:sym typeface="Calibri"/>
                </a:rPr>
                <a:t>જેને</a:t>
              </a:r>
              <a:r>
                <a:rPr lang="en-US" sz="2400" dirty="0">
                  <a:solidFill>
                    <a:schemeClr val="lt1"/>
                  </a:solidFill>
                  <a:ea typeface="Calibri"/>
                  <a:sym typeface="Calibri"/>
                </a:rPr>
                <a:t> “</a:t>
              </a:r>
              <a:r>
                <a:rPr lang="en-US" sz="2400" dirty="0" err="1">
                  <a:solidFill>
                    <a:schemeClr val="lt1"/>
                  </a:solidFill>
                  <a:ea typeface="Calibri"/>
                  <a:sym typeface="Calibri"/>
                </a:rPr>
                <a:t>બોલસ</a:t>
              </a:r>
              <a:r>
                <a:rPr lang="en-US" sz="2400" dirty="0">
                  <a:solidFill>
                    <a:schemeClr val="lt1"/>
                  </a:solidFill>
                  <a:ea typeface="Calibri"/>
                  <a:sym typeface="Calibri"/>
                </a:rPr>
                <a:t>” </a:t>
              </a:r>
              <a:r>
                <a:rPr lang="en-US" sz="2400" dirty="0" err="1">
                  <a:solidFill>
                    <a:schemeClr val="lt1"/>
                  </a:solidFill>
                  <a:ea typeface="Calibri"/>
                  <a:sym typeface="Calibri"/>
                </a:rPr>
                <a:t>કહેવામાં</a:t>
              </a:r>
              <a:r>
                <a:rPr lang="en-US" sz="2400" dirty="0">
                  <a:solidFill>
                    <a:schemeClr val="lt1"/>
                  </a:solidFill>
                  <a:ea typeface="Calibri"/>
                  <a:sym typeface="Calibri"/>
                </a:rPr>
                <a:t> </a:t>
              </a:r>
              <a:r>
                <a:rPr lang="en-US" sz="2400" dirty="0" err="1">
                  <a:solidFill>
                    <a:schemeClr val="lt1"/>
                  </a:solidFill>
                  <a:ea typeface="Calibri"/>
                  <a:sym typeface="Calibri"/>
                </a:rPr>
                <a:t>આવે</a:t>
              </a:r>
              <a:r>
                <a:rPr lang="en-US" sz="2400" dirty="0">
                  <a:solidFill>
                    <a:schemeClr val="lt1"/>
                  </a:solidFill>
                  <a:ea typeface="Calibri"/>
                  <a:sym typeface="Calibri"/>
                </a:rPr>
                <a:t> </a:t>
              </a:r>
              <a:r>
                <a:rPr lang="en-US" sz="2400" dirty="0" err="1">
                  <a:solidFill>
                    <a:schemeClr val="lt1"/>
                  </a:solidFill>
                  <a:ea typeface="Calibri"/>
                  <a:sym typeface="Calibri"/>
                </a:rPr>
                <a:t>છે</a:t>
              </a:r>
              <a:r>
                <a:rPr lang="en-US" sz="2400" b="0" i="0" u="none" strike="noStrike" cap="none" dirty="0">
                  <a:solidFill>
                    <a:schemeClr val="lt1"/>
                  </a:solidFill>
                  <a:ea typeface="Calibri"/>
                  <a:sym typeface="Calibri"/>
                </a:rPr>
                <a:t>. </a:t>
              </a:r>
              <a:r>
                <a:rPr lang="en-US" sz="2400" dirty="0" err="1">
                  <a:solidFill>
                    <a:schemeClr val="lt1"/>
                  </a:solidFill>
                  <a:ea typeface="Calibri"/>
                  <a:sym typeface="Calibri"/>
                </a:rPr>
                <a:t>બોલસ</a:t>
              </a:r>
              <a:r>
                <a:rPr lang="en-US" sz="2400" dirty="0">
                  <a:solidFill>
                    <a:schemeClr val="lt1"/>
                  </a:solidFill>
                  <a:ea typeface="Calibri"/>
                  <a:sym typeface="Calibri"/>
                </a:rPr>
                <a:t> </a:t>
              </a:r>
              <a:r>
                <a:rPr lang="en-US" sz="2400" dirty="0" err="1">
                  <a:solidFill>
                    <a:schemeClr val="lt1"/>
                  </a:solidFill>
                  <a:ea typeface="Calibri"/>
                  <a:sym typeface="Calibri"/>
                </a:rPr>
                <a:t>પછી</a:t>
              </a:r>
              <a:r>
                <a:rPr lang="en-US" sz="2400" dirty="0">
                  <a:solidFill>
                    <a:schemeClr val="lt1"/>
                  </a:solidFill>
                  <a:ea typeface="Calibri"/>
                  <a:sym typeface="Calibri"/>
                </a:rPr>
                <a:t> </a:t>
              </a:r>
              <a:r>
                <a:rPr lang="en-US" sz="2400" dirty="0" err="1">
                  <a:solidFill>
                    <a:schemeClr val="lt1"/>
                  </a:solidFill>
                  <a:ea typeface="Calibri"/>
                  <a:sym typeface="Calibri"/>
                </a:rPr>
                <a:t>ગળા</a:t>
              </a:r>
              <a:r>
                <a:rPr lang="en-US" sz="2400" dirty="0">
                  <a:solidFill>
                    <a:schemeClr val="lt1"/>
                  </a:solidFill>
                  <a:ea typeface="Calibri"/>
                  <a:sym typeface="Calibri"/>
                </a:rPr>
                <a:t> (</a:t>
              </a:r>
              <a:r>
                <a:rPr lang="en-US" sz="2400" dirty="0" err="1">
                  <a:solidFill>
                    <a:schemeClr val="lt1"/>
                  </a:solidFill>
                  <a:ea typeface="Calibri"/>
                  <a:sym typeface="Calibri"/>
                </a:rPr>
                <a:t>ફેરિંક્સ</a:t>
              </a:r>
              <a:r>
                <a:rPr lang="en-US" sz="2400" dirty="0">
                  <a:solidFill>
                    <a:schemeClr val="lt1"/>
                  </a:solidFill>
                  <a:ea typeface="Calibri"/>
                  <a:sym typeface="Calibri"/>
                </a:rPr>
                <a:t>) </a:t>
              </a:r>
              <a:r>
                <a:rPr lang="en-US" sz="2400" dirty="0" err="1">
                  <a:solidFill>
                    <a:schemeClr val="lt1"/>
                  </a:solidFill>
                  <a:ea typeface="Calibri"/>
                  <a:sym typeface="Calibri"/>
                </a:rPr>
                <a:t>મારફતે</a:t>
              </a:r>
              <a:r>
                <a:rPr lang="en-US" sz="2400" dirty="0">
                  <a:solidFill>
                    <a:schemeClr val="lt1"/>
                  </a:solidFill>
                  <a:ea typeface="Calibri"/>
                  <a:sym typeface="Calibri"/>
                </a:rPr>
                <a:t> </a:t>
              </a:r>
              <a:r>
                <a:rPr lang="en-US" sz="2400" dirty="0" err="1">
                  <a:solidFill>
                    <a:schemeClr val="lt1"/>
                  </a:solidFill>
                  <a:ea typeface="Calibri"/>
                  <a:sym typeface="Calibri"/>
                </a:rPr>
                <a:t>આહારનળી</a:t>
              </a:r>
              <a:r>
                <a:rPr lang="en-US" sz="2400" dirty="0">
                  <a:solidFill>
                    <a:schemeClr val="lt1"/>
                  </a:solidFill>
                  <a:ea typeface="Calibri"/>
                  <a:sym typeface="Calibri"/>
                </a:rPr>
                <a:t> (</a:t>
              </a:r>
              <a:r>
                <a:rPr lang="en-US" sz="2400" dirty="0" err="1">
                  <a:solidFill>
                    <a:schemeClr val="lt1"/>
                  </a:solidFill>
                  <a:ea typeface="Calibri"/>
                  <a:sym typeface="Calibri"/>
                </a:rPr>
                <a:t>ઓઇસોફેગસ</a:t>
              </a:r>
              <a:r>
                <a:rPr lang="en-US" sz="2400" dirty="0">
                  <a:solidFill>
                    <a:schemeClr val="lt1"/>
                  </a:solidFill>
                  <a:ea typeface="Calibri"/>
                  <a:sym typeface="Calibri"/>
                </a:rPr>
                <a:t>)</a:t>
              </a:r>
              <a:r>
                <a:rPr lang="en-US" sz="2400" dirty="0" err="1">
                  <a:solidFill>
                    <a:schemeClr val="lt1"/>
                  </a:solidFill>
                  <a:ea typeface="Calibri"/>
                  <a:sym typeface="Calibri"/>
                </a:rPr>
                <a:t>માં</a:t>
              </a:r>
              <a:r>
                <a:rPr lang="en-US" sz="2400" dirty="0">
                  <a:solidFill>
                    <a:schemeClr val="lt1"/>
                  </a:solidFill>
                  <a:ea typeface="Calibri"/>
                  <a:sym typeface="Calibri"/>
                </a:rPr>
                <a:t> </a:t>
              </a:r>
              <a:r>
                <a:rPr lang="en-US" sz="2400" dirty="0" err="1">
                  <a:solidFill>
                    <a:schemeClr val="lt1"/>
                  </a:solidFill>
                  <a:ea typeface="Calibri"/>
                  <a:sym typeface="Calibri"/>
                </a:rPr>
                <a:t>પ્રવેશે</a:t>
              </a:r>
              <a:r>
                <a:rPr lang="en-US" sz="2400" dirty="0">
                  <a:solidFill>
                    <a:schemeClr val="lt1"/>
                  </a:solidFill>
                  <a:ea typeface="Calibri"/>
                  <a:sym typeface="Calibri"/>
                </a:rPr>
                <a:t> </a:t>
              </a:r>
              <a:r>
                <a:rPr lang="en-US" sz="2400" dirty="0" err="1">
                  <a:solidFill>
                    <a:schemeClr val="lt1"/>
                  </a:solidFill>
                  <a:ea typeface="Calibri"/>
                  <a:sym typeface="Calibri"/>
                </a:rPr>
                <a:t>છે</a:t>
              </a:r>
              <a:r>
                <a:rPr lang="en-US" sz="2400" dirty="0">
                  <a:solidFill>
                    <a:schemeClr val="lt1"/>
                  </a:solidFill>
                  <a:ea typeface="Calibri"/>
                  <a:sym typeface="Calibri"/>
                </a:rPr>
                <a:t>.</a:t>
              </a:r>
              <a:endParaRPr lang="en-US" dirty="0">
                <a:solidFill>
                  <a:schemeClr val="lt1"/>
                </a:solidFill>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10"/>
          <p:cNvPicPr preferRelativeResize="0"/>
          <p:nvPr/>
        </p:nvPicPr>
        <p:blipFill rotWithShape="1">
          <a:blip r:embed="rId3">
            <a:alphaModFix/>
          </a:blip>
          <a:srcRect l="10603" t="9756" r="11274" b="32033"/>
          <a:stretch/>
        </p:blipFill>
        <p:spPr>
          <a:xfrm>
            <a:off x="596471" y="1427031"/>
            <a:ext cx="3923281" cy="4790421"/>
          </a:xfrm>
          <a:prstGeom prst="rect">
            <a:avLst/>
          </a:prstGeom>
          <a:noFill/>
          <a:ln w="9525" cap="flat" cmpd="sng">
            <a:solidFill>
              <a:srgbClr val="4F6128"/>
            </a:solidFill>
            <a:prstDash val="solid"/>
            <a:round/>
            <a:headEnd type="none" w="sm" len="sm"/>
            <a:tailEnd type="none" w="sm" len="sm"/>
          </a:ln>
        </p:spPr>
      </p:pic>
      <p:sp>
        <p:nvSpPr>
          <p:cNvPr id="112" name="Google Shape;112;p10"/>
          <p:cNvSpPr txBox="1"/>
          <p:nvPr/>
        </p:nvSpPr>
        <p:spPr>
          <a:xfrm>
            <a:off x="4735235" y="1959342"/>
            <a:ext cx="3702300" cy="4308831"/>
          </a:xfrm>
          <a:prstGeom prst="rect">
            <a:avLst/>
          </a:prstGeom>
          <a:noFill/>
          <a:ln w="28575" cap="flat" cmpd="sng">
            <a:solidFill>
              <a:srgbClr val="00B0F0"/>
            </a:solidFill>
            <a:prstDash val="solid"/>
            <a:round/>
            <a:headEnd type="none" w="sm" len="sm"/>
            <a:tailEnd type="none" w="sm" len="sm"/>
          </a:ln>
        </p:spPr>
        <p:txBody>
          <a:bodyPr spcFirstLastPara="1" wrap="square" lIns="91425" tIns="45700" rIns="91425" bIns="45700" anchor="t" anchorCtr="0">
            <a:spAutoFit/>
          </a:bodyPr>
          <a:lstStyle/>
          <a:p>
            <a:pPr marL="234950" indent="-234950">
              <a:buSzPts val="2400"/>
              <a:buFont typeface="Arial"/>
              <a:buChar char="•"/>
            </a:pPr>
            <a:r>
              <a:rPr lang="en-US" sz="2400" i="0" u="none" strike="noStrike" cap="none" dirty="0">
                <a:solidFill>
                  <a:srgbClr val="333333"/>
                </a:solidFill>
                <a:ea typeface="Calibri"/>
                <a:sym typeface="Calibri"/>
              </a:rPr>
              <a:t>“</a:t>
            </a:r>
            <a:r>
              <a:rPr lang="en-US" sz="2400" dirty="0" err="1">
                <a:solidFill>
                  <a:srgbClr val="333333"/>
                </a:solidFill>
                <a:ea typeface="Calibri"/>
                <a:sym typeface="Calibri"/>
              </a:rPr>
              <a:t>આહારનળી</a:t>
            </a:r>
            <a:r>
              <a:rPr lang="en-US" sz="2400" dirty="0">
                <a:solidFill>
                  <a:srgbClr val="333333"/>
                </a:solidFill>
                <a:ea typeface="Calibri"/>
                <a:sym typeface="Calibri"/>
              </a:rPr>
              <a:t>”, </a:t>
            </a:r>
            <a:r>
              <a:rPr lang="en-US" sz="2400" dirty="0" err="1">
                <a:solidFill>
                  <a:srgbClr val="333333"/>
                </a:solidFill>
                <a:ea typeface="Calibri"/>
                <a:sym typeface="Calibri"/>
              </a:rPr>
              <a:t>જેને</a:t>
            </a:r>
            <a:r>
              <a:rPr lang="en-US" sz="2400" dirty="0">
                <a:solidFill>
                  <a:srgbClr val="333333"/>
                </a:solidFill>
                <a:ea typeface="Calibri"/>
                <a:sym typeface="Calibri"/>
              </a:rPr>
              <a:t> </a:t>
            </a:r>
            <a:r>
              <a:rPr lang="en-US" sz="2400" dirty="0" err="1">
                <a:solidFill>
                  <a:srgbClr val="333333"/>
                </a:solidFill>
                <a:ea typeface="Calibri"/>
                <a:sym typeface="Calibri"/>
              </a:rPr>
              <a:t>અલિમેન્ટરી</a:t>
            </a:r>
            <a:r>
              <a:rPr lang="en-US" sz="2400" dirty="0">
                <a:solidFill>
                  <a:srgbClr val="333333"/>
                </a:solidFill>
                <a:ea typeface="Calibri"/>
                <a:sym typeface="Calibri"/>
              </a:rPr>
              <a:t> </a:t>
            </a:r>
            <a:r>
              <a:rPr lang="en-US" sz="2400" dirty="0" err="1">
                <a:solidFill>
                  <a:srgbClr val="333333"/>
                </a:solidFill>
                <a:ea typeface="Calibri"/>
                <a:sym typeface="Calibri"/>
              </a:rPr>
              <a:t>કેનલ</a:t>
            </a:r>
            <a:r>
              <a:rPr lang="en-US" sz="2400" dirty="0">
                <a:solidFill>
                  <a:srgbClr val="333333"/>
                </a:solidFill>
                <a:ea typeface="Calibri"/>
                <a:sym typeface="Calibri"/>
              </a:rPr>
              <a:t> </a:t>
            </a:r>
            <a:r>
              <a:rPr lang="en-US" sz="2400" dirty="0" err="1">
                <a:solidFill>
                  <a:srgbClr val="333333"/>
                </a:solidFill>
                <a:ea typeface="Calibri"/>
                <a:sym typeface="Calibri"/>
              </a:rPr>
              <a:t>પણ</a:t>
            </a:r>
            <a:r>
              <a:rPr lang="en-US" sz="2400" dirty="0">
                <a:solidFill>
                  <a:srgbClr val="333333"/>
                </a:solidFill>
                <a:ea typeface="Calibri"/>
                <a:sym typeface="Calibri"/>
              </a:rPr>
              <a:t> </a:t>
            </a:r>
            <a:r>
              <a:rPr lang="en-US" sz="2400" dirty="0" err="1">
                <a:solidFill>
                  <a:srgbClr val="333333"/>
                </a:solidFill>
                <a:ea typeface="Calibri"/>
                <a:sym typeface="Calibri"/>
              </a:rPr>
              <a:t>કહેવામાં</a:t>
            </a:r>
            <a:r>
              <a:rPr lang="en-US" sz="2400" dirty="0">
                <a:solidFill>
                  <a:srgbClr val="333333"/>
                </a:solidFill>
                <a:ea typeface="Calibri"/>
                <a:sym typeface="Calibri"/>
              </a:rPr>
              <a:t> </a:t>
            </a:r>
            <a:r>
              <a:rPr lang="en-US" sz="2400" dirty="0" err="1">
                <a:solidFill>
                  <a:srgbClr val="333333"/>
                </a:solidFill>
                <a:ea typeface="Calibri"/>
                <a:sym typeface="Calibri"/>
              </a:rPr>
              <a:t>આવે</a:t>
            </a:r>
            <a:r>
              <a:rPr lang="en-US" sz="2400" dirty="0">
                <a:solidFill>
                  <a:srgbClr val="333333"/>
                </a:solidFill>
                <a:ea typeface="Calibri"/>
                <a:sym typeface="Calibri"/>
              </a:rPr>
              <a:t> </a:t>
            </a:r>
            <a:r>
              <a:rPr lang="en-US" sz="2400" dirty="0" err="1">
                <a:solidFill>
                  <a:srgbClr val="333333"/>
                </a:solidFill>
                <a:ea typeface="Calibri"/>
                <a:sym typeface="Calibri"/>
              </a:rPr>
              <a:t>છે</a:t>
            </a:r>
            <a:r>
              <a:rPr lang="en-US" sz="2400" dirty="0">
                <a:solidFill>
                  <a:srgbClr val="333333"/>
                </a:solidFill>
                <a:ea typeface="Calibri"/>
                <a:sym typeface="Calibri"/>
              </a:rPr>
              <a:t>, એ </a:t>
            </a:r>
            <a:r>
              <a:rPr lang="en-US" sz="2400" dirty="0" err="1">
                <a:solidFill>
                  <a:srgbClr val="333333"/>
                </a:solidFill>
                <a:ea typeface="Calibri"/>
                <a:sym typeface="Calibri"/>
              </a:rPr>
              <a:t>લાંબી</a:t>
            </a:r>
            <a:r>
              <a:rPr lang="en-US" sz="2400" dirty="0">
                <a:solidFill>
                  <a:srgbClr val="333333"/>
                </a:solidFill>
                <a:ea typeface="Calibri"/>
                <a:sym typeface="Calibri"/>
              </a:rPr>
              <a:t> </a:t>
            </a:r>
            <a:r>
              <a:rPr lang="en-US" sz="2400" dirty="0" err="1">
                <a:solidFill>
                  <a:srgbClr val="333333"/>
                </a:solidFill>
                <a:ea typeface="Calibri"/>
                <a:sym typeface="Calibri"/>
              </a:rPr>
              <a:t>સ્નાયુઓની</a:t>
            </a:r>
            <a:r>
              <a:rPr lang="en-US" sz="2400" dirty="0">
                <a:solidFill>
                  <a:srgbClr val="333333"/>
                </a:solidFill>
                <a:ea typeface="Calibri"/>
                <a:sym typeface="Calibri"/>
              </a:rPr>
              <a:t> </a:t>
            </a:r>
            <a:r>
              <a:rPr lang="en-US" sz="2400" dirty="0" err="1">
                <a:solidFill>
                  <a:srgbClr val="333333"/>
                </a:solidFill>
                <a:ea typeface="Calibri"/>
                <a:sym typeface="Calibri"/>
              </a:rPr>
              <a:t>નળી</a:t>
            </a:r>
            <a:r>
              <a:rPr lang="en-US" sz="2400" dirty="0">
                <a:solidFill>
                  <a:srgbClr val="333333"/>
                </a:solidFill>
                <a:ea typeface="Calibri"/>
                <a:sym typeface="Calibri"/>
              </a:rPr>
              <a:t> </a:t>
            </a:r>
            <a:r>
              <a:rPr lang="en-US" sz="2400" dirty="0" err="1">
                <a:solidFill>
                  <a:srgbClr val="333333"/>
                </a:solidFill>
                <a:ea typeface="Calibri"/>
                <a:sym typeface="Calibri"/>
              </a:rPr>
              <a:t>છે</a:t>
            </a:r>
            <a:r>
              <a:rPr lang="en-US" sz="2400" dirty="0">
                <a:solidFill>
                  <a:srgbClr val="333333"/>
                </a:solidFill>
                <a:ea typeface="Calibri"/>
                <a:sym typeface="Calibri"/>
              </a:rPr>
              <a:t> </a:t>
            </a:r>
            <a:r>
              <a:rPr lang="en-US" sz="2400" dirty="0" err="1">
                <a:solidFill>
                  <a:srgbClr val="333333"/>
                </a:solidFill>
                <a:ea typeface="Calibri"/>
                <a:sym typeface="Calibri"/>
              </a:rPr>
              <a:t>જે</a:t>
            </a:r>
            <a:r>
              <a:rPr lang="en-US" sz="2400" dirty="0">
                <a:solidFill>
                  <a:srgbClr val="333333"/>
                </a:solidFill>
                <a:ea typeface="Calibri"/>
                <a:sym typeface="Calibri"/>
              </a:rPr>
              <a:t> </a:t>
            </a:r>
            <a:r>
              <a:rPr lang="en-US" sz="2400" dirty="0" err="1">
                <a:solidFill>
                  <a:srgbClr val="333333"/>
                </a:solidFill>
                <a:ea typeface="Calibri"/>
                <a:sym typeface="Calibri"/>
              </a:rPr>
              <a:t>મોઢાથી</a:t>
            </a:r>
            <a:r>
              <a:rPr lang="en-US" sz="2400" dirty="0">
                <a:solidFill>
                  <a:srgbClr val="333333"/>
                </a:solidFill>
                <a:ea typeface="Calibri"/>
                <a:sym typeface="Calibri"/>
              </a:rPr>
              <a:t> </a:t>
            </a:r>
            <a:r>
              <a:rPr lang="en-US" sz="2400" dirty="0" err="1">
                <a:solidFill>
                  <a:srgbClr val="333333"/>
                </a:solidFill>
                <a:ea typeface="Calibri"/>
                <a:sym typeface="Calibri"/>
              </a:rPr>
              <a:t>લઈને</a:t>
            </a:r>
            <a:r>
              <a:rPr lang="en-US" sz="2400" dirty="0">
                <a:solidFill>
                  <a:srgbClr val="333333"/>
                </a:solidFill>
                <a:ea typeface="Calibri"/>
                <a:sym typeface="Calibri"/>
              </a:rPr>
              <a:t> </a:t>
            </a:r>
            <a:r>
              <a:rPr lang="en-US" sz="2400" dirty="0" err="1">
                <a:solidFill>
                  <a:srgbClr val="333333"/>
                </a:solidFill>
                <a:ea typeface="Calibri"/>
                <a:sym typeface="Calibri"/>
              </a:rPr>
              <a:t>પેટ</a:t>
            </a:r>
            <a:r>
              <a:rPr lang="en-US" sz="2400" dirty="0">
                <a:solidFill>
                  <a:srgbClr val="333333"/>
                </a:solidFill>
                <a:ea typeface="Calibri"/>
                <a:sym typeface="Calibri"/>
              </a:rPr>
              <a:t> </a:t>
            </a:r>
            <a:r>
              <a:rPr lang="en-US" sz="2400" dirty="0" err="1">
                <a:solidFill>
                  <a:srgbClr val="333333"/>
                </a:solidFill>
                <a:ea typeface="Calibri"/>
                <a:sym typeface="Calibri"/>
              </a:rPr>
              <a:t>સુધી</a:t>
            </a:r>
            <a:r>
              <a:rPr lang="en-US" sz="2400" dirty="0">
                <a:solidFill>
                  <a:srgbClr val="333333"/>
                </a:solidFill>
                <a:ea typeface="Calibri"/>
                <a:sym typeface="Calibri"/>
              </a:rPr>
              <a:t> </a:t>
            </a:r>
            <a:r>
              <a:rPr lang="en-US" sz="2400" dirty="0" err="1">
                <a:solidFill>
                  <a:srgbClr val="333333"/>
                </a:solidFill>
                <a:ea typeface="Calibri"/>
                <a:sym typeface="Calibri"/>
              </a:rPr>
              <a:t>જાય</a:t>
            </a:r>
            <a:r>
              <a:rPr lang="en-US" sz="2400" dirty="0">
                <a:solidFill>
                  <a:srgbClr val="333333"/>
                </a:solidFill>
                <a:ea typeface="Calibri"/>
                <a:sym typeface="Calibri"/>
              </a:rPr>
              <a:t> </a:t>
            </a:r>
            <a:r>
              <a:rPr lang="en-US" sz="2400" dirty="0" err="1">
                <a:solidFill>
                  <a:srgbClr val="333333"/>
                </a:solidFill>
                <a:ea typeface="Calibri"/>
                <a:sym typeface="Calibri"/>
              </a:rPr>
              <a:t>છે</a:t>
            </a:r>
            <a:r>
              <a:rPr lang="en-US" sz="2400" b="0" i="0" u="none" strike="noStrike" cap="none" dirty="0">
                <a:solidFill>
                  <a:srgbClr val="333333"/>
                </a:solidFill>
                <a:ea typeface="Calibri"/>
                <a:sym typeface="Calibri"/>
              </a:rPr>
              <a:t>.</a:t>
            </a:r>
            <a:endParaRPr lang="en-US" dirty="0"/>
          </a:p>
          <a:p>
            <a:pPr marL="234950" indent="-234950">
              <a:spcBef>
                <a:spcPts val="1200"/>
              </a:spcBef>
              <a:buSzPts val="2400"/>
              <a:buFont typeface="Arial"/>
              <a:buChar char="•"/>
            </a:pPr>
            <a:r>
              <a:rPr lang="en-US" sz="2400" dirty="0" err="1">
                <a:ea typeface="Calibri"/>
                <a:sym typeface="Calibri"/>
              </a:rPr>
              <a:t>તે</a:t>
            </a:r>
            <a:r>
              <a:rPr lang="en-US" sz="2400" dirty="0">
                <a:ea typeface="Calibri"/>
                <a:sym typeface="Calibri"/>
              </a:rPr>
              <a:t> </a:t>
            </a:r>
            <a:r>
              <a:rPr lang="en-US" sz="2400" dirty="0" err="1">
                <a:ea typeface="Calibri"/>
                <a:sym typeface="Calibri"/>
              </a:rPr>
              <a:t>ગળામાંથી</a:t>
            </a:r>
            <a:r>
              <a:rPr lang="en-US" sz="2400" dirty="0">
                <a:ea typeface="Calibri"/>
                <a:sym typeface="Calibri"/>
              </a:rPr>
              <a:t> </a:t>
            </a:r>
            <a:r>
              <a:rPr lang="en-US" sz="2400" dirty="0" err="1">
                <a:ea typeface="Calibri"/>
                <a:sym typeface="Calibri"/>
              </a:rPr>
              <a:t>પેટ</a:t>
            </a:r>
            <a:r>
              <a:rPr lang="en-US" sz="2400" dirty="0">
                <a:ea typeface="Calibri"/>
                <a:sym typeface="Calibri"/>
              </a:rPr>
              <a:t> </a:t>
            </a:r>
            <a:r>
              <a:rPr lang="en-US" sz="2400" dirty="0" err="1">
                <a:ea typeface="Calibri"/>
                <a:sym typeface="Calibri"/>
              </a:rPr>
              <a:t>સુધી</a:t>
            </a:r>
            <a:r>
              <a:rPr lang="en-US" sz="2400" dirty="0">
                <a:ea typeface="Calibri"/>
                <a:sym typeface="Calibri"/>
              </a:rPr>
              <a:t> </a:t>
            </a:r>
            <a:r>
              <a:rPr lang="en-US" sz="2400" dirty="0" err="1">
                <a:ea typeface="Calibri"/>
                <a:sym typeface="Calibri"/>
              </a:rPr>
              <a:t>ખોરાકના</a:t>
            </a:r>
            <a:r>
              <a:rPr lang="en-US" sz="2400" dirty="0">
                <a:ea typeface="Calibri"/>
                <a:sym typeface="Calibri"/>
              </a:rPr>
              <a:t> </a:t>
            </a:r>
            <a:r>
              <a:rPr lang="en-US" sz="2400" dirty="0" err="1">
                <a:ea typeface="Calibri"/>
                <a:sym typeface="Calibri"/>
              </a:rPr>
              <a:t>ગોળાને</a:t>
            </a:r>
            <a:r>
              <a:rPr lang="en-US" sz="2400" dirty="0">
                <a:ea typeface="Calibri"/>
                <a:sym typeface="Calibri"/>
              </a:rPr>
              <a:t> </a:t>
            </a:r>
            <a:r>
              <a:rPr lang="gu-IN" sz="2400" dirty="0">
                <a:ea typeface="Calibri"/>
                <a:sym typeface="Calibri"/>
              </a:rPr>
              <a:t>તરંગ જેવા </a:t>
            </a:r>
            <a:r>
              <a:rPr lang="en-US" sz="2400" dirty="0">
                <a:solidFill>
                  <a:srgbClr val="333333"/>
                </a:solidFill>
                <a:ea typeface="Calibri"/>
                <a:sym typeface="Calibri"/>
              </a:rPr>
              <a:t>આ</a:t>
            </a:r>
            <a:r>
              <a:rPr lang="gu-IN" sz="2400" dirty="0">
                <a:ea typeface="Calibri"/>
                <a:sym typeface="Calibri"/>
              </a:rPr>
              <a:t>કરે સ્નાયુબધ્ધ હલનચલનથી</a:t>
            </a:r>
            <a:r>
              <a:rPr lang="en-US" sz="2400" dirty="0">
                <a:ea typeface="Calibri"/>
                <a:sym typeface="Calibri"/>
              </a:rPr>
              <a:t> </a:t>
            </a:r>
            <a:r>
              <a:rPr lang="en-US" sz="2400" dirty="0" err="1">
                <a:ea typeface="Calibri"/>
                <a:sym typeface="Calibri"/>
              </a:rPr>
              <a:t>ધકેલી</a:t>
            </a:r>
            <a:r>
              <a:rPr lang="en-US" sz="2400" dirty="0">
                <a:ea typeface="Calibri"/>
                <a:sym typeface="Calibri"/>
              </a:rPr>
              <a:t> </a:t>
            </a:r>
            <a:r>
              <a:rPr lang="en-US" sz="2400" dirty="0" err="1">
                <a:ea typeface="Calibri"/>
                <a:sym typeface="Calibri"/>
              </a:rPr>
              <a:t>આપે</a:t>
            </a:r>
            <a:r>
              <a:rPr lang="en-US" sz="2400" dirty="0">
                <a:ea typeface="Calibri"/>
                <a:sym typeface="Calibri"/>
              </a:rPr>
              <a:t> </a:t>
            </a:r>
            <a:r>
              <a:rPr lang="en-US" sz="2400" dirty="0" err="1">
                <a:ea typeface="Calibri"/>
                <a:sym typeface="Calibri"/>
              </a:rPr>
              <a:t>છે</a:t>
            </a:r>
            <a:r>
              <a:rPr lang="en-US" sz="2400" dirty="0">
                <a:ea typeface="Calibri"/>
                <a:sym typeface="Calibri"/>
              </a:rPr>
              <a:t>.</a:t>
            </a:r>
            <a:endParaRPr sz="2400" b="0" i="0" u="none" strike="noStrike" cap="none" dirty="0">
              <a:solidFill>
                <a:srgbClr val="4F6128"/>
              </a:solidFill>
              <a:latin typeface="Calibri"/>
              <a:ea typeface="Calibri"/>
              <a:cs typeface="Calibri"/>
            </a:endParaRPr>
          </a:p>
        </p:txBody>
      </p:sp>
      <p:cxnSp>
        <p:nvCxnSpPr>
          <p:cNvPr id="113" name="Google Shape;113;p10"/>
          <p:cNvCxnSpPr/>
          <p:nvPr/>
        </p:nvCxnSpPr>
        <p:spPr>
          <a:xfrm flipH="1">
            <a:off x="1998792" y="2339278"/>
            <a:ext cx="3085674" cy="98824"/>
          </a:xfrm>
          <a:prstGeom prst="straightConnector1">
            <a:avLst/>
          </a:prstGeom>
          <a:noFill/>
          <a:ln w="38100" cap="flat" cmpd="sng">
            <a:solidFill>
              <a:srgbClr val="C00000"/>
            </a:solidFill>
            <a:prstDash val="solid"/>
            <a:round/>
            <a:headEnd type="none" w="sm" len="sm"/>
            <a:tailEnd type="triangle" w="med" len="med"/>
          </a:ln>
        </p:spPr>
      </p:cxnSp>
      <p:sp>
        <p:nvSpPr>
          <p:cNvPr id="114" name="Google Shape;114;p10"/>
          <p:cNvSpPr txBox="1"/>
          <p:nvPr/>
        </p:nvSpPr>
        <p:spPr>
          <a:xfrm>
            <a:off x="2632365" y="95668"/>
            <a:ext cx="3851567" cy="1200288"/>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algn="ctr"/>
            <a:r>
              <a:rPr lang="en-US" sz="3600" b="1" dirty="0" err="1">
                <a:solidFill>
                  <a:schemeClr val="dk1"/>
                </a:solidFill>
                <a:ea typeface="Calibri"/>
                <a:sym typeface="Calibri"/>
              </a:rPr>
              <a:t>આહારનળી</a:t>
            </a:r>
            <a:endParaRPr lang="en-US" sz="3600" b="1" dirty="0">
              <a:solidFill>
                <a:schemeClr val="dk1"/>
              </a:solidFill>
              <a:ea typeface="Calibri"/>
              <a:sym typeface="Calibri"/>
            </a:endParaRPr>
          </a:p>
          <a:p>
            <a:pPr algn="ctr"/>
            <a:r>
              <a:rPr lang="en-US" sz="3600" b="1" dirty="0">
                <a:solidFill>
                  <a:schemeClr val="dk1"/>
                </a:solidFill>
                <a:ea typeface="Calibri"/>
                <a:sym typeface="Calibri"/>
              </a:rPr>
              <a:t> </a:t>
            </a:r>
            <a:r>
              <a:rPr lang="gu-IN" sz="2800" b="1" dirty="0">
                <a:solidFill>
                  <a:schemeClr val="dk1"/>
                </a:solidFill>
                <a:ea typeface="Calibri"/>
                <a:sym typeface="Calibri"/>
              </a:rPr>
              <a:t>(અન્નનળી</a:t>
            </a:r>
            <a:r>
              <a:rPr lang="en-US" sz="2800" b="1" dirty="0">
                <a:solidFill>
                  <a:schemeClr val="dk1"/>
                </a:solidFill>
                <a:ea typeface="Calibri"/>
                <a:sym typeface="Calibri"/>
              </a:rPr>
              <a:t>/ </a:t>
            </a:r>
            <a:r>
              <a:rPr lang="en-US" sz="2800" b="1" dirty="0" err="1">
                <a:solidFill>
                  <a:schemeClr val="dk1"/>
                </a:solidFill>
                <a:ea typeface="Calibri"/>
                <a:sym typeface="Calibri"/>
              </a:rPr>
              <a:t>ઓઇસોફેગસ</a:t>
            </a:r>
            <a:r>
              <a:rPr lang="en-US" sz="2800" b="1" dirty="0">
                <a:solidFill>
                  <a:schemeClr val="dk1"/>
                </a:solidFill>
                <a:ea typeface="Calibri"/>
                <a:sym typeface="Calibri"/>
              </a:rPr>
              <a:t>)</a:t>
            </a:r>
            <a:endParaRPr lang="en-US" sz="2800" b="1"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12"/>
                                        </p:tgtEl>
                                        <p:attrNameLst>
                                          <p:attrName>style.visibility</p:attrName>
                                        </p:attrNameLst>
                                      </p:cBhvr>
                                      <p:to>
                                        <p:strVal val="visible"/>
                                      </p:to>
                                    </p:set>
                                    <p:anim calcmode="lin" valueType="num">
                                      <p:cBhvr additive="base">
                                        <p:cTn id="7" dur="500"/>
                                        <p:tgtEl>
                                          <p:spTgt spid="112"/>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3"/>
                                        </p:tgtEl>
                                        <p:attrNameLst>
                                          <p:attrName>style.visibility</p:attrName>
                                        </p:attrNameLst>
                                      </p:cBhvr>
                                      <p:to>
                                        <p:strVal val="visible"/>
                                      </p:to>
                                    </p:set>
                                    <p:animEffect transition="in" filter="fade">
                                      <p:cBhvr>
                                        <p:cTn id="11" dur="500"/>
                                        <p:tgtEl>
                                          <p:spTgt spid="1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pic>
        <p:nvPicPr>
          <p:cNvPr id="120" name="Google Shape;120;p11"/>
          <p:cNvPicPr preferRelativeResize="0"/>
          <p:nvPr/>
        </p:nvPicPr>
        <p:blipFill rotWithShape="1">
          <a:blip r:embed="rId3">
            <a:alphaModFix/>
          </a:blip>
          <a:srcRect l="10603" t="9756" r="11274" b="32033"/>
          <a:stretch/>
        </p:blipFill>
        <p:spPr>
          <a:xfrm>
            <a:off x="556774" y="1413964"/>
            <a:ext cx="3852528" cy="4704030"/>
          </a:xfrm>
          <a:prstGeom prst="rect">
            <a:avLst/>
          </a:prstGeom>
          <a:noFill/>
          <a:ln w="9525" cap="flat" cmpd="sng">
            <a:solidFill>
              <a:srgbClr val="4F6128"/>
            </a:solidFill>
            <a:prstDash val="solid"/>
            <a:round/>
            <a:headEnd type="none" w="sm" len="sm"/>
            <a:tailEnd type="none" w="sm" len="sm"/>
          </a:ln>
        </p:spPr>
      </p:pic>
      <p:sp>
        <p:nvSpPr>
          <p:cNvPr id="121" name="Google Shape;121;p11"/>
          <p:cNvSpPr txBox="1"/>
          <p:nvPr/>
        </p:nvSpPr>
        <p:spPr>
          <a:xfrm>
            <a:off x="4796664" y="2565650"/>
            <a:ext cx="3918358" cy="2677616"/>
          </a:xfrm>
          <a:prstGeom prst="rect">
            <a:avLst/>
          </a:prstGeom>
          <a:noFill/>
          <a:ln w="38100" cap="flat" cmpd="sng">
            <a:solidFill>
              <a:srgbClr val="7030A0"/>
            </a:solidFill>
            <a:prstDash val="solid"/>
            <a:round/>
            <a:headEnd type="none" w="sm" len="sm"/>
            <a:tailEnd type="none" w="sm" len="sm"/>
          </a:ln>
        </p:spPr>
        <p:txBody>
          <a:bodyPr spcFirstLastPara="1" wrap="square" lIns="91425" tIns="45700" rIns="91425" bIns="45700" anchor="t" anchorCtr="0">
            <a:spAutoFit/>
          </a:bodyPr>
          <a:lstStyle/>
          <a:p>
            <a:r>
              <a:rPr lang="en-US" sz="2400" dirty="0" err="1">
                <a:latin typeface="Calibri" pitchFamily="34" charset="0"/>
                <a:ea typeface="Calibri"/>
                <a:cs typeface="Calibri" pitchFamily="34" charset="0"/>
                <a:sym typeface="Calibri"/>
              </a:rPr>
              <a:t>પેટ</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ખોરાકને</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ઉથલાવીને</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બહુ</a:t>
            </a:r>
            <a:r>
              <a:rPr lang="en-US" sz="2400" dirty="0">
                <a:latin typeface="Calibri" pitchFamily="34" charset="0"/>
                <a:ea typeface="Calibri"/>
                <a:cs typeface="Calibri" pitchFamily="34" charset="0"/>
                <a:sym typeface="Calibri"/>
              </a:rPr>
              <a:t> જ </a:t>
            </a:r>
            <a:r>
              <a:rPr lang="en-US" sz="2400" dirty="0" err="1">
                <a:latin typeface="Calibri" pitchFamily="34" charset="0"/>
                <a:ea typeface="Calibri"/>
                <a:cs typeface="Calibri" pitchFamily="34" charset="0"/>
                <a:sym typeface="Calibri"/>
              </a:rPr>
              <a:t>તીવ્ર</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આમ્લ</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સાથે</a:t>
            </a:r>
            <a:r>
              <a:rPr lang="en-US" sz="2400" dirty="0">
                <a:latin typeface="Calibri" pitchFamily="34" charset="0"/>
                <a:ea typeface="Calibri"/>
                <a:cs typeface="Calibri" pitchFamily="34" charset="0"/>
                <a:sym typeface="Calibri"/>
              </a:rPr>
              <a:t> </a:t>
            </a:r>
            <a:r>
              <a:rPr lang="gu-IN" sz="2400" dirty="0">
                <a:latin typeface="Calibri" pitchFamily="34" charset="0"/>
                <a:ea typeface="Calibri"/>
                <a:sym typeface="Calibri"/>
              </a:rPr>
              <a:t>ભેળવે</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કરે</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છે</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જેથી</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તે</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આંશિક</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રીતે</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પચી</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જાય</a:t>
            </a:r>
            <a:r>
              <a:rPr lang="en-US" sz="2400" b="0" i="0" u="none" strike="noStrike" cap="none" dirty="0">
                <a:solidFill>
                  <a:srgbClr val="000000"/>
                </a:solidFill>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જ્યારે</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ખોરાક</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પેટના</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આમ્લ</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ગેસ્ટ્રિક</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એસિડ</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સાથે</a:t>
            </a:r>
            <a:r>
              <a:rPr lang="en-US" sz="2400" dirty="0">
                <a:latin typeface="Calibri" pitchFamily="34" charset="0"/>
                <a:ea typeface="Calibri"/>
                <a:cs typeface="Calibri" pitchFamily="34" charset="0"/>
                <a:sym typeface="Calibri"/>
              </a:rPr>
              <a:t> </a:t>
            </a:r>
            <a:r>
              <a:rPr lang="gu-IN" sz="2400" dirty="0">
                <a:latin typeface="Calibri" pitchFamily="34" charset="0"/>
                <a:ea typeface="Calibri"/>
                <a:sym typeface="Calibri"/>
              </a:rPr>
              <a:t>ભળે</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છે</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ત્યારે</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તેને</a:t>
            </a:r>
            <a:r>
              <a:rPr lang="en-US" sz="2400" dirty="0">
                <a:latin typeface="Calibri" pitchFamily="34" charset="0"/>
                <a:ea typeface="Calibri"/>
                <a:cs typeface="Calibri" pitchFamily="34" charset="0"/>
                <a:sym typeface="Calibri"/>
              </a:rPr>
              <a:t> “</a:t>
            </a:r>
            <a:r>
              <a:rPr lang="gu-IN" sz="2400" dirty="0">
                <a:latin typeface="Calibri" pitchFamily="34" charset="0"/>
                <a:ea typeface="Calibri"/>
                <a:sym typeface="Calibri"/>
              </a:rPr>
              <a:t>ચાઈમ</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કહેવામાં</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આવે</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છે</a:t>
            </a:r>
            <a:r>
              <a:rPr lang="en-US" sz="2400" dirty="0">
                <a:latin typeface="Calibri" pitchFamily="34" charset="0"/>
                <a:ea typeface="Calibri"/>
                <a:cs typeface="Calibri" pitchFamily="34" charset="0"/>
                <a:sym typeface="Calibri"/>
              </a:rPr>
              <a:t>.</a:t>
            </a:r>
            <a:endParaRPr lang="en-US" dirty="0">
              <a:latin typeface="Calibri" pitchFamily="34" charset="0"/>
              <a:cs typeface="Calibri" pitchFamily="34" charset="0"/>
            </a:endParaRPr>
          </a:p>
        </p:txBody>
      </p:sp>
      <p:cxnSp>
        <p:nvCxnSpPr>
          <p:cNvPr id="122" name="Google Shape;122;p11"/>
          <p:cNvCxnSpPr/>
          <p:nvPr/>
        </p:nvCxnSpPr>
        <p:spPr>
          <a:xfrm flipH="1">
            <a:off x="2322610" y="2822662"/>
            <a:ext cx="2474054" cy="539244"/>
          </a:xfrm>
          <a:prstGeom prst="straightConnector1">
            <a:avLst/>
          </a:prstGeom>
          <a:noFill/>
          <a:ln w="38100" cap="flat" cmpd="sng">
            <a:solidFill>
              <a:srgbClr val="C00000"/>
            </a:solidFill>
            <a:prstDash val="solid"/>
            <a:round/>
            <a:headEnd type="none" w="sm" len="sm"/>
            <a:tailEnd type="triangle" w="med" len="med"/>
          </a:ln>
        </p:spPr>
      </p:cxnSp>
      <p:sp>
        <p:nvSpPr>
          <p:cNvPr id="123" name="Google Shape;123;p11"/>
          <p:cNvSpPr txBox="1"/>
          <p:nvPr/>
        </p:nvSpPr>
        <p:spPr>
          <a:xfrm>
            <a:off x="2964863" y="112433"/>
            <a:ext cx="3647398"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marL="457200" indent="-457200" algn="ctr"/>
            <a:r>
              <a:rPr lang="en-US" sz="3600" b="1" dirty="0" err="1">
                <a:solidFill>
                  <a:schemeClr val="dk1"/>
                </a:solidFill>
                <a:latin typeface="Calibri" pitchFamily="34" charset="0"/>
                <a:ea typeface="Calibri"/>
                <a:cs typeface="Calibri" pitchFamily="34" charset="0"/>
                <a:sym typeface="Calibri"/>
              </a:rPr>
              <a:t>જઠર</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પેટ</a:t>
            </a:r>
            <a:r>
              <a:rPr lang="en-US" sz="3600" b="1" dirty="0">
                <a:solidFill>
                  <a:schemeClr val="dk1"/>
                </a:solidFill>
                <a:latin typeface="Calibri" pitchFamily="34" charset="0"/>
                <a:ea typeface="Calibri"/>
                <a:cs typeface="Calibri" pitchFamily="34" charset="0"/>
                <a:sym typeface="Calibri"/>
              </a:rPr>
              <a:t>)</a:t>
            </a:r>
            <a:endParaRPr lang="en-US" b="1" dirty="0">
              <a:solidFill>
                <a:schemeClr val="dk1"/>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21"/>
                                        </p:tgtEl>
                                        <p:attrNameLst>
                                          <p:attrName>style.visibility</p:attrName>
                                        </p:attrNameLst>
                                      </p:cBhvr>
                                      <p:to>
                                        <p:strVal val="visible"/>
                                      </p:to>
                                    </p:set>
                                    <p:anim calcmode="lin" valueType="num">
                                      <p:cBhvr additive="base">
                                        <p:cTn id="7" dur="500"/>
                                        <p:tgtEl>
                                          <p:spTgt spid="121"/>
                                        </p:tgtEl>
                                        <p:attrNameLst>
                                          <p:attrName>ppt_x</p:attrName>
                                        </p:attrNameLst>
                                      </p:cBhvr>
                                      <p:tavLst>
                                        <p:tav tm="0">
                                          <p:val>
                                            <p:strVal val="#ppt_x+1"/>
                                          </p:val>
                                        </p:tav>
                                        <p:tav tm="100000">
                                          <p:val>
                                            <p:strVal val="#ppt_x"/>
                                          </p:val>
                                        </p:tav>
                                      </p:tavLst>
                                    </p:anim>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Effect transition="in" filter="fade">
                                      <p:cBhvr>
                                        <p:cTn id="11"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2"/>
          <p:cNvSpPr txBox="1"/>
          <p:nvPr/>
        </p:nvSpPr>
        <p:spPr>
          <a:xfrm>
            <a:off x="2701632" y="119271"/>
            <a:ext cx="3699164"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marL="457200" indent="-457200" algn="ctr"/>
            <a:r>
              <a:rPr lang="en-US" sz="3600" b="1" dirty="0" err="1">
                <a:solidFill>
                  <a:schemeClr val="dk1"/>
                </a:solidFill>
                <a:ea typeface="Calibri"/>
                <a:sym typeface="Calibri"/>
              </a:rPr>
              <a:t>નાનું</a:t>
            </a:r>
            <a:r>
              <a:rPr lang="en-US" sz="3600" b="1" dirty="0">
                <a:solidFill>
                  <a:schemeClr val="dk1"/>
                </a:solidFill>
                <a:ea typeface="Calibri"/>
                <a:sym typeface="Calibri"/>
              </a:rPr>
              <a:t> </a:t>
            </a:r>
            <a:r>
              <a:rPr lang="en-US" sz="3600" b="1" dirty="0" err="1">
                <a:solidFill>
                  <a:schemeClr val="dk1"/>
                </a:solidFill>
                <a:ea typeface="Calibri"/>
                <a:sym typeface="Calibri"/>
              </a:rPr>
              <a:t>આંતરડું</a:t>
            </a:r>
            <a:endParaRPr lang="en-US" b="1" dirty="0" err="1">
              <a:solidFill>
                <a:schemeClr val="dk1"/>
              </a:solidFill>
            </a:endParaRPr>
          </a:p>
        </p:txBody>
      </p:sp>
      <p:grpSp>
        <p:nvGrpSpPr>
          <p:cNvPr id="130" name="Google Shape;130;p12"/>
          <p:cNvGrpSpPr/>
          <p:nvPr/>
        </p:nvGrpSpPr>
        <p:grpSpPr>
          <a:xfrm>
            <a:off x="1428542" y="1325106"/>
            <a:ext cx="6656382" cy="4768189"/>
            <a:chOff x="0" y="96315"/>
            <a:chExt cx="6656382" cy="4768189"/>
          </a:xfrm>
        </p:grpSpPr>
        <p:sp>
          <p:nvSpPr>
            <p:cNvPr id="131" name="Google Shape;131;p12"/>
            <p:cNvSpPr/>
            <p:nvPr/>
          </p:nvSpPr>
          <p:spPr>
            <a:xfrm>
              <a:off x="2088281" y="2232153"/>
              <a:ext cx="2240128" cy="1429838"/>
            </a:xfrm>
            <a:prstGeom prst="ellipse">
              <a:avLst/>
            </a:prstGeom>
            <a:solidFill>
              <a:srgbClr val="953734"/>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2" name="Google Shape;132;p12"/>
            <p:cNvSpPr txBox="1"/>
            <p:nvPr/>
          </p:nvSpPr>
          <p:spPr>
            <a:xfrm>
              <a:off x="2088281" y="2232153"/>
              <a:ext cx="2240128" cy="1429838"/>
            </a:xfrm>
            <a:prstGeom prst="rect">
              <a:avLst/>
            </a:prstGeom>
            <a:noFill/>
            <a:ln>
              <a:noFill/>
            </a:ln>
          </p:spPr>
          <p:txBody>
            <a:bodyPr spcFirstLastPara="1" wrap="square" lIns="35550" tIns="35550" rIns="35550" bIns="35550" anchor="ctr" anchorCtr="0">
              <a:noAutofit/>
            </a:bodyPr>
            <a:lstStyle/>
            <a:p>
              <a:pPr algn="ctr">
                <a:lnSpc>
                  <a:spcPct val="90000"/>
                </a:lnSpc>
              </a:pPr>
              <a:r>
                <a:rPr lang="en-US" sz="2800" dirty="0" err="1">
                  <a:solidFill>
                    <a:schemeClr val="lt1"/>
                  </a:solidFill>
                  <a:ea typeface="Calibri"/>
                  <a:sym typeface="Calibri"/>
                </a:rPr>
                <a:t>નાના</a:t>
              </a:r>
              <a:r>
                <a:rPr lang="en-US" sz="2800" dirty="0">
                  <a:solidFill>
                    <a:schemeClr val="lt1"/>
                  </a:solidFill>
                  <a:ea typeface="Calibri"/>
                  <a:sym typeface="Calibri"/>
                </a:rPr>
                <a:t> </a:t>
              </a:r>
              <a:r>
                <a:rPr lang="en-US" sz="2800" dirty="0" err="1">
                  <a:solidFill>
                    <a:schemeClr val="lt1"/>
                  </a:solidFill>
                  <a:ea typeface="Calibri"/>
                  <a:sym typeface="Calibri"/>
                </a:rPr>
                <a:t>આંતરડાના</a:t>
              </a:r>
              <a:r>
                <a:rPr lang="en-US" sz="2800" dirty="0">
                  <a:solidFill>
                    <a:schemeClr val="lt1"/>
                  </a:solidFill>
                  <a:ea typeface="Calibri"/>
                  <a:sym typeface="Calibri"/>
                </a:rPr>
                <a:t> </a:t>
              </a:r>
              <a:r>
                <a:rPr lang="en-US" sz="2800" dirty="0" err="1">
                  <a:solidFill>
                    <a:schemeClr val="lt1"/>
                  </a:solidFill>
                  <a:ea typeface="Calibri"/>
                  <a:sym typeface="Calibri"/>
                </a:rPr>
                <a:t>ભાગો</a:t>
              </a:r>
              <a:endParaRPr lang="en-US" dirty="0" err="1">
                <a:solidFill>
                  <a:schemeClr val="lt1"/>
                </a:solidFill>
              </a:endParaRPr>
            </a:p>
          </p:txBody>
        </p:sp>
        <p:sp>
          <p:nvSpPr>
            <p:cNvPr id="133" name="Google Shape;133;p12"/>
            <p:cNvSpPr/>
            <p:nvPr/>
          </p:nvSpPr>
          <p:spPr>
            <a:xfrm rot="-5400000">
              <a:off x="2991015" y="1567948"/>
              <a:ext cx="434661" cy="532896"/>
            </a:xfrm>
            <a:prstGeom prst="rightArrow">
              <a:avLst>
                <a:gd name="adj1" fmla="val 60000"/>
                <a:gd name="adj2" fmla="val 50000"/>
              </a:avLst>
            </a:prstGeom>
            <a:solidFill>
              <a:srgbClr val="3F3151"/>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4" name="Google Shape;134;p12"/>
            <p:cNvSpPr txBox="1"/>
            <p:nvPr/>
          </p:nvSpPr>
          <p:spPr>
            <a:xfrm rot="10800000">
              <a:off x="2991015" y="1567948"/>
              <a:ext cx="434661" cy="53289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2800" b="1" i="0" u="none" strike="noStrike" cap="none">
                <a:solidFill>
                  <a:schemeClr val="dk1"/>
                </a:solidFill>
                <a:latin typeface="Calibri"/>
                <a:ea typeface="Calibri"/>
                <a:cs typeface="Calibri"/>
                <a:sym typeface="Calibri"/>
              </a:endParaRPr>
            </a:p>
          </p:txBody>
        </p:sp>
        <p:sp>
          <p:nvSpPr>
            <p:cNvPr id="135" name="Google Shape;135;p12"/>
            <p:cNvSpPr/>
            <p:nvPr/>
          </p:nvSpPr>
          <p:spPr>
            <a:xfrm>
              <a:off x="1984761" y="96315"/>
              <a:ext cx="2447168" cy="1315720"/>
            </a:xfrm>
            <a:prstGeom prst="ellipse">
              <a:avLst/>
            </a:prstGeom>
            <a:solidFill>
              <a:srgbClr val="3F3151"/>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6" name="Google Shape;136;p12"/>
            <p:cNvSpPr txBox="1"/>
            <p:nvPr/>
          </p:nvSpPr>
          <p:spPr>
            <a:xfrm>
              <a:off x="1984761" y="96315"/>
              <a:ext cx="2447168" cy="1315720"/>
            </a:xfrm>
            <a:prstGeom prst="rect">
              <a:avLst/>
            </a:prstGeom>
            <a:noFill/>
            <a:ln>
              <a:noFill/>
            </a:ln>
          </p:spPr>
          <p:txBody>
            <a:bodyPr spcFirstLastPara="1" wrap="square" lIns="35550" tIns="35550" rIns="35550" bIns="35550" anchor="ctr" anchorCtr="0">
              <a:noAutofit/>
            </a:bodyPr>
            <a:lstStyle/>
            <a:p>
              <a:pPr marL="0" marR="0" lvl="0" indent="0" algn="ctr">
                <a:lnSpc>
                  <a:spcPct val="90000"/>
                </a:lnSpc>
                <a:spcBef>
                  <a:spcPts val="0"/>
                </a:spcBef>
                <a:spcAft>
                  <a:spcPts val="0"/>
                </a:spcAft>
                <a:buNone/>
              </a:pPr>
              <a:r>
                <a:rPr lang="en-US" sz="2800" dirty="0" err="1">
                  <a:solidFill>
                    <a:schemeClr val="lt1"/>
                  </a:solidFill>
                  <a:ea typeface="Calibri"/>
                  <a:sym typeface="Calibri"/>
                </a:rPr>
                <a:t>ડુઓડિનમ</a:t>
              </a:r>
              <a:endParaRPr lang="en-US" dirty="0" err="1"/>
            </a:p>
          </p:txBody>
        </p:sp>
        <p:sp>
          <p:nvSpPr>
            <p:cNvPr id="137" name="Google Shape;137;p12"/>
            <p:cNvSpPr/>
            <p:nvPr/>
          </p:nvSpPr>
          <p:spPr>
            <a:xfrm rot="1725558">
              <a:off x="4145526" y="3274792"/>
              <a:ext cx="290857" cy="532896"/>
            </a:xfrm>
            <a:prstGeom prst="rightArrow">
              <a:avLst>
                <a:gd name="adj1" fmla="val 60000"/>
                <a:gd name="adj2" fmla="val 50000"/>
              </a:avLst>
            </a:prstGeom>
            <a:solidFill>
              <a:srgbClr val="3F3151"/>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8" name="Google Shape;138;p12"/>
            <p:cNvSpPr txBox="1"/>
            <p:nvPr/>
          </p:nvSpPr>
          <p:spPr>
            <a:xfrm rot="3451116">
              <a:off x="4145526" y="3274792"/>
              <a:ext cx="290857" cy="53289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2800" b="1" i="0" u="none" strike="noStrike" cap="none">
                <a:solidFill>
                  <a:schemeClr val="dk1"/>
                </a:solidFill>
                <a:latin typeface="Calibri"/>
                <a:ea typeface="Calibri"/>
                <a:cs typeface="Calibri"/>
                <a:sym typeface="Calibri"/>
              </a:endParaRPr>
            </a:p>
          </p:txBody>
        </p:sp>
        <p:sp>
          <p:nvSpPr>
            <p:cNvPr id="139" name="Google Shape;139;p12"/>
            <p:cNvSpPr/>
            <p:nvPr/>
          </p:nvSpPr>
          <p:spPr>
            <a:xfrm>
              <a:off x="4263525" y="3438085"/>
              <a:ext cx="2227709" cy="1398836"/>
            </a:xfrm>
            <a:prstGeom prst="ellipse">
              <a:avLst/>
            </a:prstGeom>
            <a:solidFill>
              <a:srgbClr val="3F3151"/>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0" name="Google Shape;140;p12"/>
            <p:cNvSpPr txBox="1"/>
            <p:nvPr/>
          </p:nvSpPr>
          <p:spPr>
            <a:xfrm>
              <a:off x="4428673" y="3460594"/>
              <a:ext cx="2227709" cy="1398836"/>
            </a:xfrm>
            <a:prstGeom prst="rect">
              <a:avLst/>
            </a:prstGeom>
            <a:noFill/>
            <a:ln>
              <a:noFill/>
            </a:ln>
          </p:spPr>
          <p:txBody>
            <a:bodyPr spcFirstLastPara="1" wrap="square" lIns="35550" tIns="35550" rIns="35550" bIns="35550" anchor="ctr" anchorCtr="0">
              <a:noAutofit/>
            </a:bodyPr>
            <a:lstStyle/>
            <a:p>
              <a:pPr marL="0" marR="0" lvl="0" indent="0" algn="ctr">
                <a:lnSpc>
                  <a:spcPct val="90000"/>
                </a:lnSpc>
                <a:spcBef>
                  <a:spcPts val="0"/>
                </a:spcBef>
                <a:spcAft>
                  <a:spcPts val="0"/>
                </a:spcAft>
                <a:buNone/>
              </a:pPr>
              <a:r>
                <a:rPr lang="gu-IN" sz="2800" dirty="0">
                  <a:solidFill>
                    <a:schemeClr val="bg1"/>
                  </a:solidFill>
                </a:rPr>
                <a:t>જેજુનમ</a:t>
              </a:r>
              <a:endParaRPr lang="en-US" sz="2800" dirty="0">
                <a:solidFill>
                  <a:schemeClr val="bg1"/>
                </a:solidFill>
              </a:endParaRPr>
            </a:p>
          </p:txBody>
        </p:sp>
        <p:sp>
          <p:nvSpPr>
            <p:cNvPr id="141" name="Google Shape;141;p12"/>
            <p:cNvSpPr/>
            <p:nvPr/>
          </p:nvSpPr>
          <p:spPr>
            <a:xfrm rot="9071601">
              <a:off x="1962593" y="3281785"/>
              <a:ext cx="305089" cy="532896"/>
            </a:xfrm>
            <a:prstGeom prst="rightArrow">
              <a:avLst>
                <a:gd name="adj1" fmla="val 60000"/>
                <a:gd name="adj2" fmla="val 50000"/>
              </a:avLst>
            </a:prstGeom>
            <a:solidFill>
              <a:srgbClr val="3F3151"/>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2"/>
            <p:cNvSpPr txBox="1"/>
            <p:nvPr/>
          </p:nvSpPr>
          <p:spPr>
            <a:xfrm rot="-3456798">
              <a:off x="1962593" y="3281785"/>
              <a:ext cx="305089" cy="532896"/>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2800" b="1" i="0" u="none" strike="noStrike" cap="none">
                <a:solidFill>
                  <a:schemeClr val="dk1"/>
                </a:solidFill>
                <a:latin typeface="Calibri"/>
                <a:ea typeface="Calibri"/>
                <a:cs typeface="Calibri"/>
                <a:sym typeface="Calibri"/>
              </a:endParaRPr>
            </a:p>
          </p:txBody>
        </p:sp>
        <p:sp>
          <p:nvSpPr>
            <p:cNvPr id="143" name="Google Shape;143;p12"/>
            <p:cNvSpPr/>
            <p:nvPr/>
          </p:nvSpPr>
          <p:spPr>
            <a:xfrm>
              <a:off x="0" y="3415168"/>
              <a:ext cx="2078624" cy="1449336"/>
            </a:xfrm>
            <a:prstGeom prst="ellipse">
              <a:avLst/>
            </a:prstGeom>
            <a:solidFill>
              <a:srgbClr val="3F3151"/>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2"/>
            <p:cNvSpPr txBox="1"/>
            <p:nvPr/>
          </p:nvSpPr>
          <p:spPr>
            <a:xfrm>
              <a:off x="0" y="3415168"/>
              <a:ext cx="2078624" cy="1449336"/>
            </a:xfrm>
            <a:prstGeom prst="rect">
              <a:avLst/>
            </a:prstGeom>
            <a:noFill/>
            <a:ln>
              <a:noFill/>
            </a:ln>
          </p:spPr>
          <p:txBody>
            <a:bodyPr spcFirstLastPara="1" wrap="square" lIns="35550" tIns="35550" rIns="35550" bIns="35550" anchor="ctr" anchorCtr="0">
              <a:noAutofit/>
            </a:bodyPr>
            <a:lstStyle/>
            <a:p>
              <a:pPr marL="0" marR="0" lvl="0" indent="0" algn="ctr">
                <a:lnSpc>
                  <a:spcPct val="90000"/>
                </a:lnSpc>
                <a:spcBef>
                  <a:spcPts val="0"/>
                </a:spcBef>
                <a:spcAft>
                  <a:spcPts val="0"/>
                </a:spcAft>
                <a:buNone/>
              </a:pPr>
              <a:r>
                <a:rPr lang="gu-IN" sz="2800" dirty="0">
                  <a:solidFill>
                    <a:schemeClr val="lt1"/>
                  </a:solidFill>
                </a:rPr>
                <a:t>ઈલીઅમ </a:t>
              </a:r>
              <a:endParaRPr lang="en-US" sz="2800" dirty="0" err="1">
                <a:solidFill>
                  <a:schemeClr val="lt1"/>
                </a:solidFill>
              </a:endParaRPr>
            </a:p>
          </p:txBody>
        </p:sp>
      </p:grpSp>
      <p:sp>
        <p:nvSpPr>
          <p:cNvPr id="145" name="Google Shape;145;p12"/>
          <p:cNvSpPr txBox="1"/>
          <p:nvPr/>
        </p:nvSpPr>
        <p:spPr>
          <a:xfrm>
            <a:off x="457198" y="958705"/>
            <a:ext cx="2202875" cy="1938952"/>
          </a:xfrm>
          <a:prstGeom prst="rect">
            <a:avLst/>
          </a:prstGeom>
          <a:no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r>
              <a:rPr lang="en-US" sz="2400" dirty="0" err="1">
                <a:ea typeface="Calibri"/>
                <a:sym typeface="Calibri"/>
              </a:rPr>
              <a:t>તે</a:t>
            </a:r>
            <a:r>
              <a:rPr lang="en-US" sz="2400" dirty="0">
                <a:ea typeface="Calibri"/>
                <a:sym typeface="Calibri"/>
              </a:rPr>
              <a:t> </a:t>
            </a:r>
            <a:r>
              <a:rPr lang="en-US" sz="2400" dirty="0" err="1">
                <a:ea typeface="Calibri"/>
                <a:sym typeface="Calibri"/>
              </a:rPr>
              <a:t>બહુ</a:t>
            </a:r>
            <a:r>
              <a:rPr lang="en-US" sz="2400" dirty="0">
                <a:ea typeface="Calibri"/>
                <a:sym typeface="Calibri"/>
              </a:rPr>
              <a:t> </a:t>
            </a:r>
            <a:r>
              <a:rPr lang="en-US" sz="2400" dirty="0" err="1">
                <a:ea typeface="Calibri"/>
                <a:sym typeface="Calibri"/>
              </a:rPr>
              <a:t>લાંબી</a:t>
            </a:r>
            <a:r>
              <a:rPr lang="en-US" sz="2400" dirty="0">
                <a:ea typeface="Calibri"/>
                <a:sym typeface="Calibri"/>
              </a:rPr>
              <a:t> </a:t>
            </a:r>
            <a:r>
              <a:rPr lang="en-US" sz="2400" dirty="0" err="1">
                <a:ea typeface="Calibri"/>
                <a:sym typeface="Calibri"/>
              </a:rPr>
              <a:t>અને</a:t>
            </a:r>
            <a:r>
              <a:rPr lang="en-US" sz="2400" dirty="0">
                <a:ea typeface="Calibri"/>
                <a:sym typeface="Calibri"/>
              </a:rPr>
              <a:t> </a:t>
            </a:r>
            <a:r>
              <a:rPr lang="en-US" sz="2400" dirty="0" err="1">
                <a:ea typeface="Calibri"/>
                <a:sym typeface="Calibri"/>
              </a:rPr>
              <a:t>વળાંકદાર</a:t>
            </a:r>
            <a:r>
              <a:rPr lang="en-US" sz="2400" dirty="0">
                <a:ea typeface="Calibri"/>
                <a:sym typeface="Calibri"/>
              </a:rPr>
              <a:t> </a:t>
            </a:r>
            <a:r>
              <a:rPr lang="en-US" sz="2400" dirty="0" err="1">
                <a:ea typeface="Calibri"/>
                <a:sym typeface="Calibri"/>
              </a:rPr>
              <a:t>નળી</a:t>
            </a:r>
            <a:r>
              <a:rPr lang="en-US" sz="2400" dirty="0">
                <a:ea typeface="Calibri"/>
                <a:sym typeface="Calibri"/>
              </a:rPr>
              <a:t> </a:t>
            </a:r>
            <a:r>
              <a:rPr lang="en-US" sz="2400" dirty="0" err="1">
                <a:ea typeface="Calibri"/>
                <a:sym typeface="Calibri"/>
              </a:rPr>
              <a:t>છે</a:t>
            </a:r>
            <a:r>
              <a:rPr lang="en-US" sz="2400" dirty="0">
                <a:ea typeface="Calibri"/>
                <a:sym typeface="Calibri"/>
              </a:rPr>
              <a:t>, </a:t>
            </a:r>
            <a:r>
              <a:rPr lang="en-US" sz="2400" dirty="0" err="1">
                <a:ea typeface="Calibri"/>
                <a:sym typeface="Calibri"/>
              </a:rPr>
              <a:t>જે</a:t>
            </a:r>
            <a:r>
              <a:rPr lang="en-US" sz="2400" dirty="0">
                <a:ea typeface="Calibri"/>
                <a:sym typeface="Calibri"/>
              </a:rPr>
              <a:t> </a:t>
            </a:r>
            <a:r>
              <a:rPr lang="en-US" sz="2400" dirty="0" err="1">
                <a:ea typeface="Calibri"/>
                <a:sym typeface="Calibri"/>
              </a:rPr>
              <a:t>લગભગ</a:t>
            </a:r>
            <a:r>
              <a:rPr lang="en-US" sz="2400" dirty="0">
                <a:ea typeface="Calibri"/>
                <a:sym typeface="Calibri"/>
              </a:rPr>
              <a:t> ૭ </a:t>
            </a:r>
            <a:r>
              <a:rPr lang="en-US" sz="2400" dirty="0" err="1">
                <a:ea typeface="Calibri"/>
                <a:sym typeface="Calibri"/>
              </a:rPr>
              <a:t>મીટર</a:t>
            </a:r>
            <a:r>
              <a:rPr lang="en-US" sz="2400" dirty="0">
                <a:ea typeface="Calibri"/>
                <a:sym typeface="Calibri"/>
              </a:rPr>
              <a:t> </a:t>
            </a:r>
            <a:r>
              <a:rPr lang="en-US" sz="2400" dirty="0" err="1">
                <a:ea typeface="Calibri"/>
                <a:sym typeface="Calibri"/>
              </a:rPr>
              <a:t>લાંબી</a:t>
            </a:r>
            <a:r>
              <a:rPr lang="en-US" sz="2400" dirty="0">
                <a:ea typeface="Calibri"/>
                <a:sym typeface="Calibri"/>
              </a:rPr>
              <a:t> </a:t>
            </a:r>
            <a:r>
              <a:rPr lang="en-US" sz="2400" dirty="0" err="1">
                <a:ea typeface="Calibri"/>
                <a:sym typeface="Calibri"/>
              </a:rPr>
              <a:t>હોય</a:t>
            </a:r>
            <a:r>
              <a:rPr lang="en-US" sz="2400" dirty="0">
                <a:ea typeface="Calibri"/>
                <a:sym typeface="Calibri"/>
              </a:rPr>
              <a:t> </a:t>
            </a:r>
            <a:r>
              <a:rPr lang="en-US" sz="2400" dirty="0" err="1">
                <a:ea typeface="Calibri"/>
                <a:sym typeface="Calibri"/>
              </a:rPr>
              <a:t>છે</a:t>
            </a:r>
            <a:r>
              <a:rPr lang="en-US" sz="2400" dirty="0">
                <a:ea typeface="Calibri"/>
                <a:sym typeface="Calibri"/>
              </a:rPr>
              <a:t>.</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45"/>
                                        </p:tgtEl>
                                        <p:attrNameLst>
                                          <p:attrName>style.visibility</p:attrName>
                                        </p:attrNameLst>
                                      </p:cBhvr>
                                      <p:to>
                                        <p:strVal val="visible"/>
                                      </p:to>
                                    </p:set>
                                    <p:animEffect transition="in" filter="fade">
                                      <p:cBhvr>
                                        <p:cTn id="7" dur="10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grpSp>
        <p:nvGrpSpPr>
          <p:cNvPr id="151" name="Google Shape;151;p13"/>
          <p:cNvGrpSpPr/>
          <p:nvPr/>
        </p:nvGrpSpPr>
        <p:grpSpPr>
          <a:xfrm>
            <a:off x="-28168" y="1628614"/>
            <a:ext cx="4871569" cy="4129994"/>
            <a:chOff x="-28168" y="996682"/>
            <a:chExt cx="4871569" cy="3214479"/>
          </a:xfrm>
        </p:grpSpPr>
        <p:sp>
          <p:nvSpPr>
            <p:cNvPr id="152" name="Google Shape;152;p13"/>
            <p:cNvSpPr/>
            <p:nvPr/>
          </p:nvSpPr>
          <p:spPr>
            <a:xfrm>
              <a:off x="68191" y="1014401"/>
              <a:ext cx="844718" cy="1188243"/>
            </a:xfrm>
            <a:prstGeom prst="roundRect">
              <a:avLst>
                <a:gd name="adj" fmla="val 10000"/>
              </a:avLst>
            </a:prstGeom>
            <a:solidFill>
              <a:srgbClr val="BF504D"/>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3" name="Google Shape;153;p13"/>
            <p:cNvSpPr txBox="1"/>
            <p:nvPr/>
          </p:nvSpPr>
          <p:spPr>
            <a:xfrm>
              <a:off x="-28168" y="996682"/>
              <a:ext cx="1011619" cy="1188243"/>
            </a:xfrm>
            <a:prstGeom prst="rect">
              <a:avLst/>
            </a:prstGeom>
            <a:noFill/>
            <a:ln>
              <a:noFill/>
            </a:ln>
          </p:spPr>
          <p:txBody>
            <a:bodyPr spcFirstLastPara="1" wrap="square" lIns="91425" tIns="91425" rIns="91425" bIns="91425" anchor="ctr" anchorCtr="0">
              <a:noAutofit/>
            </a:bodyPr>
            <a:lstStyle/>
            <a:p>
              <a:pPr algn="ctr">
                <a:lnSpc>
                  <a:spcPct val="90000"/>
                </a:lnSpc>
              </a:pPr>
              <a:r>
                <a:rPr lang="en-US" sz="2400" dirty="0" err="1">
                  <a:solidFill>
                    <a:schemeClr val="lt1"/>
                  </a:solidFill>
                  <a:latin typeface="Calibri" pitchFamily="34" charset="0"/>
                  <a:ea typeface="Calibri"/>
                  <a:cs typeface="Calibri" pitchFamily="34" charset="0"/>
                  <a:sym typeface="Calibri"/>
                </a:rPr>
                <a:t>બાઇલ</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જ્યૂસ</a:t>
              </a:r>
              <a:endParaRPr lang="en-US" dirty="0" err="1">
                <a:solidFill>
                  <a:schemeClr val="lt1"/>
                </a:solidFill>
                <a:latin typeface="Calibri" pitchFamily="34" charset="0"/>
                <a:cs typeface="Calibri" pitchFamily="34" charset="0"/>
              </a:endParaRPr>
            </a:p>
          </p:txBody>
        </p:sp>
        <p:sp>
          <p:nvSpPr>
            <p:cNvPr id="154" name="Google Shape;154;p13"/>
            <p:cNvSpPr/>
            <p:nvPr/>
          </p:nvSpPr>
          <p:spPr>
            <a:xfrm rot="-4226">
              <a:off x="1079889" y="1574056"/>
              <a:ext cx="199244" cy="33495"/>
            </a:xfrm>
            <a:prstGeom prst="rightArrow">
              <a:avLst>
                <a:gd name="adj1" fmla="val 60000"/>
                <a:gd name="adj2" fmla="val 50000"/>
              </a:avLst>
            </a:prstGeom>
            <a:solidFill>
              <a:srgbClr val="BF504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5" name="Google Shape;155;p13"/>
            <p:cNvSpPr txBox="1"/>
            <p:nvPr/>
          </p:nvSpPr>
          <p:spPr>
            <a:xfrm rot="-8452">
              <a:off x="1079889" y="1574056"/>
              <a:ext cx="199244" cy="33495"/>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500" b="0" i="0" u="none" strike="noStrike" cap="none">
                <a:solidFill>
                  <a:schemeClr val="lt1"/>
                </a:solidFill>
                <a:latin typeface="Arial"/>
                <a:ea typeface="Arial"/>
                <a:cs typeface="Arial"/>
                <a:sym typeface="Arial"/>
              </a:endParaRPr>
            </a:p>
          </p:txBody>
        </p:sp>
        <p:sp>
          <p:nvSpPr>
            <p:cNvPr id="156" name="Google Shape;156;p13"/>
            <p:cNvSpPr/>
            <p:nvPr/>
          </p:nvSpPr>
          <p:spPr>
            <a:xfrm>
              <a:off x="1430582" y="1064064"/>
              <a:ext cx="2020466" cy="988606"/>
            </a:xfrm>
            <a:prstGeom prst="roundRect">
              <a:avLst>
                <a:gd name="adj" fmla="val 10000"/>
              </a:avLst>
            </a:prstGeom>
            <a:solidFill>
              <a:schemeClr val="accent3"/>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7" name="Google Shape;157;p13"/>
            <p:cNvSpPr txBox="1"/>
            <p:nvPr/>
          </p:nvSpPr>
          <p:spPr>
            <a:xfrm>
              <a:off x="1430582" y="1064064"/>
              <a:ext cx="2020466" cy="988606"/>
            </a:xfrm>
            <a:prstGeom prst="rect">
              <a:avLst/>
            </a:prstGeom>
            <a:noFill/>
            <a:ln>
              <a:noFill/>
            </a:ln>
          </p:spPr>
          <p:txBody>
            <a:bodyPr spcFirstLastPara="1" wrap="square" lIns="91425" tIns="91425" rIns="91425" bIns="91425" anchor="ctr" anchorCtr="0">
              <a:noAutofit/>
            </a:bodyPr>
            <a:lstStyle/>
            <a:p>
              <a:pPr algn="ctr">
                <a:lnSpc>
                  <a:spcPct val="90000"/>
                </a:lnSpc>
              </a:pPr>
              <a:r>
                <a:rPr lang="en-US" sz="2400" dirty="0" err="1">
                  <a:solidFill>
                    <a:schemeClr val="lt1"/>
                  </a:solidFill>
                  <a:latin typeface="Calibri" pitchFamily="34" charset="0"/>
                  <a:ea typeface="Calibri"/>
                  <a:cs typeface="Calibri" pitchFamily="34" charset="0"/>
                  <a:sym typeface="Calibri"/>
                </a:rPr>
                <a:t>નાનાં</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આંતરડામાં</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ખોરાક</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મિશ્રિત</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થાય</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છે</a:t>
              </a:r>
              <a:endParaRPr lang="en-US" dirty="0" err="1">
                <a:solidFill>
                  <a:schemeClr val="lt1"/>
                </a:solidFill>
                <a:latin typeface="Calibri" pitchFamily="34" charset="0"/>
                <a:cs typeface="Calibri" pitchFamily="34" charset="0"/>
              </a:endParaRPr>
            </a:p>
          </p:txBody>
        </p:sp>
        <p:sp>
          <p:nvSpPr>
            <p:cNvPr id="158" name="Google Shape;158;p13"/>
            <p:cNvSpPr/>
            <p:nvPr/>
          </p:nvSpPr>
          <p:spPr>
            <a:xfrm rot="3439438">
              <a:off x="3184486" y="2455307"/>
              <a:ext cx="561352" cy="137511"/>
            </a:xfrm>
            <a:prstGeom prst="rightArrow">
              <a:avLst>
                <a:gd name="adj1" fmla="val 60000"/>
                <a:gd name="adj2" fmla="val 50000"/>
              </a:avLst>
            </a:pr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3"/>
            <p:cNvSpPr txBox="1"/>
            <p:nvPr/>
          </p:nvSpPr>
          <p:spPr>
            <a:xfrm rot="6878876">
              <a:off x="3184486" y="2455307"/>
              <a:ext cx="561352" cy="137511"/>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600" b="0" i="0" u="none" strike="noStrike" cap="none">
                <a:solidFill>
                  <a:schemeClr val="lt1"/>
                </a:solidFill>
                <a:latin typeface="Arial"/>
                <a:ea typeface="Arial"/>
                <a:cs typeface="Arial"/>
                <a:sym typeface="Arial"/>
              </a:endParaRPr>
            </a:p>
          </p:txBody>
        </p:sp>
        <p:sp>
          <p:nvSpPr>
            <p:cNvPr id="160" name="Google Shape;160;p13"/>
            <p:cNvSpPr/>
            <p:nvPr/>
          </p:nvSpPr>
          <p:spPr>
            <a:xfrm>
              <a:off x="1462008" y="3103469"/>
              <a:ext cx="1427162" cy="1107692"/>
            </a:xfrm>
            <a:prstGeom prst="roundRect">
              <a:avLst>
                <a:gd name="adj" fmla="val 10000"/>
              </a:avLst>
            </a:prstGeom>
            <a:solidFill>
              <a:schemeClr val="accent4"/>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3"/>
            <p:cNvSpPr txBox="1"/>
            <p:nvPr/>
          </p:nvSpPr>
          <p:spPr>
            <a:xfrm>
              <a:off x="1165356" y="3055836"/>
              <a:ext cx="2020465" cy="1107692"/>
            </a:xfrm>
            <a:prstGeom prst="rect">
              <a:avLst/>
            </a:prstGeom>
            <a:noFill/>
            <a:ln>
              <a:noFill/>
            </a:ln>
          </p:spPr>
          <p:txBody>
            <a:bodyPr spcFirstLastPara="1" wrap="square" lIns="91425" tIns="91425" rIns="91425" bIns="91425" anchor="ctr" anchorCtr="0">
              <a:noAutofit/>
            </a:bodyPr>
            <a:lstStyle/>
            <a:p>
              <a:pPr algn="ctr">
                <a:lnSpc>
                  <a:spcPct val="90000"/>
                </a:lnSpc>
              </a:pPr>
              <a:r>
                <a:rPr lang="gu-IN" sz="2400" dirty="0">
                  <a:solidFill>
                    <a:schemeClr val="lt1"/>
                  </a:solidFill>
                </a:rPr>
                <a:t>પાચક રસ</a:t>
              </a:r>
              <a:endParaRPr lang="en-US" sz="2400" dirty="0">
                <a:solidFill>
                  <a:schemeClr val="lt1"/>
                </a:solidFill>
              </a:endParaRPr>
            </a:p>
            <a:p>
              <a:pPr algn="ctr">
                <a:lnSpc>
                  <a:spcPct val="90000"/>
                </a:lnSpc>
              </a:pPr>
              <a:r>
                <a:rPr lang="gu-IN" sz="1600" dirty="0">
                  <a:solidFill>
                    <a:schemeClr val="lt1"/>
                  </a:solidFill>
                </a:rPr>
                <a:t>(</a:t>
              </a:r>
              <a:r>
                <a:rPr lang="gu-IN" sz="1500" dirty="0">
                  <a:solidFill>
                    <a:schemeClr val="lt1"/>
                  </a:solidFill>
                </a:rPr>
                <a:t>ઈન્ટેસ્ટનલ જ્યુસ </a:t>
              </a:r>
              <a:r>
                <a:rPr lang="gu-IN" dirty="0">
                  <a:solidFill>
                    <a:schemeClr val="lt1"/>
                  </a:solidFill>
                </a:rPr>
                <a:t>)</a:t>
              </a:r>
              <a:endParaRPr lang="en-US" dirty="0">
                <a:solidFill>
                  <a:schemeClr val="lt1"/>
                </a:solidFill>
              </a:endParaRPr>
            </a:p>
          </p:txBody>
        </p:sp>
        <p:sp>
          <p:nvSpPr>
            <p:cNvPr id="162" name="Google Shape;162;p13"/>
            <p:cNvSpPr/>
            <p:nvPr/>
          </p:nvSpPr>
          <p:spPr>
            <a:xfrm rot="-4138730" flipH="1">
              <a:off x="1835455" y="2525734"/>
              <a:ext cx="466470" cy="314060"/>
            </a:xfrm>
            <a:prstGeom prst="rightArrow">
              <a:avLst>
                <a:gd name="adj1" fmla="val 60000"/>
                <a:gd name="adj2" fmla="val 50000"/>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3" name="Google Shape;163;p13"/>
            <p:cNvSpPr txBox="1"/>
            <p:nvPr/>
          </p:nvSpPr>
          <p:spPr>
            <a:xfrm rot="-8277460" flipH="1">
              <a:off x="1835455" y="2525734"/>
              <a:ext cx="466470" cy="314060"/>
            </a:xfrm>
            <a:prstGeom prst="rect">
              <a:avLst/>
            </a:prstGeom>
            <a:noFill/>
            <a:ln>
              <a:noFill/>
            </a:ln>
          </p:spPr>
          <p:txBody>
            <a:bodyPr spcFirstLastPara="1" wrap="square" lIns="0" tIns="0" rIns="0" bIns="0" anchor="ctr" anchorCtr="0">
              <a:noAutofit/>
            </a:bodyPr>
            <a:lstStyle/>
            <a:p>
              <a:pPr marL="0" marR="0" lvl="0" indent="0" algn="ctr" rtl="0">
                <a:lnSpc>
                  <a:spcPct val="90000"/>
                </a:lnSpc>
                <a:spcBef>
                  <a:spcPts val="0"/>
                </a:spcBef>
                <a:spcAft>
                  <a:spcPts val="0"/>
                </a:spcAft>
                <a:buNone/>
              </a:pPr>
              <a:endParaRPr sz="1200" b="0" i="0" u="none" strike="noStrike" cap="none">
                <a:solidFill>
                  <a:schemeClr val="lt1"/>
                </a:solidFill>
                <a:latin typeface="Arial"/>
                <a:ea typeface="Arial"/>
                <a:cs typeface="Arial"/>
                <a:sym typeface="Arial"/>
              </a:endParaRPr>
            </a:p>
          </p:txBody>
        </p:sp>
        <p:sp>
          <p:nvSpPr>
            <p:cNvPr id="164" name="Google Shape;164;p13"/>
            <p:cNvSpPr/>
            <p:nvPr/>
          </p:nvSpPr>
          <p:spPr>
            <a:xfrm>
              <a:off x="3155214" y="3174829"/>
              <a:ext cx="1688187" cy="983580"/>
            </a:xfrm>
            <a:prstGeom prst="roundRect">
              <a:avLst>
                <a:gd name="adj" fmla="val 10000"/>
              </a:avLst>
            </a:prstGeom>
            <a:solidFill>
              <a:srgbClr val="49ACC5"/>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3"/>
            <p:cNvSpPr txBox="1"/>
            <p:nvPr/>
          </p:nvSpPr>
          <p:spPr>
            <a:xfrm>
              <a:off x="3155214" y="3174829"/>
              <a:ext cx="1688187" cy="983580"/>
            </a:xfrm>
            <a:prstGeom prst="rect">
              <a:avLst/>
            </a:prstGeom>
            <a:noFill/>
            <a:ln>
              <a:noFill/>
            </a:ln>
          </p:spPr>
          <p:txBody>
            <a:bodyPr spcFirstLastPara="1" wrap="square" lIns="91425" tIns="91425" rIns="91425" bIns="91425" anchor="ctr" anchorCtr="0">
              <a:noAutofit/>
            </a:bodyPr>
            <a:lstStyle/>
            <a:p>
              <a:pPr algn="ctr">
                <a:lnSpc>
                  <a:spcPct val="90000"/>
                </a:lnSpc>
              </a:pPr>
              <a:r>
                <a:rPr lang="gu-IN" sz="2000" b="1" dirty="0">
                  <a:solidFill>
                    <a:schemeClr val="lt1"/>
                  </a:solidFill>
                  <a:ea typeface="Calibri"/>
                  <a:sym typeface="Calibri"/>
                </a:rPr>
                <a:t> </a:t>
              </a:r>
              <a:r>
                <a:rPr lang="gu-IN" sz="2400" b="1" dirty="0">
                  <a:solidFill>
                    <a:schemeClr val="lt1"/>
                  </a:solidFill>
                  <a:ea typeface="Calibri"/>
                  <a:sym typeface="Calibri"/>
                </a:rPr>
                <a:t>અગ્ન્યાશય રસ</a:t>
              </a:r>
              <a:endParaRPr lang="en-US" sz="2400" b="1" dirty="0">
                <a:solidFill>
                  <a:schemeClr val="lt1"/>
                </a:solidFill>
                <a:ea typeface="Calibri"/>
                <a:sym typeface="Calibri"/>
              </a:endParaRPr>
            </a:p>
            <a:p>
              <a:pPr algn="ctr">
                <a:lnSpc>
                  <a:spcPct val="90000"/>
                </a:lnSpc>
              </a:pPr>
              <a:r>
                <a:rPr lang="en-US" dirty="0">
                  <a:solidFill>
                    <a:schemeClr val="lt1"/>
                  </a:solidFill>
                  <a:ea typeface="Calibri"/>
                  <a:sym typeface="Calibri"/>
                </a:rPr>
                <a:t>(</a:t>
              </a:r>
              <a:r>
                <a:rPr lang="en-US" dirty="0" err="1">
                  <a:solidFill>
                    <a:schemeClr val="lt1"/>
                  </a:solidFill>
                  <a:ea typeface="Calibri"/>
                  <a:sym typeface="Calibri"/>
                </a:rPr>
                <a:t>પૅન્ક્રિયાટિક</a:t>
              </a:r>
              <a:r>
                <a:rPr lang="en-US" dirty="0">
                  <a:solidFill>
                    <a:schemeClr val="lt1"/>
                  </a:solidFill>
                  <a:ea typeface="Calibri"/>
                  <a:sym typeface="Calibri"/>
                </a:rPr>
                <a:t> </a:t>
              </a:r>
              <a:r>
                <a:rPr lang="en-US" dirty="0" err="1">
                  <a:solidFill>
                    <a:schemeClr val="lt1"/>
                  </a:solidFill>
                  <a:ea typeface="Calibri"/>
                  <a:sym typeface="Calibri"/>
                </a:rPr>
                <a:t>જ્યૂસ</a:t>
              </a:r>
              <a:r>
                <a:rPr lang="en-US" dirty="0">
                  <a:solidFill>
                    <a:schemeClr val="lt1"/>
                  </a:solidFill>
                  <a:ea typeface="Calibri"/>
                  <a:sym typeface="Calibri"/>
                </a:rPr>
                <a:t>)</a:t>
              </a:r>
              <a:endParaRPr lang="en-US" dirty="0">
                <a:solidFill>
                  <a:schemeClr val="lt1"/>
                </a:solidFill>
              </a:endParaRPr>
            </a:p>
          </p:txBody>
        </p:sp>
      </p:grpSp>
      <p:sp>
        <p:nvSpPr>
          <p:cNvPr id="166" name="Google Shape;166;p13"/>
          <p:cNvSpPr txBox="1"/>
          <p:nvPr/>
        </p:nvSpPr>
        <p:spPr>
          <a:xfrm>
            <a:off x="4882435" y="1276516"/>
            <a:ext cx="3579177" cy="3939500"/>
          </a:xfrm>
          <a:prstGeom prst="rect">
            <a:avLst/>
          </a:prstGeom>
          <a:noFill/>
          <a:ln w="19050"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342900" indent="-342900">
              <a:buSzPts val="2400"/>
              <a:buFont typeface="Noto Sans Symbols"/>
              <a:buChar char="⮚"/>
            </a:pPr>
            <a:r>
              <a:rPr lang="en-US" sz="2400" dirty="0" err="1">
                <a:ea typeface="Calibri"/>
                <a:sym typeface="Calibri"/>
              </a:rPr>
              <a:t>મોટાભાગનું</a:t>
            </a:r>
            <a:r>
              <a:rPr lang="en-US" sz="2400" dirty="0">
                <a:ea typeface="Calibri"/>
                <a:sym typeface="Calibri"/>
              </a:rPr>
              <a:t> </a:t>
            </a:r>
            <a:r>
              <a:rPr lang="en-US" sz="2400" dirty="0" err="1">
                <a:ea typeface="Calibri"/>
                <a:sym typeface="Calibri"/>
              </a:rPr>
              <a:t>ખોરાક</a:t>
            </a:r>
            <a:r>
              <a:rPr lang="en-US" sz="2400" dirty="0">
                <a:ea typeface="Calibri"/>
                <a:sym typeface="Calibri"/>
              </a:rPr>
              <a:t> </a:t>
            </a:r>
            <a:r>
              <a:rPr lang="en-US" sz="2400" dirty="0" err="1">
                <a:ea typeface="Calibri"/>
                <a:sym typeface="Calibri"/>
              </a:rPr>
              <a:t>નાનાં</a:t>
            </a:r>
            <a:r>
              <a:rPr lang="en-US" sz="2400" dirty="0">
                <a:ea typeface="Calibri"/>
                <a:sym typeface="Calibri"/>
              </a:rPr>
              <a:t> </a:t>
            </a:r>
            <a:r>
              <a:rPr lang="en-US" sz="2400" dirty="0" err="1">
                <a:ea typeface="Calibri"/>
                <a:sym typeface="Calibri"/>
              </a:rPr>
              <a:t>આંતરડામાં</a:t>
            </a:r>
            <a:r>
              <a:rPr lang="en-US" sz="2400" dirty="0">
                <a:ea typeface="Calibri"/>
                <a:sym typeface="Calibri"/>
              </a:rPr>
              <a:t> </a:t>
            </a:r>
            <a:r>
              <a:rPr lang="en-US" sz="2400" dirty="0" err="1">
                <a:ea typeface="Calibri"/>
                <a:sym typeface="Calibri"/>
              </a:rPr>
              <a:t>પચી</a:t>
            </a:r>
            <a:r>
              <a:rPr lang="en-US" sz="2400" dirty="0">
                <a:ea typeface="Calibri"/>
                <a:sym typeface="Calibri"/>
              </a:rPr>
              <a:t> </a:t>
            </a:r>
            <a:r>
              <a:rPr lang="en-US" sz="2400" dirty="0" err="1">
                <a:ea typeface="Calibri"/>
                <a:sym typeface="Calibri"/>
              </a:rPr>
              <a:t>જાય</a:t>
            </a:r>
            <a:r>
              <a:rPr lang="en-US" sz="2400" dirty="0">
                <a:ea typeface="Calibri"/>
                <a:sym typeface="Calibri"/>
              </a:rPr>
              <a:t> </a:t>
            </a:r>
            <a:r>
              <a:rPr lang="en-US" sz="2400" dirty="0" err="1">
                <a:ea typeface="Calibri"/>
                <a:sym typeface="Calibri"/>
              </a:rPr>
              <a:t>છે</a:t>
            </a:r>
            <a:r>
              <a:rPr lang="en-US" sz="2400" b="0" i="0" u="none" strike="noStrike" cap="none" dirty="0">
                <a:solidFill>
                  <a:srgbClr val="000000"/>
                </a:solidFill>
                <a:ea typeface="Calibri"/>
                <a:sym typeface="Calibri"/>
              </a:rPr>
              <a:t>.</a:t>
            </a:r>
            <a:endParaRPr lang="en-US" dirty="0"/>
          </a:p>
          <a:p>
            <a:pPr marL="342900" indent="-342900">
              <a:spcBef>
                <a:spcPts val="600"/>
              </a:spcBef>
              <a:buSzPts val="2400"/>
              <a:buFont typeface="Noto Sans Symbols"/>
              <a:buChar char="⮚"/>
            </a:pPr>
            <a:r>
              <a:rPr lang="en-US" sz="2400" dirty="0" err="1">
                <a:ea typeface="Calibri"/>
                <a:sym typeface="Calibri"/>
              </a:rPr>
              <a:t>કાર્બોહાઇડ્રેટ્સ</a:t>
            </a:r>
            <a:r>
              <a:rPr lang="en-US" sz="2400" dirty="0">
                <a:ea typeface="Calibri"/>
                <a:sym typeface="Calibri"/>
              </a:rPr>
              <a:t> </a:t>
            </a:r>
            <a:r>
              <a:rPr lang="en-US" sz="2400" dirty="0" err="1">
                <a:ea typeface="Calibri"/>
                <a:sym typeface="Calibri"/>
              </a:rPr>
              <a:t>ફ્રક્ટોઝ</a:t>
            </a:r>
            <a:r>
              <a:rPr lang="en-US" sz="2400" dirty="0">
                <a:ea typeface="Calibri"/>
                <a:sym typeface="Calibri"/>
              </a:rPr>
              <a:t> </a:t>
            </a:r>
            <a:r>
              <a:rPr lang="en-US" sz="2400" dirty="0" err="1">
                <a:ea typeface="Calibri"/>
                <a:sym typeface="Calibri"/>
              </a:rPr>
              <a:t>અને</a:t>
            </a:r>
            <a:r>
              <a:rPr lang="en-US" sz="2400" dirty="0">
                <a:ea typeface="Calibri"/>
                <a:sym typeface="Calibri"/>
              </a:rPr>
              <a:t> </a:t>
            </a:r>
            <a:r>
              <a:rPr lang="en-US" sz="2400" dirty="0" err="1">
                <a:ea typeface="Calibri"/>
                <a:sym typeface="Calibri"/>
              </a:rPr>
              <a:t>ગ્લુકોઝમાં</a:t>
            </a:r>
            <a:r>
              <a:rPr lang="en-US" sz="2400" b="0" i="0" u="none" strike="noStrike" cap="none" dirty="0">
                <a:solidFill>
                  <a:srgbClr val="000000"/>
                </a:solidFill>
                <a:ea typeface="Calibri"/>
                <a:sym typeface="Calibri"/>
              </a:rPr>
              <a:t>, </a:t>
            </a:r>
            <a:r>
              <a:rPr lang="en-US" sz="2400" dirty="0" err="1">
                <a:ea typeface="Calibri"/>
                <a:sym typeface="Calibri"/>
              </a:rPr>
              <a:t>પ્રોટીન</a:t>
            </a:r>
            <a:r>
              <a:rPr lang="en-US" sz="2400" dirty="0">
                <a:ea typeface="Calibri"/>
                <a:sym typeface="Calibri"/>
              </a:rPr>
              <a:t> </a:t>
            </a:r>
            <a:r>
              <a:rPr lang="en-US" sz="2400" dirty="0" err="1">
                <a:ea typeface="Calibri"/>
                <a:sym typeface="Calibri"/>
              </a:rPr>
              <a:t>એમિનો</a:t>
            </a:r>
            <a:r>
              <a:rPr lang="en-US" sz="2400" dirty="0">
                <a:ea typeface="Calibri"/>
                <a:sym typeface="Calibri"/>
              </a:rPr>
              <a:t> </a:t>
            </a:r>
            <a:r>
              <a:rPr lang="en-US" sz="2400" dirty="0" err="1">
                <a:ea typeface="Calibri"/>
                <a:sym typeface="Calibri"/>
              </a:rPr>
              <a:t>એસિડમાં</a:t>
            </a:r>
            <a:r>
              <a:rPr lang="en-US" sz="2400" dirty="0">
                <a:ea typeface="Calibri"/>
                <a:sym typeface="Calibri"/>
              </a:rPr>
              <a:t> </a:t>
            </a:r>
            <a:r>
              <a:rPr lang="en-US" sz="2400" dirty="0" err="1">
                <a:ea typeface="Calibri"/>
                <a:sym typeface="Calibri"/>
              </a:rPr>
              <a:t>અને</a:t>
            </a:r>
            <a:r>
              <a:rPr lang="en-US" sz="2400" dirty="0">
                <a:ea typeface="Calibri"/>
                <a:sym typeface="Calibri"/>
              </a:rPr>
              <a:t> </a:t>
            </a:r>
            <a:r>
              <a:rPr lang="en-US" sz="2400" dirty="0" err="1">
                <a:ea typeface="Calibri"/>
                <a:sym typeface="Calibri"/>
              </a:rPr>
              <a:t>ચરબી</a:t>
            </a:r>
            <a:r>
              <a:rPr lang="en-US" sz="2400" dirty="0">
                <a:ea typeface="Calibri"/>
                <a:sym typeface="Calibri"/>
              </a:rPr>
              <a:t> </a:t>
            </a:r>
            <a:r>
              <a:rPr lang="en-US" sz="2400" dirty="0" err="1">
                <a:ea typeface="Calibri"/>
                <a:sym typeface="Calibri"/>
              </a:rPr>
              <a:t>ફેટી</a:t>
            </a:r>
            <a:r>
              <a:rPr lang="en-US" sz="2400" dirty="0">
                <a:ea typeface="Calibri"/>
                <a:sym typeface="Calibri"/>
              </a:rPr>
              <a:t> </a:t>
            </a:r>
            <a:r>
              <a:rPr lang="en-US" sz="2400" dirty="0" err="1">
                <a:ea typeface="Calibri"/>
                <a:sym typeface="Calibri"/>
              </a:rPr>
              <a:t>એસિડ</a:t>
            </a:r>
            <a:r>
              <a:rPr lang="en-US" sz="2400" dirty="0">
                <a:ea typeface="Calibri"/>
                <a:sym typeface="Calibri"/>
              </a:rPr>
              <a:t> </a:t>
            </a:r>
            <a:r>
              <a:rPr lang="en-US" sz="2400" dirty="0" err="1">
                <a:ea typeface="Calibri"/>
                <a:sym typeface="Calibri"/>
              </a:rPr>
              <a:t>અને</a:t>
            </a:r>
            <a:r>
              <a:rPr lang="en-US" sz="2400" dirty="0">
                <a:ea typeface="Calibri"/>
                <a:sym typeface="Calibri"/>
              </a:rPr>
              <a:t> </a:t>
            </a:r>
            <a:r>
              <a:rPr lang="en-US" sz="2400" dirty="0" err="1">
                <a:ea typeface="Calibri"/>
                <a:sym typeface="Calibri"/>
              </a:rPr>
              <a:t>ગ્લિસરોલમાં</a:t>
            </a:r>
            <a:r>
              <a:rPr lang="en-US" sz="2400" dirty="0">
                <a:ea typeface="Calibri"/>
                <a:sym typeface="Calibri"/>
              </a:rPr>
              <a:t> </a:t>
            </a:r>
            <a:r>
              <a:rPr lang="en-US" sz="2400" dirty="0" err="1">
                <a:ea typeface="Calibri"/>
                <a:sym typeface="Calibri"/>
              </a:rPr>
              <a:t>તૂટી</a:t>
            </a:r>
            <a:r>
              <a:rPr lang="en-US" sz="2400" dirty="0">
                <a:ea typeface="Calibri"/>
                <a:sym typeface="Calibri"/>
              </a:rPr>
              <a:t> </a:t>
            </a:r>
            <a:r>
              <a:rPr lang="en-US" sz="2400" dirty="0" err="1">
                <a:ea typeface="Calibri"/>
                <a:sym typeface="Calibri"/>
              </a:rPr>
              <a:t>જાય</a:t>
            </a:r>
            <a:r>
              <a:rPr lang="en-US" sz="2400" dirty="0">
                <a:ea typeface="Calibri"/>
                <a:sym typeface="Calibri"/>
              </a:rPr>
              <a:t> </a:t>
            </a:r>
            <a:r>
              <a:rPr lang="en-US" sz="2400" dirty="0" err="1">
                <a:ea typeface="Calibri"/>
                <a:sym typeface="Calibri"/>
              </a:rPr>
              <a:t>છે</a:t>
            </a:r>
            <a:r>
              <a:rPr lang="en-US" sz="2400" b="0" i="0" u="none" strike="noStrike" cap="none" dirty="0">
                <a:solidFill>
                  <a:srgbClr val="000000"/>
                </a:solidFill>
                <a:ea typeface="Calibri"/>
                <a:sym typeface="Calibri"/>
              </a:rPr>
              <a:t>.</a:t>
            </a:r>
            <a:endParaRPr dirty="0"/>
          </a:p>
          <a:p>
            <a:pPr marL="342900" indent="-342900">
              <a:spcBef>
                <a:spcPts val="600"/>
              </a:spcBef>
              <a:buSzPts val="2400"/>
              <a:buFont typeface="Noto Sans Symbols"/>
              <a:buChar char="⮚"/>
            </a:pPr>
            <a:r>
              <a:rPr lang="en-US" sz="2400" dirty="0" err="1">
                <a:ea typeface="Calibri"/>
                <a:sym typeface="Calibri"/>
              </a:rPr>
              <a:t>પચાયેલું</a:t>
            </a:r>
            <a:r>
              <a:rPr lang="en-US" sz="2400" dirty="0">
                <a:ea typeface="Calibri"/>
                <a:sym typeface="Calibri"/>
              </a:rPr>
              <a:t> </a:t>
            </a:r>
            <a:r>
              <a:rPr lang="en-US" sz="2400" dirty="0" err="1">
                <a:ea typeface="Calibri"/>
                <a:sym typeface="Calibri"/>
              </a:rPr>
              <a:t>ખોરાક</a:t>
            </a:r>
            <a:r>
              <a:rPr lang="en-US" sz="2400" dirty="0">
                <a:ea typeface="Calibri"/>
                <a:sym typeface="Calibri"/>
              </a:rPr>
              <a:t> </a:t>
            </a:r>
            <a:r>
              <a:rPr lang="en-US" sz="2400" dirty="0" err="1">
                <a:ea typeface="Calibri"/>
                <a:sym typeface="Calibri"/>
              </a:rPr>
              <a:t>નાનાં</a:t>
            </a:r>
            <a:r>
              <a:rPr lang="en-US" sz="2400" dirty="0">
                <a:ea typeface="Calibri"/>
                <a:sym typeface="Calibri"/>
              </a:rPr>
              <a:t> </a:t>
            </a:r>
            <a:r>
              <a:rPr lang="en-US" sz="2400" dirty="0" err="1">
                <a:ea typeface="Calibri"/>
                <a:sym typeface="Calibri"/>
              </a:rPr>
              <a:t>આં</a:t>
            </a:r>
            <a:r>
              <a:rPr lang="gu-IN" sz="2400" b="0" i="0" u="none" strike="noStrike" cap="none" dirty="0">
                <a:solidFill>
                  <a:srgbClr val="000000"/>
                </a:solidFill>
                <a:ea typeface="Calibri"/>
                <a:sym typeface="Calibri"/>
              </a:rPr>
              <a:t>તરડાંના આંત્રાંકુરો દ્વારા શોષાય</a:t>
            </a:r>
            <a:r>
              <a:rPr lang="en-US" sz="2400" dirty="0">
                <a:ea typeface="Calibri"/>
                <a:sym typeface="Calibri"/>
              </a:rPr>
              <a:t> </a:t>
            </a:r>
            <a:r>
              <a:rPr lang="en-US" sz="2400" dirty="0" err="1">
                <a:ea typeface="Calibri"/>
                <a:sym typeface="Calibri"/>
              </a:rPr>
              <a:t>જાય</a:t>
            </a:r>
            <a:r>
              <a:rPr lang="gu-IN" sz="2400" b="0" i="0" u="none" strike="noStrike" cap="none" dirty="0">
                <a:solidFill>
                  <a:srgbClr val="000000"/>
                </a:solidFill>
                <a:ea typeface="Calibri"/>
                <a:sym typeface="Calibri"/>
              </a:rPr>
              <a:t> છે</a:t>
            </a:r>
            <a:r>
              <a:rPr lang="en-US" sz="2400" b="0" i="0" u="none" strike="noStrike" cap="none" dirty="0">
                <a:solidFill>
                  <a:srgbClr val="000000"/>
                </a:solidFill>
                <a:ea typeface="Calibri"/>
                <a:sym typeface="Calibri"/>
              </a:rPr>
              <a:t>.</a:t>
            </a:r>
            <a:r>
              <a:rPr lang="gu-IN" sz="2400" b="0" i="0" u="none" strike="noStrike" cap="none" dirty="0">
                <a:solidFill>
                  <a:srgbClr val="000000"/>
                </a:solidFill>
                <a:ea typeface="Calibri"/>
                <a:sym typeface="Calibri"/>
              </a:rPr>
              <a:t> </a:t>
            </a:r>
            <a:endParaRPr sz="2400" b="0" i="0" u="none" strike="noStrike" cap="none" dirty="0">
              <a:solidFill>
                <a:srgbClr val="000000"/>
              </a:solidFill>
              <a:ea typeface="Calibri"/>
            </a:endParaRPr>
          </a:p>
        </p:txBody>
      </p:sp>
      <p:sp>
        <p:nvSpPr>
          <p:cNvPr id="167" name="Google Shape;167;p13"/>
          <p:cNvSpPr txBox="1"/>
          <p:nvPr/>
        </p:nvSpPr>
        <p:spPr>
          <a:xfrm>
            <a:off x="2701632" y="119271"/>
            <a:ext cx="3699164"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marL="457200" indent="-457200" algn="ctr"/>
            <a:r>
              <a:rPr lang="en-US" sz="3600" b="1" dirty="0" err="1">
                <a:solidFill>
                  <a:schemeClr val="dk1"/>
                </a:solidFill>
                <a:latin typeface="Calibri" pitchFamily="34" charset="0"/>
                <a:ea typeface="Calibri"/>
                <a:cs typeface="Calibri" pitchFamily="34" charset="0"/>
                <a:sym typeface="Calibri"/>
              </a:rPr>
              <a:t>નાનું</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આંતરડું</a:t>
            </a:r>
            <a:endParaRPr lang="en-US" b="1" dirty="0" err="1">
              <a:solidFill>
                <a:schemeClr val="dk1"/>
              </a:solidFill>
              <a:latin typeface="Calibri" pitchFamily="34" charset="0"/>
              <a:cs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2"/>
        <p:cNvGrpSpPr/>
        <p:nvPr/>
      </p:nvGrpSpPr>
      <p:grpSpPr>
        <a:xfrm>
          <a:off x="0" y="0"/>
          <a:ext cx="0" cy="0"/>
          <a:chOff x="0" y="0"/>
          <a:chExt cx="0" cy="0"/>
        </a:xfrm>
      </p:grpSpPr>
      <p:pic>
        <p:nvPicPr>
          <p:cNvPr id="173" name="Google Shape;173;p14"/>
          <p:cNvPicPr preferRelativeResize="0"/>
          <p:nvPr/>
        </p:nvPicPr>
        <p:blipFill rotWithShape="1">
          <a:blip r:embed="rId3">
            <a:alphaModFix/>
          </a:blip>
          <a:srcRect l="10603" t="9756" r="11274" b="32033"/>
          <a:stretch/>
        </p:blipFill>
        <p:spPr>
          <a:xfrm>
            <a:off x="781545" y="1337481"/>
            <a:ext cx="3564498" cy="4650312"/>
          </a:xfrm>
          <a:prstGeom prst="rect">
            <a:avLst/>
          </a:prstGeom>
          <a:noFill/>
          <a:ln w="9525" cap="flat" cmpd="sng">
            <a:solidFill>
              <a:srgbClr val="4F6128"/>
            </a:solidFill>
            <a:prstDash val="solid"/>
            <a:round/>
            <a:headEnd type="none" w="sm" len="sm"/>
            <a:tailEnd type="none" w="sm" len="sm"/>
          </a:ln>
        </p:spPr>
      </p:pic>
      <p:sp>
        <p:nvSpPr>
          <p:cNvPr id="174" name="Google Shape;174;p14"/>
          <p:cNvSpPr txBox="1"/>
          <p:nvPr/>
        </p:nvSpPr>
        <p:spPr>
          <a:xfrm>
            <a:off x="4572000" y="1337481"/>
            <a:ext cx="3840582" cy="4001055"/>
          </a:xfrm>
          <a:prstGeom prst="rect">
            <a:avLst/>
          </a:prstGeom>
          <a:noFill/>
          <a:ln w="28575" cap="flat" cmpd="sng">
            <a:solidFill>
              <a:srgbClr val="00B0F0"/>
            </a:solidFill>
            <a:prstDash val="solid"/>
            <a:round/>
            <a:headEnd type="none" w="sm" len="sm"/>
            <a:tailEnd type="none" w="sm" len="sm"/>
          </a:ln>
        </p:spPr>
        <p:txBody>
          <a:bodyPr spcFirstLastPara="1" wrap="square" lIns="91425" tIns="45700" rIns="91425" bIns="45700" anchor="t" anchorCtr="0">
            <a:spAutoFit/>
          </a:bodyPr>
          <a:lstStyle/>
          <a:p>
            <a:pPr marL="342900" indent="-342900">
              <a:buSzPts val="2400"/>
              <a:buFont typeface="Noto Sans Symbols"/>
              <a:buChar char="⮚"/>
            </a:pPr>
            <a:r>
              <a:rPr lang="en-US" sz="2400" b="1" dirty="0" err="1">
                <a:solidFill>
                  <a:schemeClr val="accent2"/>
                </a:solidFill>
                <a:latin typeface="Calibri" pitchFamily="34" charset="0"/>
                <a:ea typeface="Calibri"/>
                <a:cs typeface="Calibri" pitchFamily="34" charset="0"/>
                <a:sym typeface="Calibri"/>
              </a:rPr>
              <a:t>મોટું</a:t>
            </a:r>
            <a:r>
              <a:rPr lang="en-US" sz="2400" b="1" dirty="0">
                <a:solidFill>
                  <a:schemeClr val="accent2"/>
                </a:solidFill>
                <a:latin typeface="Calibri" pitchFamily="34" charset="0"/>
                <a:ea typeface="Calibri"/>
                <a:cs typeface="Calibri" pitchFamily="34" charset="0"/>
                <a:sym typeface="Calibri"/>
              </a:rPr>
              <a:t> </a:t>
            </a:r>
            <a:r>
              <a:rPr lang="en-US" sz="2400" b="1" dirty="0" err="1">
                <a:solidFill>
                  <a:schemeClr val="accent2"/>
                </a:solidFill>
                <a:latin typeface="Calibri" pitchFamily="34" charset="0"/>
                <a:ea typeface="Calibri"/>
                <a:cs typeface="Calibri" pitchFamily="34" charset="0"/>
                <a:sym typeface="Calibri"/>
              </a:rPr>
              <a:t>આંતરડું</a:t>
            </a:r>
            <a:r>
              <a:rPr lang="en-US" sz="2400" dirty="0">
                <a:ea typeface="Calibri"/>
                <a:sym typeface="Calibri"/>
              </a:rPr>
              <a:t> </a:t>
            </a:r>
            <a:r>
              <a:rPr lang="en-US" sz="2400" dirty="0" err="1">
                <a:ea typeface="Calibri"/>
                <a:sym typeface="Calibri"/>
              </a:rPr>
              <a:t>પાણી</a:t>
            </a:r>
            <a:r>
              <a:rPr lang="en-US" sz="2400" dirty="0">
                <a:ea typeface="Calibri"/>
                <a:sym typeface="Calibri"/>
              </a:rPr>
              <a:t> </a:t>
            </a:r>
            <a:r>
              <a:rPr lang="en-US" sz="2400" dirty="0" err="1">
                <a:ea typeface="Calibri"/>
                <a:sym typeface="Calibri"/>
              </a:rPr>
              <a:t>અને</a:t>
            </a:r>
            <a:r>
              <a:rPr lang="en-US" sz="2400" dirty="0">
                <a:ea typeface="Calibri"/>
                <a:sym typeface="Calibri"/>
              </a:rPr>
              <a:t> </a:t>
            </a:r>
            <a:r>
              <a:rPr lang="en-US" sz="2400" dirty="0" err="1">
                <a:ea typeface="Calibri"/>
                <a:sym typeface="Calibri"/>
              </a:rPr>
              <a:t>ક્ષાર</a:t>
            </a:r>
            <a:r>
              <a:rPr lang="en-US" sz="2400" dirty="0">
                <a:ea typeface="Calibri"/>
                <a:sym typeface="Calibri"/>
              </a:rPr>
              <a:t> (</a:t>
            </a:r>
            <a:r>
              <a:rPr lang="en-US" sz="2400" dirty="0" err="1">
                <a:ea typeface="Calibri"/>
                <a:sym typeface="Calibri"/>
              </a:rPr>
              <a:t>સોલ્ટ્સ</a:t>
            </a:r>
            <a:r>
              <a:rPr lang="en-US" sz="2400" dirty="0">
                <a:ea typeface="Calibri"/>
                <a:sym typeface="Calibri"/>
              </a:rPr>
              <a:t>) </a:t>
            </a:r>
            <a:r>
              <a:rPr lang="en-US" sz="2400" dirty="0" err="1">
                <a:ea typeface="Calibri"/>
                <a:sym typeface="Calibri"/>
              </a:rPr>
              <a:t>શોષવામાં</a:t>
            </a:r>
            <a:r>
              <a:rPr lang="en-US" sz="2400" dirty="0">
                <a:ea typeface="Calibri"/>
                <a:sym typeface="Calibri"/>
              </a:rPr>
              <a:t> </a:t>
            </a:r>
            <a:r>
              <a:rPr lang="en-US" sz="2400" dirty="0" err="1">
                <a:ea typeface="Calibri"/>
                <a:sym typeface="Calibri"/>
              </a:rPr>
              <a:t>મદદ</a:t>
            </a:r>
            <a:r>
              <a:rPr lang="en-US" sz="2400" dirty="0">
                <a:ea typeface="Calibri"/>
                <a:sym typeface="Calibri"/>
              </a:rPr>
              <a:t> </a:t>
            </a:r>
            <a:r>
              <a:rPr lang="en-US" sz="2400" dirty="0" err="1">
                <a:ea typeface="Calibri"/>
                <a:sym typeface="Calibri"/>
              </a:rPr>
              <a:t>કરે</a:t>
            </a:r>
            <a:r>
              <a:rPr lang="en-US" sz="2400" dirty="0">
                <a:ea typeface="Calibri"/>
                <a:sym typeface="Calibri"/>
              </a:rPr>
              <a:t> </a:t>
            </a:r>
            <a:r>
              <a:rPr lang="en-US" sz="2400" dirty="0" err="1">
                <a:ea typeface="Calibri"/>
                <a:sym typeface="Calibri"/>
              </a:rPr>
              <a:t>છે</a:t>
            </a:r>
            <a:r>
              <a:rPr lang="en-US" sz="2400" dirty="0">
                <a:ea typeface="Calibri"/>
                <a:sym typeface="Calibri"/>
              </a:rPr>
              <a:t>.</a:t>
            </a:r>
            <a:endParaRPr lang="en-US" sz="2400" b="0" i="0" u="none" strike="noStrike" cap="none" dirty="0">
              <a:ea typeface="Calibri"/>
              <a:cs typeface="Calibri"/>
            </a:endParaRPr>
          </a:p>
          <a:p>
            <a:pPr marL="342900" marR="0" lvl="0" indent="-190500" algn="l" rtl="0">
              <a:lnSpc>
                <a:spcPct val="100000"/>
              </a:lnSpc>
              <a:spcBef>
                <a:spcPts val="0"/>
              </a:spcBef>
              <a:spcAft>
                <a:spcPts val="0"/>
              </a:spcAft>
              <a:buClr>
                <a:srgbClr val="000000"/>
              </a:buClr>
              <a:buSzPts val="2400"/>
              <a:buFont typeface="Noto Sans Symbols"/>
              <a:buNone/>
            </a:pPr>
            <a:endParaRPr sz="2400" b="0" i="0" u="none" strike="noStrike" cap="none" dirty="0">
              <a:solidFill>
                <a:srgbClr val="000000"/>
              </a:solidFill>
              <a:latin typeface="Calibri"/>
              <a:ea typeface="Calibri"/>
              <a:cs typeface="Calibri"/>
              <a:sym typeface="Calibri"/>
            </a:endParaRPr>
          </a:p>
          <a:p>
            <a:pPr marL="342900" indent="-342900">
              <a:buSzPts val="2400"/>
              <a:buFont typeface="Noto Sans Symbols"/>
              <a:buChar char="⮚"/>
            </a:pPr>
            <a:r>
              <a:rPr lang="en-US" sz="2400" dirty="0">
                <a:ea typeface="Calibri"/>
                <a:sym typeface="Calibri"/>
              </a:rPr>
              <a:t>ન </a:t>
            </a:r>
            <a:r>
              <a:rPr lang="en-US" sz="2400" dirty="0" err="1">
                <a:ea typeface="Calibri"/>
                <a:sym typeface="Calibri"/>
              </a:rPr>
              <a:t>પચાયેલું</a:t>
            </a:r>
            <a:r>
              <a:rPr lang="en-US" sz="2400" dirty="0">
                <a:ea typeface="Calibri"/>
                <a:sym typeface="Calibri"/>
              </a:rPr>
              <a:t> </a:t>
            </a:r>
            <a:r>
              <a:rPr lang="en-US" sz="2400" dirty="0" err="1">
                <a:ea typeface="Calibri"/>
                <a:sym typeface="Calibri"/>
              </a:rPr>
              <a:t>ખોરાક</a:t>
            </a:r>
            <a:r>
              <a:rPr lang="en-US" sz="2400" dirty="0">
                <a:ea typeface="Calibri"/>
                <a:sym typeface="Calibri"/>
              </a:rPr>
              <a:t> </a:t>
            </a:r>
            <a:r>
              <a:rPr lang="en-US" sz="2400" dirty="0" err="1">
                <a:ea typeface="Calibri"/>
                <a:sym typeface="Calibri"/>
              </a:rPr>
              <a:t>અહીં</a:t>
            </a:r>
            <a:r>
              <a:rPr lang="en-US" sz="2400" dirty="0">
                <a:ea typeface="Calibri"/>
                <a:sym typeface="Calibri"/>
              </a:rPr>
              <a:t> </a:t>
            </a:r>
            <a:r>
              <a:rPr lang="en-US" sz="2400" dirty="0" err="1">
                <a:ea typeface="Calibri"/>
                <a:sym typeface="Calibri"/>
              </a:rPr>
              <a:t>સંગ્રહિત</a:t>
            </a:r>
            <a:r>
              <a:rPr lang="en-US" sz="2400" dirty="0">
                <a:ea typeface="Calibri"/>
                <a:sym typeface="Calibri"/>
              </a:rPr>
              <a:t> </a:t>
            </a:r>
            <a:r>
              <a:rPr lang="en-US" sz="2400" dirty="0" err="1">
                <a:ea typeface="Calibri"/>
                <a:sym typeface="Calibri"/>
              </a:rPr>
              <a:t>થાય</a:t>
            </a:r>
            <a:r>
              <a:rPr lang="en-US" sz="2400" dirty="0">
                <a:ea typeface="Calibri"/>
                <a:sym typeface="Calibri"/>
              </a:rPr>
              <a:t> </a:t>
            </a:r>
            <a:r>
              <a:rPr lang="en-US" sz="2400" dirty="0" err="1">
                <a:ea typeface="Calibri"/>
                <a:sym typeface="Calibri"/>
              </a:rPr>
              <a:t>છે</a:t>
            </a:r>
            <a:r>
              <a:rPr lang="en-US" sz="2400" b="0" i="0" u="none" strike="noStrike" cap="none" dirty="0">
                <a:solidFill>
                  <a:srgbClr val="000000"/>
                </a:solidFill>
                <a:ea typeface="Calibri"/>
                <a:sym typeface="Calibri"/>
              </a:rPr>
              <a:t>.</a:t>
            </a:r>
            <a:endParaRPr dirty="0"/>
          </a:p>
          <a:p>
            <a:pPr marL="342900" marR="0" lvl="0" indent="-190500" algn="l" rtl="0">
              <a:lnSpc>
                <a:spcPct val="100000"/>
              </a:lnSpc>
              <a:spcBef>
                <a:spcPts val="0"/>
              </a:spcBef>
              <a:spcAft>
                <a:spcPts val="0"/>
              </a:spcAft>
              <a:buClr>
                <a:srgbClr val="000000"/>
              </a:buClr>
              <a:buSzPts val="2400"/>
              <a:buFont typeface="Noto Sans Symbols"/>
              <a:buNone/>
            </a:pPr>
            <a:endParaRPr sz="2400" b="0" i="0" u="none" strike="noStrike" cap="none" dirty="0">
              <a:solidFill>
                <a:srgbClr val="000000"/>
              </a:solidFill>
              <a:latin typeface="Calibri"/>
              <a:ea typeface="Calibri"/>
              <a:cs typeface="Calibri"/>
              <a:sym typeface="Calibri"/>
            </a:endParaRPr>
          </a:p>
          <a:p>
            <a:pPr marL="342900" indent="-342900">
              <a:buSzPts val="2400"/>
              <a:buFont typeface="Noto Sans Symbols"/>
              <a:buChar char="⮚"/>
            </a:pPr>
            <a:r>
              <a:rPr lang="en-US" sz="2400" dirty="0">
                <a:ea typeface="Calibri"/>
                <a:sym typeface="Calibri"/>
              </a:rPr>
              <a:t>આ </a:t>
            </a:r>
            <a:r>
              <a:rPr lang="en-US" sz="2400" dirty="0" err="1">
                <a:ea typeface="Calibri"/>
                <a:sym typeface="Calibri"/>
              </a:rPr>
              <a:t>ભાગમાં</a:t>
            </a:r>
            <a:r>
              <a:rPr lang="en-US" sz="2400" dirty="0">
                <a:ea typeface="Calibri"/>
                <a:sym typeface="Calibri"/>
              </a:rPr>
              <a:t> </a:t>
            </a:r>
            <a:r>
              <a:rPr lang="en-US" sz="2400" dirty="0" err="1">
                <a:ea typeface="Calibri"/>
                <a:sym typeface="Calibri"/>
              </a:rPr>
              <a:t>પાચન</a:t>
            </a:r>
            <a:r>
              <a:rPr lang="en-US" sz="2400" dirty="0">
                <a:ea typeface="Calibri"/>
                <a:sym typeface="Calibri"/>
              </a:rPr>
              <a:t> </a:t>
            </a:r>
            <a:r>
              <a:rPr lang="en-US" sz="2400" dirty="0" err="1">
                <a:ea typeface="Calibri"/>
                <a:sym typeface="Calibri"/>
              </a:rPr>
              <a:t>થતું</a:t>
            </a:r>
            <a:r>
              <a:rPr lang="en-US" sz="2400" dirty="0">
                <a:ea typeface="Calibri"/>
                <a:sym typeface="Calibri"/>
              </a:rPr>
              <a:t> </a:t>
            </a:r>
            <a:r>
              <a:rPr lang="en-US" sz="2400" dirty="0" err="1">
                <a:ea typeface="Calibri"/>
                <a:sym typeface="Calibri"/>
              </a:rPr>
              <a:t>નથી</a:t>
            </a:r>
            <a:r>
              <a:rPr lang="en-US" sz="2400" b="0" i="0" u="none" strike="noStrike" cap="none" dirty="0">
                <a:solidFill>
                  <a:srgbClr val="000000"/>
                </a:solidFill>
                <a:ea typeface="Calibri"/>
                <a:sym typeface="Calibri"/>
              </a:rPr>
              <a:t>.</a:t>
            </a:r>
            <a:endParaRPr lang="en-US" sz="2400" dirty="0">
              <a:ea typeface="Calibri"/>
              <a:sym typeface="Calibri"/>
            </a:endParaRPr>
          </a:p>
          <a:p>
            <a:pPr marL="342900" indent="-342900">
              <a:buSzPts val="2400"/>
              <a:buFont typeface="Noto Sans Symbols"/>
              <a:buChar char="⮚"/>
            </a:pPr>
            <a:endParaRPr lang="en-US" sz="2400" dirty="0">
              <a:sym typeface="Calibri"/>
            </a:endParaRPr>
          </a:p>
          <a:p>
            <a:pPr marL="342900" indent="-342900">
              <a:buSzPts val="2400"/>
              <a:buFont typeface="Noto Sans Symbols"/>
              <a:buChar char="⮚"/>
            </a:pPr>
            <a:endParaRPr dirty="0"/>
          </a:p>
        </p:txBody>
      </p:sp>
      <p:cxnSp>
        <p:nvCxnSpPr>
          <p:cNvPr id="175" name="Google Shape;175;p14"/>
          <p:cNvCxnSpPr/>
          <p:nvPr/>
        </p:nvCxnSpPr>
        <p:spPr>
          <a:xfrm flipH="1">
            <a:off x="2367775" y="2021863"/>
            <a:ext cx="2405561" cy="2046914"/>
          </a:xfrm>
          <a:prstGeom prst="straightConnector1">
            <a:avLst/>
          </a:prstGeom>
          <a:noFill/>
          <a:ln w="38100" cap="flat" cmpd="sng">
            <a:solidFill>
              <a:srgbClr val="0000CC"/>
            </a:solidFill>
            <a:prstDash val="solid"/>
            <a:round/>
            <a:headEnd type="none" w="sm" len="sm"/>
            <a:tailEnd type="triangle" w="med" len="med"/>
          </a:ln>
        </p:spPr>
      </p:cxnSp>
      <p:sp>
        <p:nvSpPr>
          <p:cNvPr id="176" name="Google Shape;176;p14"/>
          <p:cNvSpPr txBox="1"/>
          <p:nvPr/>
        </p:nvSpPr>
        <p:spPr>
          <a:xfrm>
            <a:off x="2701632" y="119271"/>
            <a:ext cx="3699164"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marL="457200" indent="-457200" algn="ctr"/>
            <a:r>
              <a:rPr lang="en-US" sz="3600" b="1" dirty="0" err="1">
                <a:solidFill>
                  <a:schemeClr val="dk1"/>
                </a:solidFill>
                <a:latin typeface="Calibri" pitchFamily="34" charset="0"/>
                <a:ea typeface="Calibri"/>
                <a:cs typeface="Calibri" pitchFamily="34" charset="0"/>
                <a:sym typeface="Calibri"/>
              </a:rPr>
              <a:t>મોટું</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આંતરડું</a:t>
            </a:r>
            <a:endParaRPr lang="en-US" b="1" dirty="0" err="1">
              <a:solidFill>
                <a:schemeClr val="dk1"/>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74">
                                            <p:txEl>
                                              <p:pRg st="2" end="2"/>
                                            </p:txEl>
                                          </p:spTgt>
                                        </p:tgtEl>
                                        <p:attrNameLst>
                                          <p:attrName>style.visibility</p:attrName>
                                        </p:attrNameLst>
                                      </p:cBhvr>
                                      <p:to>
                                        <p:strVal val="visible"/>
                                      </p:to>
                                    </p:set>
                                    <p:anim calcmode="lin" valueType="num">
                                      <p:cBhvr additive="base">
                                        <p:cTn id="7" dur="500"/>
                                        <p:tgtEl>
                                          <p:spTgt spid="174">
                                            <p:txEl>
                                              <p:pRg st="2" end="2"/>
                                            </p:txEl>
                                          </p:spTgt>
                                        </p:tgtEl>
                                        <p:attrNameLst>
                                          <p:attrName>ppt_y</p:attrName>
                                        </p:attrNameLst>
                                      </p:cBhvr>
                                      <p:tavLst>
                                        <p:tav tm="0">
                                          <p:val>
                                            <p:strVal val="#ppt_y+1"/>
                                          </p:val>
                                        </p:tav>
                                        <p:tav tm="100000">
                                          <p:val>
                                            <p:strVal val="#ppt_y"/>
                                          </p:val>
                                        </p:tav>
                                      </p:tavLst>
                                    </p:anim>
                                  </p:childTnLst>
                                </p:cTn>
                              </p:par>
                              <p:par>
                                <p:cTn id="8" presetID="2" presetClass="entr" presetSubtype="4" fill="hold" nodeType="withEffect">
                                  <p:stCondLst>
                                    <p:cond delay="0"/>
                                  </p:stCondLst>
                                  <p:childTnLst>
                                    <p:set>
                                      <p:cBhvr>
                                        <p:cTn id="9" dur="1" fill="hold">
                                          <p:stCondLst>
                                            <p:cond delay="0"/>
                                          </p:stCondLst>
                                        </p:cTn>
                                        <p:tgtEl>
                                          <p:spTgt spid="174">
                                            <p:txEl>
                                              <p:pRg st="0" end="0"/>
                                            </p:txEl>
                                          </p:spTgt>
                                        </p:tgtEl>
                                        <p:attrNameLst>
                                          <p:attrName>style.visibility</p:attrName>
                                        </p:attrNameLst>
                                      </p:cBhvr>
                                      <p:to>
                                        <p:strVal val="visible"/>
                                      </p:to>
                                    </p:set>
                                    <p:anim calcmode="lin" valueType="num">
                                      <p:cBhvr additive="base">
                                        <p:cTn id="10" dur="500"/>
                                        <p:tgtEl>
                                          <p:spTgt spid="174">
                                            <p:txEl>
                                              <p:pRg st="0" end="0"/>
                                            </p:txEl>
                                          </p:spTgt>
                                        </p:tgtEl>
                                        <p:attrNameLst>
                                          <p:attrName>ppt_y</p:attrName>
                                        </p:attrNameLst>
                                      </p:cBhvr>
                                      <p:tavLst>
                                        <p:tav tm="0">
                                          <p:val>
                                            <p:strVal val="#ppt_y+1"/>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174">
                                            <p:txEl>
                                              <p:pRg st="4" end="4"/>
                                            </p:txEl>
                                          </p:spTgt>
                                        </p:tgtEl>
                                        <p:attrNameLst>
                                          <p:attrName>style.visibility</p:attrName>
                                        </p:attrNameLst>
                                      </p:cBhvr>
                                      <p:to>
                                        <p:strVal val="visible"/>
                                      </p:to>
                                    </p:set>
                                    <p:anim calcmode="lin" valueType="num">
                                      <p:cBhvr additive="base">
                                        <p:cTn id="13" dur="500"/>
                                        <p:tgtEl>
                                          <p:spTgt spid="174">
                                            <p:txEl>
                                              <p:pRg st="4" end="4"/>
                                            </p:txEl>
                                          </p:spTgt>
                                        </p:tgtEl>
                                        <p:attrNameLst>
                                          <p:attrName>ppt_y</p:attrName>
                                        </p:attrNameLst>
                                      </p:cBhvr>
                                      <p:tavLst>
                                        <p:tav tm="0">
                                          <p:val>
                                            <p:strVal val="#ppt_y+1"/>
                                          </p:val>
                                        </p:tav>
                                        <p:tav tm="100000">
                                          <p:val>
                                            <p:strVal val="#ppt_y"/>
                                          </p:val>
                                        </p:tav>
                                      </p:tavLst>
                                    </p:anim>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75"/>
                                        </p:tgtEl>
                                        <p:attrNameLst>
                                          <p:attrName>style.visibility</p:attrName>
                                        </p:attrNameLst>
                                      </p:cBhvr>
                                      <p:to>
                                        <p:strVal val="visible"/>
                                      </p:to>
                                    </p:set>
                                    <p:animEffect transition="in" filter="fade">
                                      <p:cBhvr>
                                        <p:cTn id="17" dur="500"/>
                                        <p:tgtEl>
                                          <p:spTgt spid="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81"/>
        <p:cNvGrpSpPr/>
        <p:nvPr/>
      </p:nvGrpSpPr>
      <p:grpSpPr>
        <a:xfrm>
          <a:off x="0" y="0"/>
          <a:ext cx="0" cy="0"/>
          <a:chOff x="0" y="0"/>
          <a:chExt cx="0" cy="0"/>
        </a:xfrm>
      </p:grpSpPr>
      <p:pic>
        <p:nvPicPr>
          <p:cNvPr id="182" name="Google Shape;182;p15"/>
          <p:cNvPicPr preferRelativeResize="0"/>
          <p:nvPr/>
        </p:nvPicPr>
        <p:blipFill rotWithShape="1">
          <a:blip r:embed="rId3">
            <a:alphaModFix/>
          </a:blip>
          <a:srcRect l="10603" t="9756" r="11274" b="32033"/>
          <a:stretch/>
        </p:blipFill>
        <p:spPr>
          <a:xfrm>
            <a:off x="540385" y="1584280"/>
            <a:ext cx="3597415" cy="4392531"/>
          </a:xfrm>
          <a:prstGeom prst="rect">
            <a:avLst/>
          </a:prstGeom>
          <a:noFill/>
          <a:ln w="9525" cap="flat" cmpd="sng">
            <a:solidFill>
              <a:srgbClr val="4F6128"/>
            </a:solidFill>
            <a:prstDash val="solid"/>
            <a:round/>
            <a:headEnd type="none" w="sm" len="sm"/>
            <a:tailEnd type="none" w="sm" len="sm"/>
          </a:ln>
        </p:spPr>
      </p:pic>
      <p:sp>
        <p:nvSpPr>
          <p:cNvPr id="183" name="Google Shape;183;p15"/>
          <p:cNvSpPr txBox="1"/>
          <p:nvPr/>
        </p:nvSpPr>
        <p:spPr>
          <a:xfrm>
            <a:off x="4795024" y="1887386"/>
            <a:ext cx="3573121" cy="1569620"/>
          </a:xfrm>
          <a:prstGeom prst="rect">
            <a:avLst/>
          </a:prstGeom>
          <a:noFill/>
          <a:ln w="28575" cap="flat" cmpd="sng">
            <a:solidFill>
              <a:srgbClr val="00B0F0"/>
            </a:solidFill>
            <a:prstDash val="solid"/>
            <a:round/>
            <a:headEnd type="none" w="sm" len="sm"/>
            <a:tailEnd type="none" w="sm" len="sm"/>
          </a:ln>
        </p:spPr>
        <p:txBody>
          <a:bodyPr spcFirstLastPara="1" wrap="square" lIns="91425" tIns="45700" rIns="91425" bIns="45700" anchor="t" anchorCtr="0">
            <a:spAutoFit/>
          </a:bodyPr>
          <a:lstStyle/>
          <a:p>
            <a:r>
              <a:rPr lang="en-US" sz="2400" b="1" dirty="0" err="1">
                <a:solidFill>
                  <a:schemeClr val="accent2"/>
                </a:solidFill>
                <a:latin typeface="Calibri" pitchFamily="34" charset="0"/>
                <a:ea typeface="Calibri"/>
                <a:cs typeface="Calibri" pitchFamily="34" charset="0"/>
                <a:sym typeface="Calibri"/>
              </a:rPr>
              <a:t>ગુદા</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દ્વારા</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મલ</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શરીરથી</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બહાર</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નીકળી</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જાય</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છે</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જેના</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દ્વારા</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પાચનની</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પ્રક્રિયા</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પૂર્ણ</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થાય</a:t>
            </a:r>
            <a:r>
              <a:rPr lang="en-US" sz="2400" dirty="0">
                <a:latin typeface="Calibri" pitchFamily="34" charset="0"/>
                <a:ea typeface="Calibri"/>
                <a:cs typeface="Calibri" pitchFamily="34" charset="0"/>
                <a:sym typeface="Calibri"/>
              </a:rPr>
              <a:t> </a:t>
            </a:r>
            <a:r>
              <a:rPr lang="en-US" sz="2400" dirty="0" err="1">
                <a:latin typeface="Calibri" pitchFamily="34" charset="0"/>
                <a:ea typeface="Calibri"/>
                <a:cs typeface="Calibri" pitchFamily="34" charset="0"/>
                <a:sym typeface="Calibri"/>
              </a:rPr>
              <a:t>છે</a:t>
            </a:r>
            <a:r>
              <a:rPr lang="en-US" sz="2400" dirty="0">
                <a:solidFill>
                  <a:schemeClr val="dk1"/>
                </a:solidFill>
                <a:latin typeface="Calibri" pitchFamily="34" charset="0"/>
                <a:ea typeface="Calibri"/>
                <a:cs typeface="Calibri" pitchFamily="34" charset="0"/>
                <a:sym typeface="Calibri"/>
              </a:rPr>
              <a:t>.</a:t>
            </a:r>
            <a:endParaRPr lang="en-US" dirty="0">
              <a:solidFill>
                <a:schemeClr val="dk1"/>
              </a:solidFill>
              <a:latin typeface="Calibri" pitchFamily="34" charset="0"/>
              <a:cs typeface="Calibri" pitchFamily="34" charset="0"/>
            </a:endParaRPr>
          </a:p>
        </p:txBody>
      </p:sp>
      <p:cxnSp>
        <p:nvCxnSpPr>
          <p:cNvPr id="184" name="Google Shape;184;p15"/>
          <p:cNvCxnSpPr/>
          <p:nvPr/>
        </p:nvCxnSpPr>
        <p:spPr>
          <a:xfrm flipH="1">
            <a:off x="2219218" y="3124190"/>
            <a:ext cx="2837226" cy="1804462"/>
          </a:xfrm>
          <a:prstGeom prst="straightConnector1">
            <a:avLst/>
          </a:prstGeom>
          <a:noFill/>
          <a:ln w="38100" cap="flat" cmpd="sng">
            <a:solidFill>
              <a:srgbClr val="0000CC"/>
            </a:solidFill>
            <a:prstDash val="solid"/>
            <a:round/>
            <a:headEnd type="none" w="sm" len="sm"/>
            <a:tailEnd type="triangle" w="med" len="med"/>
          </a:ln>
        </p:spPr>
      </p:cxnSp>
      <p:sp>
        <p:nvSpPr>
          <p:cNvPr id="185" name="Google Shape;185;p15"/>
          <p:cNvSpPr txBox="1"/>
          <p:nvPr/>
        </p:nvSpPr>
        <p:spPr>
          <a:xfrm>
            <a:off x="2701632" y="119271"/>
            <a:ext cx="3699164" cy="646290"/>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marL="457200" indent="-457200" algn="ctr"/>
            <a:r>
              <a:rPr lang="en-US" sz="3600" b="1" dirty="0" err="1">
                <a:solidFill>
                  <a:schemeClr val="dk1"/>
                </a:solidFill>
                <a:latin typeface="Calibri" pitchFamily="34" charset="0"/>
                <a:ea typeface="Calibri"/>
                <a:cs typeface="Calibri" pitchFamily="34" charset="0"/>
                <a:sym typeface="Calibri"/>
              </a:rPr>
              <a:t>ગુદા</a:t>
            </a:r>
            <a:r>
              <a:rPr lang="en-US" sz="2800" dirty="0">
                <a:solidFill>
                  <a:schemeClr val="dk1"/>
                </a:solidFill>
                <a:ea typeface="Calibri"/>
                <a:sym typeface="Calibri"/>
              </a:rPr>
              <a:t> </a:t>
            </a:r>
            <a:endParaRPr lang="en-US" sz="2800" dirty="0">
              <a:solidFill>
                <a:schemeClr val="dk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83"/>
                                        </p:tgtEl>
                                        <p:attrNameLst>
                                          <p:attrName>style.visibility</p:attrName>
                                        </p:attrNameLst>
                                      </p:cBhvr>
                                      <p:to>
                                        <p:strVal val="visible"/>
                                      </p:to>
                                    </p:set>
                                    <p:anim calcmode="lin" valueType="num">
                                      <p:cBhvr additive="base">
                                        <p:cTn id="7" dur="1000"/>
                                        <p:tgtEl>
                                          <p:spTgt spid="183"/>
                                        </p:tgtEl>
                                        <p:attrNameLst>
                                          <p:attrName>ppt_y</p:attrName>
                                        </p:attrNameLst>
                                      </p:cBhvr>
                                      <p:tavLst>
                                        <p:tav tm="0">
                                          <p:val>
                                            <p:strVal val="#ppt_y+1"/>
                                          </p:val>
                                        </p:tav>
                                        <p:tav tm="100000">
                                          <p:val>
                                            <p:strVal val="#ppt_y"/>
                                          </p:val>
                                        </p:tav>
                                      </p:tavLst>
                                    </p:anim>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84"/>
                                        </p:tgtEl>
                                        <p:attrNameLst>
                                          <p:attrName>style.visibility</p:attrName>
                                        </p:attrNameLst>
                                      </p:cBhvr>
                                      <p:to>
                                        <p:strVal val="visible"/>
                                      </p:to>
                                    </p:set>
                                    <p:animEffect transition="in" filter="fade">
                                      <p:cBhvr>
                                        <p:cTn id="11" dur="500"/>
                                        <p:tgtEl>
                                          <p:spTgt spid="1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p16"/>
          <p:cNvSpPr/>
          <p:nvPr/>
        </p:nvSpPr>
        <p:spPr>
          <a:xfrm>
            <a:off x="377505" y="1920979"/>
            <a:ext cx="2306972" cy="914400"/>
          </a:xfrm>
          <a:prstGeom prst="roundRect">
            <a:avLst>
              <a:gd name="adj" fmla="val 16667"/>
            </a:avLst>
          </a:prstGeom>
          <a:solidFill>
            <a:srgbClr val="00FB92">
              <a:alpha val="54117"/>
            </a:srgbClr>
          </a:solidFill>
          <a:ln w="25400" cap="flat" cmpd="sng">
            <a:solidFill>
              <a:srgbClr val="0F243E"/>
            </a:solidFill>
            <a:prstDash val="solid"/>
            <a:round/>
            <a:headEnd type="none" w="sm" len="sm"/>
            <a:tailEnd type="none" w="sm" len="sm"/>
          </a:ln>
        </p:spPr>
        <p:txBody>
          <a:bodyPr spcFirstLastPara="1" wrap="square" lIns="91425" tIns="45700" rIns="91425" bIns="45700" anchor="ctr" anchorCtr="0">
            <a:noAutofit/>
          </a:bodyPr>
          <a:lstStyle/>
          <a:p>
            <a:pPr algn="ctr"/>
            <a:r>
              <a:rPr lang="en-US" sz="2400" dirty="0" err="1">
                <a:solidFill>
                  <a:schemeClr val="dk1"/>
                </a:solidFill>
                <a:latin typeface="Calibri" pitchFamily="34" charset="0"/>
                <a:ea typeface="Calibri"/>
                <a:cs typeface="Calibri" pitchFamily="34" charset="0"/>
                <a:sym typeface="Calibri"/>
              </a:rPr>
              <a:t>ખોરાક</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મોઢા</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દ્વારા</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લેવાય</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છે</a:t>
            </a:r>
            <a:endParaRPr lang="en-US" dirty="0" err="1">
              <a:solidFill>
                <a:schemeClr val="dk1"/>
              </a:solidFill>
              <a:latin typeface="Calibri" pitchFamily="34" charset="0"/>
              <a:cs typeface="Calibri" pitchFamily="34" charset="0"/>
            </a:endParaRPr>
          </a:p>
        </p:txBody>
      </p:sp>
      <p:sp>
        <p:nvSpPr>
          <p:cNvPr id="192" name="Google Shape;192;p16"/>
          <p:cNvSpPr/>
          <p:nvPr/>
        </p:nvSpPr>
        <p:spPr>
          <a:xfrm>
            <a:off x="2684477" y="2135863"/>
            <a:ext cx="604007" cy="484632"/>
          </a:xfrm>
          <a:prstGeom prst="rightArrow">
            <a:avLst>
              <a:gd name="adj1" fmla="val 50000"/>
              <a:gd name="adj2" fmla="val 50000"/>
            </a:avLst>
          </a:prstGeom>
          <a:solidFill>
            <a:srgbClr val="00FB92">
              <a:alpha val="54117"/>
            </a:srgbClr>
          </a:solidFill>
          <a:ln w="25400" cap="flat" cmpd="sng">
            <a:solidFill>
              <a:srgbClr val="0F243E"/>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93" name="Google Shape;193;p16"/>
          <p:cNvSpPr/>
          <p:nvPr/>
        </p:nvSpPr>
        <p:spPr>
          <a:xfrm>
            <a:off x="3306664" y="1830097"/>
            <a:ext cx="2306972" cy="1080884"/>
          </a:xfrm>
          <a:prstGeom prst="roundRect">
            <a:avLst>
              <a:gd name="adj" fmla="val 16667"/>
            </a:avLst>
          </a:prstGeom>
          <a:solidFill>
            <a:srgbClr val="00FB92">
              <a:alpha val="54117"/>
            </a:srgbClr>
          </a:solidFill>
          <a:ln w="25400" cap="flat" cmpd="sng">
            <a:solidFill>
              <a:srgbClr val="632423"/>
            </a:solidFill>
            <a:prstDash val="solid"/>
            <a:round/>
            <a:headEnd type="none" w="sm" len="sm"/>
            <a:tailEnd type="none" w="sm" len="sm"/>
          </a:ln>
        </p:spPr>
        <p:txBody>
          <a:bodyPr spcFirstLastPara="1" wrap="square" lIns="91425" tIns="45700" rIns="91425" bIns="45700" anchor="ctr" anchorCtr="0">
            <a:noAutofit/>
          </a:bodyPr>
          <a:lstStyle/>
          <a:p>
            <a:pPr algn="ctr"/>
            <a:r>
              <a:rPr lang="en-US" sz="2400" dirty="0" err="1">
                <a:solidFill>
                  <a:schemeClr val="dk1"/>
                </a:solidFill>
                <a:latin typeface="Calibri" pitchFamily="34" charset="0"/>
                <a:ea typeface="Calibri"/>
                <a:cs typeface="Calibri" pitchFamily="34" charset="0"/>
                <a:sym typeface="Calibri"/>
              </a:rPr>
              <a:t>ખોરાક</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મોઢા</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દ્વારા</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લેવાય</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છે</a:t>
            </a:r>
            <a:endParaRPr lang="en-US" dirty="0" err="1">
              <a:solidFill>
                <a:schemeClr val="dk1"/>
              </a:solidFill>
              <a:latin typeface="Calibri" pitchFamily="34" charset="0"/>
              <a:cs typeface="Calibri" pitchFamily="34" charset="0"/>
            </a:endParaRPr>
          </a:p>
        </p:txBody>
      </p:sp>
      <p:sp>
        <p:nvSpPr>
          <p:cNvPr id="194" name="Google Shape;194;p16"/>
          <p:cNvSpPr/>
          <p:nvPr/>
        </p:nvSpPr>
        <p:spPr>
          <a:xfrm>
            <a:off x="5613636" y="2044982"/>
            <a:ext cx="604007" cy="484632"/>
          </a:xfrm>
          <a:prstGeom prst="rightArrow">
            <a:avLst>
              <a:gd name="adj1" fmla="val 50000"/>
              <a:gd name="adj2" fmla="val 50000"/>
            </a:avLst>
          </a:prstGeom>
          <a:solidFill>
            <a:srgbClr val="00FB92">
              <a:alpha val="54117"/>
            </a:srgbClr>
          </a:solidFill>
          <a:ln w="25400" cap="flat" cmpd="sng">
            <a:solidFill>
              <a:srgbClr val="632423"/>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95" name="Google Shape;195;p16"/>
          <p:cNvSpPr/>
          <p:nvPr/>
        </p:nvSpPr>
        <p:spPr>
          <a:xfrm>
            <a:off x="6235823" y="1772772"/>
            <a:ext cx="2306972" cy="1080884"/>
          </a:xfrm>
          <a:prstGeom prst="roundRect">
            <a:avLst>
              <a:gd name="adj" fmla="val 16667"/>
            </a:avLst>
          </a:prstGeom>
          <a:solidFill>
            <a:srgbClr val="00FB92">
              <a:alpha val="54117"/>
            </a:srgbClr>
          </a:solidFill>
          <a:ln w="25400" cap="flat" cmpd="sng">
            <a:solidFill>
              <a:srgbClr val="1D1B10"/>
            </a:solidFill>
            <a:prstDash val="solid"/>
            <a:round/>
            <a:headEnd type="none" w="sm" len="sm"/>
            <a:tailEnd type="none" w="sm" len="sm"/>
          </a:ln>
        </p:spPr>
        <p:txBody>
          <a:bodyPr spcFirstLastPara="1" wrap="square" lIns="91425" tIns="45700" rIns="91425" bIns="45700" anchor="ctr" anchorCtr="0">
            <a:noAutofit/>
          </a:bodyPr>
          <a:lstStyle/>
          <a:p>
            <a:pPr algn="ctr"/>
            <a:r>
              <a:rPr lang="en-US" sz="2400" dirty="0" err="1">
                <a:solidFill>
                  <a:schemeClr val="dk1"/>
                </a:solidFill>
                <a:latin typeface="Calibri" pitchFamily="34" charset="0"/>
                <a:ea typeface="Calibri"/>
                <a:cs typeface="Calibri" pitchFamily="34" charset="0"/>
                <a:sym typeface="Calibri"/>
              </a:rPr>
              <a:t>નાના</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કણોમાં</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તૂટી</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જાય</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છે</a:t>
            </a:r>
            <a:endParaRPr lang="en-US" dirty="0" err="1">
              <a:solidFill>
                <a:schemeClr val="dk1"/>
              </a:solidFill>
              <a:latin typeface="Calibri" pitchFamily="34" charset="0"/>
              <a:cs typeface="Calibri" pitchFamily="34" charset="0"/>
            </a:endParaRPr>
          </a:p>
        </p:txBody>
      </p:sp>
      <p:sp>
        <p:nvSpPr>
          <p:cNvPr id="196" name="Google Shape;196;p16"/>
          <p:cNvSpPr/>
          <p:nvPr/>
        </p:nvSpPr>
        <p:spPr>
          <a:xfrm rot="5400000">
            <a:off x="7120861" y="2936413"/>
            <a:ext cx="604007" cy="484632"/>
          </a:xfrm>
          <a:prstGeom prst="rightArrow">
            <a:avLst>
              <a:gd name="adj1" fmla="val 50000"/>
              <a:gd name="adj2" fmla="val 50000"/>
            </a:avLst>
          </a:prstGeom>
          <a:solidFill>
            <a:srgbClr val="1D1B10"/>
          </a:solidFill>
          <a:ln w="25400" cap="flat" cmpd="sng">
            <a:solidFill>
              <a:srgbClr val="1D1B1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7" name="Google Shape;197;p16"/>
          <p:cNvSpPr/>
          <p:nvPr/>
        </p:nvSpPr>
        <p:spPr>
          <a:xfrm>
            <a:off x="6312722" y="3503802"/>
            <a:ext cx="2306972" cy="1080884"/>
          </a:xfrm>
          <a:prstGeom prst="roundRect">
            <a:avLst>
              <a:gd name="adj" fmla="val 16667"/>
            </a:avLst>
          </a:prstGeom>
          <a:solidFill>
            <a:srgbClr val="C4BD97">
              <a:alpha val="54117"/>
            </a:srgbClr>
          </a:solidFill>
          <a:ln w="25400" cap="flat" cmpd="sng">
            <a:solidFill>
              <a:srgbClr val="4F6128"/>
            </a:solidFill>
            <a:prstDash val="solid"/>
            <a:round/>
            <a:headEnd type="none" w="sm" len="sm"/>
            <a:tailEnd type="none" w="sm" len="sm"/>
          </a:ln>
        </p:spPr>
        <p:txBody>
          <a:bodyPr spcFirstLastPara="1" wrap="square" lIns="91425" tIns="45700" rIns="91425" bIns="45700" anchor="ctr" anchorCtr="0">
            <a:noAutofit/>
          </a:bodyPr>
          <a:lstStyle/>
          <a:p>
            <a:pPr algn="ctr"/>
            <a:r>
              <a:rPr lang="en-US" sz="2400" dirty="0" err="1">
                <a:solidFill>
                  <a:schemeClr val="dk1"/>
                </a:solidFill>
                <a:latin typeface="Calibri" pitchFamily="34" charset="0"/>
                <a:ea typeface="Calibri"/>
                <a:cs typeface="Calibri" pitchFamily="34" charset="0"/>
                <a:sym typeface="Calibri"/>
              </a:rPr>
              <a:t>નાના</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કણોમાં</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તૂટી</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જાય</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છે</a:t>
            </a:r>
            <a:endParaRPr lang="en-US" dirty="0" err="1">
              <a:solidFill>
                <a:schemeClr val="dk1"/>
              </a:solidFill>
              <a:latin typeface="Calibri" pitchFamily="34" charset="0"/>
              <a:cs typeface="Calibri" pitchFamily="34" charset="0"/>
            </a:endParaRPr>
          </a:p>
        </p:txBody>
      </p:sp>
      <p:sp>
        <p:nvSpPr>
          <p:cNvPr id="198" name="Google Shape;198;p16"/>
          <p:cNvSpPr/>
          <p:nvPr/>
        </p:nvSpPr>
        <p:spPr>
          <a:xfrm rot="10800000">
            <a:off x="5708715" y="3835699"/>
            <a:ext cx="604007" cy="484632"/>
          </a:xfrm>
          <a:prstGeom prst="rightArrow">
            <a:avLst>
              <a:gd name="adj1" fmla="val 50000"/>
              <a:gd name="adj2" fmla="val 50000"/>
            </a:avLst>
          </a:prstGeom>
          <a:solidFill>
            <a:srgbClr val="C4BD97">
              <a:alpha val="54117"/>
            </a:srgbClr>
          </a:solidFill>
          <a:ln w="25400" cap="flat" cmpd="sng">
            <a:solidFill>
              <a:srgbClr val="4F6128"/>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199" name="Google Shape;199;p16"/>
          <p:cNvSpPr/>
          <p:nvPr/>
        </p:nvSpPr>
        <p:spPr>
          <a:xfrm>
            <a:off x="3369581" y="3530367"/>
            <a:ext cx="2306972" cy="1080884"/>
          </a:xfrm>
          <a:prstGeom prst="roundRect">
            <a:avLst>
              <a:gd name="adj" fmla="val 16667"/>
            </a:avLst>
          </a:prstGeom>
          <a:solidFill>
            <a:srgbClr val="C4BD97">
              <a:alpha val="54117"/>
            </a:srgbClr>
          </a:solidFill>
          <a:ln w="25400" cap="flat" cmpd="sng">
            <a:solidFill>
              <a:srgbClr val="3F3151"/>
            </a:solidFill>
            <a:prstDash val="solid"/>
            <a:round/>
            <a:headEnd type="none" w="sm" len="sm"/>
            <a:tailEnd type="none" w="sm" len="sm"/>
          </a:ln>
        </p:spPr>
        <p:txBody>
          <a:bodyPr spcFirstLastPara="1" wrap="square" lIns="91425" tIns="45700" rIns="91425" bIns="45700" anchor="ctr" anchorCtr="0">
            <a:noAutofit/>
          </a:bodyPr>
          <a:lstStyle/>
          <a:p>
            <a:pPr algn="ctr"/>
            <a:r>
              <a:rPr lang="gu-IN" sz="2400" dirty="0">
                <a:solidFill>
                  <a:schemeClr val="dk1"/>
                </a:solidFill>
                <a:latin typeface="Calibri" pitchFamily="34" charset="0"/>
              </a:rPr>
              <a:t>શોષાયેલ ખોરાકનો ઉપયોગ</a:t>
            </a:r>
            <a:endParaRPr lang="en-US" sz="2400" dirty="0" err="1">
              <a:solidFill>
                <a:schemeClr val="dk1"/>
              </a:solidFill>
              <a:latin typeface="Calibri" pitchFamily="34" charset="0"/>
              <a:cs typeface="Calibri" pitchFamily="34" charset="0"/>
            </a:endParaRPr>
          </a:p>
        </p:txBody>
      </p:sp>
      <p:sp>
        <p:nvSpPr>
          <p:cNvPr id="200" name="Google Shape;200;p16"/>
          <p:cNvSpPr/>
          <p:nvPr/>
        </p:nvSpPr>
        <p:spPr>
          <a:xfrm rot="10800000">
            <a:off x="2765574" y="3862264"/>
            <a:ext cx="604007" cy="484632"/>
          </a:xfrm>
          <a:prstGeom prst="rightArrow">
            <a:avLst>
              <a:gd name="adj1" fmla="val 50000"/>
              <a:gd name="adj2" fmla="val 50000"/>
            </a:avLst>
          </a:prstGeom>
          <a:solidFill>
            <a:srgbClr val="C4BD97">
              <a:alpha val="54117"/>
            </a:srgbClr>
          </a:solidFill>
          <a:ln w="25400" cap="flat" cmpd="sng">
            <a:solidFill>
              <a:srgbClr val="3F31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201" name="Google Shape;201;p16"/>
          <p:cNvSpPr/>
          <p:nvPr/>
        </p:nvSpPr>
        <p:spPr>
          <a:xfrm>
            <a:off x="434829" y="3530367"/>
            <a:ext cx="2306972" cy="1080884"/>
          </a:xfrm>
          <a:prstGeom prst="roundRect">
            <a:avLst>
              <a:gd name="adj" fmla="val 16667"/>
            </a:avLst>
          </a:prstGeom>
          <a:solidFill>
            <a:srgbClr val="C4BD97">
              <a:alpha val="54117"/>
            </a:srgbClr>
          </a:solidFill>
          <a:ln w="25400" cap="flat" cmpd="sng">
            <a:solidFill>
              <a:srgbClr val="974806"/>
            </a:solidFill>
            <a:prstDash val="solid"/>
            <a:round/>
            <a:headEnd type="none" w="sm" len="sm"/>
            <a:tailEnd type="none" w="sm" len="sm"/>
          </a:ln>
        </p:spPr>
        <p:txBody>
          <a:bodyPr spcFirstLastPara="1" wrap="square" lIns="91425" tIns="45700" rIns="91425" bIns="45700" anchor="ctr" anchorCtr="0">
            <a:noAutofit/>
          </a:bodyPr>
          <a:lstStyle/>
          <a:p>
            <a:pPr lvl="0" algn="ctr"/>
            <a:r>
              <a:rPr lang="gu-IN" sz="2400" dirty="0">
                <a:solidFill>
                  <a:schemeClr val="tx1"/>
                </a:solidFill>
                <a:latin typeface="Calibri"/>
                <a:ea typeface="Calibri"/>
                <a:cs typeface="Calibri"/>
                <a:sym typeface="Calibri"/>
              </a:rPr>
              <a:t>અપચેલો</a:t>
            </a:r>
            <a:r>
              <a:rPr lang="gu-IN" sz="2400" dirty="0">
                <a:solidFill>
                  <a:schemeClr val="dk1"/>
                </a:solidFill>
                <a:latin typeface="Calibri"/>
                <a:ea typeface="Calibri"/>
                <a:cs typeface="Calibri"/>
                <a:sym typeface="Calibri"/>
              </a:rPr>
              <a:t> ખોરાક મળ</a:t>
            </a:r>
            <a:r>
              <a:rPr lang="en-US" sz="2400" dirty="0">
                <a:solidFill>
                  <a:schemeClr val="dk1"/>
                </a:solidFill>
                <a:latin typeface="Calibri"/>
                <a:ea typeface="Calibri"/>
                <a:cs typeface="Calibri"/>
                <a:sym typeface="Calibri"/>
              </a:rPr>
              <a:t> </a:t>
            </a:r>
            <a:r>
              <a:rPr lang="gu-IN" sz="2400" dirty="0">
                <a:solidFill>
                  <a:schemeClr val="dk1"/>
                </a:solidFill>
                <a:latin typeface="Calibri"/>
                <a:ea typeface="Calibri"/>
                <a:cs typeface="Calibri"/>
                <a:sym typeface="Calibri"/>
              </a:rPr>
              <a:t>દ્વાર દ્વારા બહાર નીકળે છે</a:t>
            </a:r>
            <a:endParaRPr sz="2400" b="0" i="0" u="none" strike="noStrike" cap="none" dirty="0">
              <a:solidFill>
                <a:schemeClr val="dk1"/>
              </a:solidFill>
              <a:latin typeface="Calibri"/>
              <a:ea typeface="Calibri"/>
              <a:cs typeface="Calibri"/>
              <a:sym typeface="Calibri"/>
            </a:endParaRPr>
          </a:p>
        </p:txBody>
      </p:sp>
      <p:sp>
        <p:nvSpPr>
          <p:cNvPr id="202" name="Google Shape;202;p16"/>
          <p:cNvSpPr/>
          <p:nvPr/>
        </p:nvSpPr>
        <p:spPr>
          <a:xfrm>
            <a:off x="4217834" y="4633596"/>
            <a:ext cx="484632" cy="374632"/>
          </a:xfrm>
          <a:prstGeom prst="downArrow">
            <a:avLst>
              <a:gd name="adj1" fmla="val 50000"/>
              <a:gd name="adj2" fmla="val 50000"/>
            </a:avLst>
          </a:prstGeom>
          <a:solidFill>
            <a:srgbClr val="92CCDC">
              <a:alpha val="54117"/>
            </a:srgbClr>
          </a:solidFill>
          <a:ln w="25400" cap="flat" cmpd="sng">
            <a:solidFill>
              <a:srgbClr val="3F315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dk1"/>
              </a:solidFill>
              <a:latin typeface="Calibri"/>
              <a:ea typeface="Calibri"/>
              <a:cs typeface="Calibri"/>
              <a:sym typeface="Calibri"/>
            </a:endParaRPr>
          </a:p>
        </p:txBody>
      </p:sp>
      <p:sp>
        <p:nvSpPr>
          <p:cNvPr id="203" name="Google Shape;203;p16"/>
          <p:cNvSpPr/>
          <p:nvPr/>
        </p:nvSpPr>
        <p:spPr>
          <a:xfrm>
            <a:off x="3067577" y="5075763"/>
            <a:ext cx="1163276" cy="382997"/>
          </a:xfrm>
          <a:prstGeom prst="round2DiagRect">
            <a:avLst>
              <a:gd name="adj1" fmla="val 16667"/>
              <a:gd name="adj2" fmla="val 0"/>
            </a:avLst>
          </a:prstGeom>
          <a:solidFill>
            <a:srgbClr val="92CCDC">
              <a:alpha val="54117"/>
            </a:srgbClr>
          </a:solidFill>
          <a:ln w="25400" cap="flat" cmpd="sng">
            <a:solidFill>
              <a:srgbClr val="3F3151"/>
            </a:solidFill>
            <a:prstDash val="solid"/>
            <a:round/>
            <a:headEnd type="none" w="sm" len="sm"/>
            <a:tailEnd type="none" w="sm" len="sm"/>
          </a:ln>
        </p:spPr>
        <p:txBody>
          <a:bodyPr spcFirstLastPara="1" wrap="square" lIns="91425" tIns="45700" rIns="91425" bIns="45700" anchor="ctr" anchorCtr="0">
            <a:noAutofit/>
          </a:bodyPr>
          <a:lstStyle/>
          <a:p>
            <a:pPr algn="ctr"/>
            <a:r>
              <a:rPr lang="en-US" sz="2400" dirty="0" err="1">
                <a:solidFill>
                  <a:schemeClr val="dk1"/>
                </a:solidFill>
                <a:latin typeface="Calibri" pitchFamily="34" charset="0"/>
                <a:ea typeface="Calibri"/>
                <a:cs typeface="Calibri" pitchFamily="34" charset="0"/>
                <a:sym typeface="Calibri"/>
              </a:rPr>
              <a:t>ઊર્જા</a:t>
            </a:r>
            <a:endParaRPr lang="en-US" sz="2400" dirty="0" err="1">
              <a:solidFill>
                <a:schemeClr val="dk1"/>
              </a:solidFill>
              <a:latin typeface="Calibri" pitchFamily="34" charset="0"/>
              <a:ea typeface="Calibri"/>
              <a:cs typeface="Calibri" pitchFamily="34" charset="0"/>
            </a:endParaRPr>
          </a:p>
        </p:txBody>
      </p:sp>
      <p:sp>
        <p:nvSpPr>
          <p:cNvPr id="204" name="Google Shape;204;p16"/>
          <p:cNvSpPr/>
          <p:nvPr/>
        </p:nvSpPr>
        <p:spPr>
          <a:xfrm>
            <a:off x="3821187" y="5526296"/>
            <a:ext cx="1403759" cy="382997"/>
          </a:xfrm>
          <a:prstGeom prst="round2DiagRect">
            <a:avLst>
              <a:gd name="adj1" fmla="val 16667"/>
              <a:gd name="adj2" fmla="val 0"/>
            </a:avLst>
          </a:prstGeom>
          <a:solidFill>
            <a:srgbClr val="92CCDC">
              <a:alpha val="54117"/>
            </a:srgbClr>
          </a:solidFill>
          <a:ln w="25400" cap="flat" cmpd="sng">
            <a:solidFill>
              <a:srgbClr val="3F3151"/>
            </a:solidFill>
            <a:prstDash val="solid"/>
            <a:round/>
            <a:headEnd type="none" w="sm" len="sm"/>
            <a:tailEnd type="none" w="sm" len="sm"/>
          </a:ln>
        </p:spPr>
        <p:txBody>
          <a:bodyPr spcFirstLastPara="1" wrap="square" lIns="91425" tIns="45700" rIns="91425" bIns="45700" anchor="ctr" anchorCtr="0">
            <a:noAutofit/>
          </a:bodyPr>
          <a:lstStyle/>
          <a:p>
            <a:pPr algn="ctr"/>
            <a:r>
              <a:rPr lang="en-US" sz="2400" dirty="0" err="1">
                <a:solidFill>
                  <a:schemeClr val="dk1"/>
                </a:solidFill>
                <a:latin typeface="Calibri" pitchFamily="34" charset="0"/>
                <a:ea typeface="Calibri"/>
                <a:cs typeface="Calibri" pitchFamily="34" charset="0"/>
                <a:sym typeface="Calibri"/>
              </a:rPr>
              <a:t>વૃદ્ધિ</a:t>
            </a:r>
            <a:r>
              <a:rPr lang="en-US" sz="2400" dirty="0">
                <a:solidFill>
                  <a:schemeClr val="dk1"/>
                </a:solidFill>
                <a:latin typeface="Calibri" pitchFamily="34" charset="0"/>
                <a:ea typeface="Calibri"/>
                <a:cs typeface="Calibri" pitchFamily="34" charset="0"/>
                <a:sym typeface="Calibri"/>
              </a:rPr>
              <a:t> </a:t>
            </a:r>
            <a:endParaRPr lang="en-US" dirty="0">
              <a:solidFill>
                <a:schemeClr val="dk1"/>
              </a:solidFill>
              <a:latin typeface="Calibri" pitchFamily="34" charset="0"/>
              <a:cs typeface="Calibri" pitchFamily="34" charset="0"/>
            </a:endParaRPr>
          </a:p>
        </p:txBody>
      </p:sp>
      <p:sp>
        <p:nvSpPr>
          <p:cNvPr id="205" name="Google Shape;205;p16"/>
          <p:cNvSpPr/>
          <p:nvPr/>
        </p:nvSpPr>
        <p:spPr>
          <a:xfrm>
            <a:off x="4589947" y="5068320"/>
            <a:ext cx="2764198" cy="373269"/>
          </a:xfrm>
          <a:prstGeom prst="round2DiagRect">
            <a:avLst>
              <a:gd name="adj1" fmla="val 16667"/>
              <a:gd name="adj2" fmla="val 0"/>
            </a:avLst>
          </a:prstGeom>
          <a:solidFill>
            <a:srgbClr val="92CCDC">
              <a:alpha val="54117"/>
            </a:srgbClr>
          </a:solidFill>
          <a:ln w="25400" cap="flat" cmpd="sng">
            <a:solidFill>
              <a:srgbClr val="3F3151"/>
            </a:solidFill>
            <a:prstDash val="solid"/>
            <a:round/>
            <a:headEnd type="none" w="sm" len="sm"/>
            <a:tailEnd type="none" w="sm" len="sm"/>
          </a:ln>
        </p:spPr>
        <p:txBody>
          <a:bodyPr spcFirstLastPara="1" wrap="square" lIns="91425" tIns="45700" rIns="91425" bIns="45700" anchor="ctr" anchorCtr="0">
            <a:noAutofit/>
          </a:bodyPr>
          <a:lstStyle/>
          <a:p>
            <a:pPr algn="ctr"/>
            <a:r>
              <a:rPr lang="en-US" sz="2400" dirty="0" err="1">
                <a:solidFill>
                  <a:schemeClr val="dk1"/>
                </a:solidFill>
                <a:latin typeface="Calibri" pitchFamily="34" charset="0"/>
                <a:ea typeface="Calibri"/>
                <a:cs typeface="Calibri" pitchFamily="34" charset="0"/>
                <a:sym typeface="Calibri"/>
              </a:rPr>
              <a:t>કોષોની</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મરામત</a:t>
            </a:r>
            <a:endParaRPr lang="en-US" sz="2400" dirty="0" err="1">
              <a:solidFill>
                <a:schemeClr val="dk1"/>
              </a:solidFill>
              <a:latin typeface="Calibri" pitchFamily="34" charset="0"/>
              <a:ea typeface="Calibri"/>
              <a:cs typeface="Calibri" pitchFamily="34" charset="0"/>
            </a:endParaRPr>
          </a:p>
        </p:txBody>
      </p:sp>
      <p:sp>
        <p:nvSpPr>
          <p:cNvPr id="206" name="Google Shape;206;p16"/>
          <p:cNvSpPr txBox="1"/>
          <p:nvPr/>
        </p:nvSpPr>
        <p:spPr>
          <a:xfrm>
            <a:off x="1983227" y="106812"/>
            <a:ext cx="4994031"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algn="ctr"/>
            <a:r>
              <a:rPr lang="en-US" sz="3600" b="1" dirty="0" err="1">
                <a:solidFill>
                  <a:schemeClr val="dk1"/>
                </a:solidFill>
                <a:latin typeface="Calibri" pitchFamily="34" charset="0"/>
                <a:ea typeface="Calibri"/>
                <a:cs typeface="Calibri" pitchFamily="34" charset="0"/>
                <a:sym typeface="Calibri"/>
              </a:rPr>
              <a:t>માનવ</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પાચન</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તંત્ર</a:t>
            </a:r>
            <a:endParaRPr lang="en-US" b="1" dirty="0" err="1">
              <a:solidFill>
                <a:schemeClr val="dk1"/>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192"/>
                                        </p:tgtEl>
                                        <p:attrNameLst>
                                          <p:attrName>style.visibility</p:attrName>
                                        </p:attrNameLst>
                                      </p:cBhvr>
                                      <p:to>
                                        <p:strVal val="visible"/>
                                      </p:to>
                                    </p:set>
                                    <p:animEffect transition="in" filter="fade">
                                      <p:cBhvr>
                                        <p:cTn id="7" dur="1000"/>
                                        <p:tgtEl>
                                          <p:spTgt spid="192"/>
                                        </p:tgtEl>
                                      </p:cBhvr>
                                    </p:animEffect>
                                  </p:childTnLst>
                                </p:cTn>
                              </p:par>
                            </p:childTnLst>
                          </p:cTn>
                        </p:par>
                        <p:par>
                          <p:cTn id="8" fill="hold">
                            <p:stCondLst>
                              <p:cond delay="1000"/>
                            </p:stCondLst>
                            <p:childTnLst>
                              <p:par>
                                <p:cTn id="9" presetID="10" presetClass="entr" presetSubtype="0" fill="hold" nodeType="afterEffect">
                                  <p:stCondLst>
                                    <p:cond delay="500"/>
                                  </p:stCondLst>
                                  <p:childTnLst>
                                    <p:set>
                                      <p:cBhvr>
                                        <p:cTn id="10" dur="1" fill="hold">
                                          <p:stCondLst>
                                            <p:cond delay="0"/>
                                          </p:stCondLst>
                                        </p:cTn>
                                        <p:tgtEl>
                                          <p:spTgt spid="193"/>
                                        </p:tgtEl>
                                        <p:attrNameLst>
                                          <p:attrName>style.visibility</p:attrName>
                                        </p:attrNameLst>
                                      </p:cBhvr>
                                      <p:to>
                                        <p:strVal val="visible"/>
                                      </p:to>
                                    </p:set>
                                    <p:animEffect transition="in" filter="fade">
                                      <p:cBhvr>
                                        <p:cTn id="11" dur="1000"/>
                                        <p:tgtEl>
                                          <p:spTgt spid="193"/>
                                        </p:tgtEl>
                                      </p:cBhvr>
                                    </p:animEffect>
                                  </p:childTnLst>
                                </p:cTn>
                              </p:par>
                            </p:childTnLst>
                          </p:cTn>
                        </p:par>
                        <p:par>
                          <p:cTn id="12" fill="hold">
                            <p:stCondLst>
                              <p:cond delay="2000"/>
                            </p:stCondLst>
                            <p:childTnLst>
                              <p:par>
                                <p:cTn id="13" presetID="10" presetClass="entr" presetSubtype="0" fill="hold" nodeType="afterEffect">
                                  <p:stCondLst>
                                    <p:cond delay="500"/>
                                  </p:stCondLst>
                                  <p:childTnLst>
                                    <p:set>
                                      <p:cBhvr>
                                        <p:cTn id="14" dur="1" fill="hold">
                                          <p:stCondLst>
                                            <p:cond delay="0"/>
                                          </p:stCondLst>
                                        </p:cTn>
                                        <p:tgtEl>
                                          <p:spTgt spid="194"/>
                                        </p:tgtEl>
                                        <p:attrNameLst>
                                          <p:attrName>style.visibility</p:attrName>
                                        </p:attrNameLst>
                                      </p:cBhvr>
                                      <p:to>
                                        <p:strVal val="visible"/>
                                      </p:to>
                                    </p:set>
                                    <p:animEffect transition="in" filter="fade">
                                      <p:cBhvr>
                                        <p:cTn id="15" dur="1000"/>
                                        <p:tgtEl>
                                          <p:spTgt spid="194"/>
                                        </p:tgtEl>
                                      </p:cBhvr>
                                    </p:animEffect>
                                  </p:childTnLst>
                                </p:cTn>
                              </p:par>
                            </p:childTnLst>
                          </p:cTn>
                        </p:par>
                        <p:par>
                          <p:cTn id="16" fill="hold">
                            <p:stCondLst>
                              <p:cond delay="3000"/>
                            </p:stCondLst>
                            <p:childTnLst>
                              <p:par>
                                <p:cTn id="17" presetID="10" presetClass="entr" presetSubtype="0" fill="hold" nodeType="afterEffect">
                                  <p:stCondLst>
                                    <p:cond delay="500"/>
                                  </p:stCondLst>
                                  <p:childTnLst>
                                    <p:set>
                                      <p:cBhvr>
                                        <p:cTn id="18" dur="1" fill="hold">
                                          <p:stCondLst>
                                            <p:cond delay="0"/>
                                          </p:stCondLst>
                                        </p:cTn>
                                        <p:tgtEl>
                                          <p:spTgt spid="195"/>
                                        </p:tgtEl>
                                        <p:attrNameLst>
                                          <p:attrName>style.visibility</p:attrName>
                                        </p:attrNameLst>
                                      </p:cBhvr>
                                      <p:to>
                                        <p:strVal val="visible"/>
                                      </p:to>
                                    </p:set>
                                    <p:animEffect transition="in" filter="fade">
                                      <p:cBhvr>
                                        <p:cTn id="19" dur="1000"/>
                                        <p:tgtEl>
                                          <p:spTgt spid="195"/>
                                        </p:tgtEl>
                                      </p:cBhvr>
                                    </p:animEffect>
                                  </p:childTnLst>
                                </p:cTn>
                              </p:par>
                            </p:childTnLst>
                          </p:cTn>
                        </p:par>
                        <p:par>
                          <p:cTn id="20" fill="hold">
                            <p:stCondLst>
                              <p:cond delay="4000"/>
                            </p:stCondLst>
                            <p:childTnLst>
                              <p:par>
                                <p:cTn id="21" presetID="10" presetClass="entr" presetSubtype="0" fill="hold" nodeType="afterEffect">
                                  <p:stCondLst>
                                    <p:cond delay="500"/>
                                  </p:stCondLst>
                                  <p:childTnLst>
                                    <p:set>
                                      <p:cBhvr>
                                        <p:cTn id="22" dur="1" fill="hold">
                                          <p:stCondLst>
                                            <p:cond delay="0"/>
                                          </p:stCondLst>
                                        </p:cTn>
                                        <p:tgtEl>
                                          <p:spTgt spid="196"/>
                                        </p:tgtEl>
                                        <p:attrNameLst>
                                          <p:attrName>style.visibility</p:attrName>
                                        </p:attrNameLst>
                                      </p:cBhvr>
                                      <p:to>
                                        <p:strVal val="visible"/>
                                      </p:to>
                                    </p:set>
                                    <p:animEffect transition="in" filter="fade">
                                      <p:cBhvr>
                                        <p:cTn id="23" dur="1000"/>
                                        <p:tgtEl>
                                          <p:spTgt spid="196"/>
                                        </p:tgtEl>
                                      </p:cBhvr>
                                    </p:animEffect>
                                  </p:childTnLst>
                                </p:cTn>
                              </p:par>
                            </p:childTnLst>
                          </p:cTn>
                        </p:par>
                        <p:par>
                          <p:cTn id="24" fill="hold">
                            <p:stCondLst>
                              <p:cond delay="5000"/>
                            </p:stCondLst>
                            <p:childTnLst>
                              <p:par>
                                <p:cTn id="25" presetID="10" presetClass="entr" presetSubtype="0" fill="hold" nodeType="afterEffect">
                                  <p:stCondLst>
                                    <p:cond delay="500"/>
                                  </p:stCondLst>
                                  <p:childTnLst>
                                    <p:set>
                                      <p:cBhvr>
                                        <p:cTn id="26" dur="1" fill="hold">
                                          <p:stCondLst>
                                            <p:cond delay="0"/>
                                          </p:stCondLst>
                                        </p:cTn>
                                        <p:tgtEl>
                                          <p:spTgt spid="197"/>
                                        </p:tgtEl>
                                        <p:attrNameLst>
                                          <p:attrName>style.visibility</p:attrName>
                                        </p:attrNameLst>
                                      </p:cBhvr>
                                      <p:to>
                                        <p:strVal val="visible"/>
                                      </p:to>
                                    </p:set>
                                    <p:animEffect transition="in" filter="fade">
                                      <p:cBhvr>
                                        <p:cTn id="27" dur="1000"/>
                                        <p:tgtEl>
                                          <p:spTgt spid="197"/>
                                        </p:tgtEl>
                                      </p:cBhvr>
                                    </p:animEffect>
                                  </p:childTnLst>
                                </p:cTn>
                              </p:par>
                              <p:par>
                                <p:cTn id="28" presetID="10" presetClass="entr" presetSubtype="0" fill="hold" nodeType="withEffect">
                                  <p:stCondLst>
                                    <p:cond delay="500"/>
                                  </p:stCondLst>
                                  <p:childTnLst>
                                    <p:set>
                                      <p:cBhvr>
                                        <p:cTn id="29" dur="1" fill="hold">
                                          <p:stCondLst>
                                            <p:cond delay="0"/>
                                          </p:stCondLst>
                                        </p:cTn>
                                        <p:tgtEl>
                                          <p:spTgt spid="198"/>
                                        </p:tgtEl>
                                        <p:attrNameLst>
                                          <p:attrName>style.visibility</p:attrName>
                                        </p:attrNameLst>
                                      </p:cBhvr>
                                      <p:to>
                                        <p:strVal val="visible"/>
                                      </p:to>
                                    </p:set>
                                    <p:animEffect transition="in" filter="fade">
                                      <p:cBhvr>
                                        <p:cTn id="30" dur="1000"/>
                                        <p:tgtEl>
                                          <p:spTgt spid="198"/>
                                        </p:tgtEl>
                                      </p:cBhvr>
                                    </p:animEffect>
                                  </p:childTnLst>
                                </p:cTn>
                              </p:par>
                            </p:childTnLst>
                          </p:cTn>
                        </p:par>
                        <p:par>
                          <p:cTn id="31" fill="hold">
                            <p:stCondLst>
                              <p:cond delay="6000"/>
                            </p:stCondLst>
                            <p:childTnLst>
                              <p:par>
                                <p:cTn id="32" presetID="10" presetClass="entr" presetSubtype="0" fill="hold" nodeType="afterEffect">
                                  <p:stCondLst>
                                    <p:cond delay="500"/>
                                  </p:stCondLst>
                                  <p:childTnLst>
                                    <p:set>
                                      <p:cBhvr>
                                        <p:cTn id="33" dur="1" fill="hold">
                                          <p:stCondLst>
                                            <p:cond delay="0"/>
                                          </p:stCondLst>
                                        </p:cTn>
                                        <p:tgtEl>
                                          <p:spTgt spid="199"/>
                                        </p:tgtEl>
                                        <p:attrNameLst>
                                          <p:attrName>style.visibility</p:attrName>
                                        </p:attrNameLst>
                                      </p:cBhvr>
                                      <p:to>
                                        <p:strVal val="visible"/>
                                      </p:to>
                                    </p:set>
                                    <p:animEffect transition="in" filter="fade">
                                      <p:cBhvr>
                                        <p:cTn id="34" dur="1000"/>
                                        <p:tgtEl>
                                          <p:spTgt spid="199"/>
                                        </p:tgtEl>
                                      </p:cBhvr>
                                    </p:animEffect>
                                  </p:childTnLst>
                                </p:cTn>
                              </p:par>
                              <p:par>
                                <p:cTn id="35" presetID="10" presetClass="entr" presetSubtype="0" fill="hold" nodeType="withEffect">
                                  <p:stCondLst>
                                    <p:cond delay="500"/>
                                  </p:stCondLst>
                                  <p:childTnLst>
                                    <p:set>
                                      <p:cBhvr>
                                        <p:cTn id="36" dur="1" fill="hold">
                                          <p:stCondLst>
                                            <p:cond delay="0"/>
                                          </p:stCondLst>
                                        </p:cTn>
                                        <p:tgtEl>
                                          <p:spTgt spid="202"/>
                                        </p:tgtEl>
                                        <p:attrNameLst>
                                          <p:attrName>style.visibility</p:attrName>
                                        </p:attrNameLst>
                                      </p:cBhvr>
                                      <p:to>
                                        <p:strVal val="visible"/>
                                      </p:to>
                                    </p:set>
                                    <p:animEffect transition="in" filter="fade">
                                      <p:cBhvr>
                                        <p:cTn id="37" dur="1000"/>
                                        <p:tgtEl>
                                          <p:spTgt spid="202"/>
                                        </p:tgtEl>
                                      </p:cBhvr>
                                    </p:animEffect>
                                  </p:childTnLst>
                                </p:cTn>
                              </p:par>
                            </p:childTnLst>
                          </p:cTn>
                        </p:par>
                        <p:par>
                          <p:cTn id="38" fill="hold">
                            <p:stCondLst>
                              <p:cond delay="7000"/>
                            </p:stCondLst>
                            <p:childTnLst>
                              <p:par>
                                <p:cTn id="39" presetID="23" presetClass="entr" presetSubtype="16" fill="hold" nodeType="afterEffect">
                                  <p:stCondLst>
                                    <p:cond delay="500"/>
                                  </p:stCondLst>
                                  <p:childTnLst>
                                    <p:set>
                                      <p:cBhvr>
                                        <p:cTn id="40" dur="1" fill="hold">
                                          <p:stCondLst>
                                            <p:cond delay="0"/>
                                          </p:stCondLst>
                                        </p:cTn>
                                        <p:tgtEl>
                                          <p:spTgt spid="203"/>
                                        </p:tgtEl>
                                        <p:attrNameLst>
                                          <p:attrName>style.visibility</p:attrName>
                                        </p:attrNameLst>
                                      </p:cBhvr>
                                      <p:to>
                                        <p:strVal val="visible"/>
                                      </p:to>
                                    </p:set>
                                    <p:anim calcmode="lin" valueType="num">
                                      <p:cBhvr additive="base">
                                        <p:cTn id="41" dur="1000"/>
                                        <p:tgtEl>
                                          <p:spTgt spid="203"/>
                                        </p:tgtEl>
                                        <p:attrNameLst>
                                          <p:attrName>ppt_w</p:attrName>
                                        </p:attrNameLst>
                                      </p:cBhvr>
                                      <p:tavLst>
                                        <p:tav tm="0">
                                          <p:val>
                                            <p:strVal val="0"/>
                                          </p:val>
                                        </p:tav>
                                        <p:tav tm="100000">
                                          <p:val>
                                            <p:strVal val="#ppt_w"/>
                                          </p:val>
                                        </p:tav>
                                      </p:tavLst>
                                    </p:anim>
                                    <p:anim calcmode="lin" valueType="num">
                                      <p:cBhvr additive="base">
                                        <p:cTn id="42" dur="1000"/>
                                        <p:tgtEl>
                                          <p:spTgt spid="203"/>
                                        </p:tgtEl>
                                        <p:attrNameLst>
                                          <p:attrName>ppt_h</p:attrName>
                                        </p:attrNameLst>
                                      </p:cBhvr>
                                      <p:tavLst>
                                        <p:tav tm="0">
                                          <p:val>
                                            <p:strVal val="0"/>
                                          </p:val>
                                        </p:tav>
                                        <p:tav tm="100000">
                                          <p:val>
                                            <p:strVal val="#ppt_h"/>
                                          </p:val>
                                        </p:tav>
                                      </p:tavLst>
                                    </p:anim>
                                  </p:childTnLst>
                                </p:cTn>
                              </p:par>
                            </p:childTnLst>
                          </p:cTn>
                        </p:par>
                        <p:par>
                          <p:cTn id="43" fill="hold">
                            <p:stCondLst>
                              <p:cond delay="8000"/>
                            </p:stCondLst>
                            <p:childTnLst>
                              <p:par>
                                <p:cTn id="44" presetID="23" presetClass="entr" presetSubtype="16" fill="hold" nodeType="afterEffect">
                                  <p:stCondLst>
                                    <p:cond delay="500"/>
                                  </p:stCondLst>
                                  <p:childTnLst>
                                    <p:set>
                                      <p:cBhvr>
                                        <p:cTn id="45" dur="1" fill="hold">
                                          <p:stCondLst>
                                            <p:cond delay="0"/>
                                          </p:stCondLst>
                                        </p:cTn>
                                        <p:tgtEl>
                                          <p:spTgt spid="205"/>
                                        </p:tgtEl>
                                        <p:attrNameLst>
                                          <p:attrName>style.visibility</p:attrName>
                                        </p:attrNameLst>
                                      </p:cBhvr>
                                      <p:to>
                                        <p:strVal val="visible"/>
                                      </p:to>
                                    </p:set>
                                    <p:anim calcmode="lin" valueType="num">
                                      <p:cBhvr additive="base">
                                        <p:cTn id="46" dur="1000"/>
                                        <p:tgtEl>
                                          <p:spTgt spid="205"/>
                                        </p:tgtEl>
                                        <p:attrNameLst>
                                          <p:attrName>ppt_w</p:attrName>
                                        </p:attrNameLst>
                                      </p:cBhvr>
                                      <p:tavLst>
                                        <p:tav tm="0">
                                          <p:val>
                                            <p:strVal val="0"/>
                                          </p:val>
                                        </p:tav>
                                        <p:tav tm="100000">
                                          <p:val>
                                            <p:strVal val="#ppt_w"/>
                                          </p:val>
                                        </p:tav>
                                      </p:tavLst>
                                    </p:anim>
                                    <p:anim calcmode="lin" valueType="num">
                                      <p:cBhvr additive="base">
                                        <p:cTn id="47" dur="1000"/>
                                        <p:tgtEl>
                                          <p:spTgt spid="205"/>
                                        </p:tgtEl>
                                        <p:attrNameLst>
                                          <p:attrName>ppt_h</p:attrName>
                                        </p:attrNameLst>
                                      </p:cBhvr>
                                      <p:tavLst>
                                        <p:tav tm="0">
                                          <p:val>
                                            <p:strVal val="0"/>
                                          </p:val>
                                        </p:tav>
                                        <p:tav tm="100000">
                                          <p:val>
                                            <p:strVal val="#ppt_h"/>
                                          </p:val>
                                        </p:tav>
                                      </p:tavLst>
                                    </p:anim>
                                  </p:childTnLst>
                                </p:cTn>
                              </p:par>
                            </p:childTnLst>
                          </p:cTn>
                        </p:par>
                        <p:par>
                          <p:cTn id="48" fill="hold">
                            <p:stCondLst>
                              <p:cond delay="9000"/>
                            </p:stCondLst>
                            <p:childTnLst>
                              <p:par>
                                <p:cTn id="49" presetID="23" presetClass="entr" presetSubtype="16" fill="hold" nodeType="afterEffect">
                                  <p:stCondLst>
                                    <p:cond delay="500"/>
                                  </p:stCondLst>
                                  <p:childTnLst>
                                    <p:set>
                                      <p:cBhvr>
                                        <p:cTn id="50" dur="1" fill="hold">
                                          <p:stCondLst>
                                            <p:cond delay="0"/>
                                          </p:stCondLst>
                                        </p:cTn>
                                        <p:tgtEl>
                                          <p:spTgt spid="204"/>
                                        </p:tgtEl>
                                        <p:attrNameLst>
                                          <p:attrName>style.visibility</p:attrName>
                                        </p:attrNameLst>
                                      </p:cBhvr>
                                      <p:to>
                                        <p:strVal val="visible"/>
                                      </p:to>
                                    </p:set>
                                    <p:anim calcmode="lin" valueType="num">
                                      <p:cBhvr additive="base">
                                        <p:cTn id="51" dur="1000"/>
                                        <p:tgtEl>
                                          <p:spTgt spid="204"/>
                                        </p:tgtEl>
                                        <p:attrNameLst>
                                          <p:attrName>ppt_w</p:attrName>
                                        </p:attrNameLst>
                                      </p:cBhvr>
                                      <p:tavLst>
                                        <p:tav tm="0">
                                          <p:val>
                                            <p:strVal val="0"/>
                                          </p:val>
                                        </p:tav>
                                        <p:tav tm="100000">
                                          <p:val>
                                            <p:strVal val="#ppt_w"/>
                                          </p:val>
                                        </p:tav>
                                      </p:tavLst>
                                    </p:anim>
                                    <p:anim calcmode="lin" valueType="num">
                                      <p:cBhvr additive="base">
                                        <p:cTn id="52" dur="1000"/>
                                        <p:tgtEl>
                                          <p:spTgt spid="204"/>
                                        </p:tgtEl>
                                        <p:attrNameLst>
                                          <p:attrName>ppt_h</p:attrName>
                                        </p:attrNameLst>
                                      </p:cBhvr>
                                      <p:tavLst>
                                        <p:tav tm="0">
                                          <p:val>
                                            <p:strVal val="0"/>
                                          </p:val>
                                        </p:tav>
                                        <p:tav tm="100000">
                                          <p:val>
                                            <p:strVal val="#ppt_h"/>
                                          </p:val>
                                        </p:tav>
                                      </p:tavLst>
                                    </p:anim>
                                  </p:childTnLst>
                                </p:cTn>
                              </p:par>
                            </p:childTnLst>
                          </p:cTn>
                        </p:par>
                        <p:par>
                          <p:cTn id="53" fill="hold">
                            <p:stCondLst>
                              <p:cond delay="10000"/>
                            </p:stCondLst>
                            <p:childTnLst>
                              <p:par>
                                <p:cTn id="54" presetID="10" presetClass="entr" presetSubtype="0" fill="hold" nodeType="afterEffect">
                                  <p:stCondLst>
                                    <p:cond delay="500"/>
                                  </p:stCondLst>
                                  <p:childTnLst>
                                    <p:set>
                                      <p:cBhvr>
                                        <p:cTn id="55" dur="1" fill="hold">
                                          <p:stCondLst>
                                            <p:cond delay="0"/>
                                          </p:stCondLst>
                                        </p:cTn>
                                        <p:tgtEl>
                                          <p:spTgt spid="200"/>
                                        </p:tgtEl>
                                        <p:attrNameLst>
                                          <p:attrName>style.visibility</p:attrName>
                                        </p:attrNameLst>
                                      </p:cBhvr>
                                      <p:to>
                                        <p:strVal val="visible"/>
                                      </p:to>
                                    </p:set>
                                    <p:animEffect transition="in" filter="fade">
                                      <p:cBhvr>
                                        <p:cTn id="56" dur="1000"/>
                                        <p:tgtEl>
                                          <p:spTgt spid="200"/>
                                        </p:tgtEl>
                                      </p:cBhvr>
                                    </p:animEffect>
                                  </p:childTnLst>
                                </p:cTn>
                              </p:par>
                            </p:childTnLst>
                          </p:cTn>
                        </p:par>
                        <p:par>
                          <p:cTn id="57" fill="hold">
                            <p:stCondLst>
                              <p:cond delay="11000"/>
                            </p:stCondLst>
                            <p:childTnLst>
                              <p:par>
                                <p:cTn id="58" presetID="10" presetClass="entr" presetSubtype="0" fill="hold" nodeType="afterEffect">
                                  <p:stCondLst>
                                    <p:cond delay="500"/>
                                  </p:stCondLst>
                                  <p:childTnLst>
                                    <p:set>
                                      <p:cBhvr>
                                        <p:cTn id="59" dur="1" fill="hold">
                                          <p:stCondLst>
                                            <p:cond delay="0"/>
                                          </p:stCondLst>
                                        </p:cTn>
                                        <p:tgtEl>
                                          <p:spTgt spid="201"/>
                                        </p:tgtEl>
                                        <p:attrNameLst>
                                          <p:attrName>style.visibility</p:attrName>
                                        </p:attrNameLst>
                                      </p:cBhvr>
                                      <p:to>
                                        <p:strVal val="visible"/>
                                      </p:to>
                                    </p:set>
                                    <p:animEffect transition="in" filter="fade">
                                      <p:cBhvr>
                                        <p:cTn id="60" dur="1000"/>
                                        <p:tgtEl>
                                          <p:spTgt spid="2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grpSp>
        <p:nvGrpSpPr>
          <p:cNvPr id="212" name="Google Shape;212;p17"/>
          <p:cNvGrpSpPr/>
          <p:nvPr/>
        </p:nvGrpSpPr>
        <p:grpSpPr>
          <a:xfrm>
            <a:off x="609600" y="1338794"/>
            <a:ext cx="7816632" cy="5031094"/>
            <a:chOff x="81652" y="31500"/>
            <a:chExt cx="7816632" cy="5031094"/>
          </a:xfrm>
        </p:grpSpPr>
        <p:sp>
          <p:nvSpPr>
            <p:cNvPr id="213" name="Google Shape;213;p17"/>
            <p:cNvSpPr/>
            <p:nvPr/>
          </p:nvSpPr>
          <p:spPr>
            <a:xfrm rot="5400000">
              <a:off x="542690" y="893095"/>
              <a:ext cx="777247" cy="884868"/>
            </a:xfrm>
            <a:prstGeom prst="bentUpArrow">
              <a:avLst>
                <a:gd name="adj1" fmla="val 32840"/>
                <a:gd name="adj2" fmla="val 25000"/>
                <a:gd name="adj3" fmla="val 35780"/>
              </a:avLst>
            </a:prstGeom>
            <a:solidFill>
              <a:srgbClr val="C0DAE5"/>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4" name="Google Shape;214;p17"/>
            <p:cNvSpPr/>
            <p:nvPr/>
          </p:nvSpPr>
          <p:spPr>
            <a:xfrm>
              <a:off x="193121" y="31500"/>
              <a:ext cx="1595718" cy="915856"/>
            </a:xfrm>
            <a:prstGeom prst="roundRect">
              <a:avLst>
                <a:gd name="adj" fmla="val 16670"/>
              </a:avLst>
            </a:prstGeom>
            <a:solidFill>
              <a:srgbClr val="49ACC5"/>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5" name="Google Shape;215;p17"/>
            <p:cNvSpPr txBox="1"/>
            <p:nvPr/>
          </p:nvSpPr>
          <p:spPr>
            <a:xfrm>
              <a:off x="81652" y="31500"/>
              <a:ext cx="1840089" cy="915856"/>
            </a:xfrm>
            <a:prstGeom prst="rect">
              <a:avLst/>
            </a:prstGeom>
            <a:noFill/>
            <a:ln>
              <a:noFill/>
            </a:ln>
          </p:spPr>
          <p:txBody>
            <a:bodyPr spcFirstLastPara="1" wrap="square" lIns="91425" tIns="91425" rIns="91425" bIns="91425" anchor="ctr" anchorCtr="0">
              <a:noAutofit/>
            </a:bodyPr>
            <a:lstStyle/>
            <a:p>
              <a:pPr algn="ctr">
                <a:lnSpc>
                  <a:spcPct val="90000"/>
                </a:lnSpc>
              </a:pPr>
              <a:r>
                <a:rPr lang="en-US" sz="2400" dirty="0" err="1">
                  <a:solidFill>
                    <a:schemeClr val="dk1"/>
                  </a:solidFill>
                  <a:latin typeface="Calibri" pitchFamily="34" charset="0"/>
                  <a:ea typeface="Calibri"/>
                  <a:cs typeface="Calibri" pitchFamily="34" charset="0"/>
                  <a:sym typeface="Calibri"/>
                </a:rPr>
                <a:t>ગ્રહણ</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ખોરાક</a:t>
              </a:r>
              <a:r>
                <a:rPr lang="en-US" sz="2400" dirty="0">
                  <a:solidFill>
                    <a:schemeClr val="dk1"/>
                  </a:solidFill>
                  <a:latin typeface="Calibri" pitchFamily="34" charset="0"/>
                  <a:ea typeface="Calibri"/>
                  <a:cs typeface="Calibri" pitchFamily="34" charset="0"/>
                  <a:sym typeface="Calibri"/>
                </a:rPr>
                <a:t> </a:t>
              </a:r>
              <a:r>
                <a:rPr lang="en-US" sz="2400" dirty="0" err="1">
                  <a:solidFill>
                    <a:schemeClr val="dk1"/>
                  </a:solidFill>
                  <a:latin typeface="Calibri" pitchFamily="34" charset="0"/>
                  <a:ea typeface="Calibri"/>
                  <a:cs typeface="Calibri" pitchFamily="34" charset="0"/>
                  <a:sym typeface="Calibri"/>
                </a:rPr>
                <a:t>લેવો</a:t>
              </a:r>
              <a:r>
                <a:rPr lang="en-US" sz="2400" dirty="0">
                  <a:solidFill>
                    <a:schemeClr val="dk1"/>
                  </a:solidFill>
                  <a:latin typeface="Calibri" pitchFamily="34" charset="0"/>
                  <a:ea typeface="Calibri"/>
                  <a:cs typeface="Calibri" pitchFamily="34" charset="0"/>
                  <a:sym typeface="Calibri"/>
                </a:rPr>
                <a:t>)</a:t>
              </a:r>
              <a:endParaRPr lang="en-US" sz="2400" dirty="0">
                <a:solidFill>
                  <a:schemeClr val="dk1"/>
                </a:solidFill>
                <a:latin typeface="Calibri" pitchFamily="34" charset="0"/>
                <a:cs typeface="Calibri" pitchFamily="34" charset="0"/>
              </a:endParaRPr>
            </a:p>
          </p:txBody>
        </p:sp>
        <p:sp>
          <p:nvSpPr>
            <p:cNvPr id="216" name="Google Shape;216;p17"/>
            <p:cNvSpPr/>
            <p:nvPr/>
          </p:nvSpPr>
          <p:spPr>
            <a:xfrm>
              <a:off x="1813180" y="93991"/>
              <a:ext cx="1341553" cy="740235"/>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7" name="Google Shape;217;p17"/>
            <p:cNvSpPr txBox="1"/>
            <p:nvPr/>
          </p:nvSpPr>
          <p:spPr>
            <a:xfrm>
              <a:off x="1813180" y="93991"/>
              <a:ext cx="1341553" cy="740235"/>
            </a:xfrm>
            <a:prstGeom prst="rect">
              <a:avLst/>
            </a:prstGeom>
            <a:noFill/>
            <a:ln>
              <a:noFill/>
            </a:ln>
          </p:spPr>
          <p:txBody>
            <a:bodyPr spcFirstLastPara="1" wrap="square" lIns="91425" tIns="91425" rIns="91425" bIns="91425" anchor="ctr" anchorCtr="0">
              <a:noAutofit/>
            </a:bodyPr>
            <a:lstStyle/>
            <a:p>
              <a:pPr marL="228600" marR="0" lvl="1" indent="-228600" algn="l" rtl="0">
                <a:lnSpc>
                  <a:spcPct val="90000"/>
                </a:lnSpc>
                <a:spcBef>
                  <a:spcPts val="0"/>
                </a:spcBef>
                <a:spcAft>
                  <a:spcPts val="0"/>
                </a:spcAft>
                <a:buClr>
                  <a:srgbClr val="000000"/>
                </a:buClr>
                <a:buSzPts val="2400"/>
                <a:buFont typeface="Arial"/>
                <a:buChar char="••"/>
              </a:pPr>
              <a:r>
                <a:rPr lang="en-US" sz="2400" dirty="0" err="1">
                  <a:solidFill>
                    <a:srgbClr val="002060"/>
                  </a:solidFill>
                  <a:latin typeface="Calibri" pitchFamily="34" charset="0"/>
                  <a:ea typeface="Calibri"/>
                  <a:cs typeface="Calibri" pitchFamily="34" charset="0"/>
                  <a:sym typeface="Calibri"/>
                </a:rPr>
                <a:t>મોઢું</a:t>
              </a:r>
              <a:endParaRPr sz="2400" b="0" i="0" u="none" strike="noStrike" cap="none" dirty="0" err="1">
                <a:solidFill>
                  <a:srgbClr val="002060"/>
                </a:solidFill>
                <a:latin typeface="Calibri" pitchFamily="34" charset="0"/>
                <a:ea typeface="Calibri"/>
                <a:cs typeface="Calibri" pitchFamily="34" charset="0"/>
                <a:sym typeface="Calibri"/>
              </a:endParaRPr>
            </a:p>
          </p:txBody>
        </p:sp>
        <p:sp>
          <p:nvSpPr>
            <p:cNvPr id="218" name="Google Shape;218;p17"/>
            <p:cNvSpPr/>
            <p:nvPr/>
          </p:nvSpPr>
          <p:spPr>
            <a:xfrm rot="5400000">
              <a:off x="1751476" y="1921904"/>
              <a:ext cx="777247" cy="884868"/>
            </a:xfrm>
            <a:prstGeom prst="bentUpArrow">
              <a:avLst>
                <a:gd name="adj1" fmla="val 32840"/>
                <a:gd name="adj2" fmla="val 25000"/>
                <a:gd name="adj3" fmla="val 35780"/>
              </a:avLst>
            </a:prstGeom>
            <a:solidFill>
              <a:srgbClr val="C9EFD5"/>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9" name="Google Shape;219;p17"/>
            <p:cNvSpPr/>
            <p:nvPr/>
          </p:nvSpPr>
          <p:spPr>
            <a:xfrm>
              <a:off x="1440479" y="1060310"/>
              <a:ext cx="1518573" cy="915856"/>
            </a:xfrm>
            <a:prstGeom prst="roundRect">
              <a:avLst>
                <a:gd name="adj" fmla="val 16670"/>
              </a:avLst>
            </a:prstGeom>
            <a:solidFill>
              <a:srgbClr val="47D290"/>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0" name="Google Shape;220;p17"/>
            <p:cNvSpPr txBox="1"/>
            <p:nvPr/>
          </p:nvSpPr>
          <p:spPr>
            <a:xfrm>
              <a:off x="1440479" y="1060310"/>
              <a:ext cx="1518573" cy="915856"/>
            </a:xfrm>
            <a:prstGeom prst="rect">
              <a:avLst/>
            </a:prstGeom>
            <a:noFill/>
            <a:ln>
              <a:noFill/>
            </a:ln>
          </p:spPr>
          <p:txBody>
            <a:bodyPr spcFirstLastPara="1" wrap="square" lIns="91425" tIns="91425" rIns="91425" bIns="91425" anchor="ctr" anchorCtr="0">
              <a:noAutofit/>
            </a:bodyPr>
            <a:lstStyle/>
            <a:p>
              <a:pPr marL="0" marR="0" lvl="0" indent="0" algn="ctr">
                <a:lnSpc>
                  <a:spcPct val="90000"/>
                </a:lnSpc>
                <a:spcBef>
                  <a:spcPts val="0"/>
                </a:spcBef>
                <a:spcAft>
                  <a:spcPts val="0"/>
                </a:spcAft>
                <a:buNone/>
              </a:pPr>
              <a:r>
                <a:rPr lang="en-US" sz="2400" dirty="0" err="1">
                  <a:solidFill>
                    <a:schemeClr val="dk1"/>
                  </a:solidFill>
                  <a:latin typeface="Calibri" pitchFamily="34" charset="0"/>
                  <a:ea typeface="Calibri"/>
                  <a:cs typeface="Calibri" pitchFamily="34" charset="0"/>
                  <a:sym typeface="Calibri"/>
                </a:rPr>
                <a:t>પાચન</a:t>
              </a:r>
              <a:endParaRPr lang="en-US" dirty="0" err="1">
                <a:latin typeface="Calibri" pitchFamily="34" charset="0"/>
                <a:cs typeface="Calibri" pitchFamily="34" charset="0"/>
              </a:endParaRPr>
            </a:p>
          </p:txBody>
        </p:sp>
        <p:sp>
          <p:nvSpPr>
            <p:cNvPr id="221" name="Google Shape;221;p17"/>
            <p:cNvSpPr/>
            <p:nvPr/>
          </p:nvSpPr>
          <p:spPr>
            <a:xfrm>
              <a:off x="3135594" y="1134000"/>
              <a:ext cx="2414292" cy="740235"/>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2" name="Google Shape;222;p17"/>
            <p:cNvSpPr txBox="1"/>
            <p:nvPr/>
          </p:nvSpPr>
          <p:spPr>
            <a:xfrm>
              <a:off x="3135594" y="1134000"/>
              <a:ext cx="3224712" cy="740235"/>
            </a:xfrm>
            <a:prstGeom prst="rect">
              <a:avLst/>
            </a:prstGeom>
            <a:noFill/>
            <a:ln>
              <a:noFill/>
            </a:ln>
          </p:spPr>
          <p:txBody>
            <a:bodyPr spcFirstLastPara="1" wrap="square" lIns="91425" tIns="91425" rIns="91425" bIns="91425" anchor="ctr" anchorCtr="0">
              <a:noAutofit/>
            </a:bodyPr>
            <a:lstStyle/>
            <a:p>
              <a:pPr marL="228600" lvl="1" indent="-228600">
                <a:lnSpc>
                  <a:spcPct val="90000"/>
                </a:lnSpc>
                <a:buSzPts val="2400"/>
                <a:buFont typeface="Arial"/>
                <a:buChar char="•"/>
              </a:pPr>
              <a:r>
                <a:rPr lang="en-US" sz="2400" b="1" dirty="0" err="1">
                  <a:solidFill>
                    <a:schemeClr val="accent3">
                      <a:lumMod val="50000"/>
                    </a:schemeClr>
                  </a:solidFill>
                  <a:latin typeface="Calibri" pitchFamily="34" charset="0"/>
                  <a:ea typeface="Calibri"/>
                  <a:cs typeface="Calibri" pitchFamily="34" charset="0"/>
                  <a:sym typeface="Calibri"/>
                </a:rPr>
                <a:t>આહારનળી</a:t>
              </a:r>
              <a:r>
                <a:rPr lang="en-US" sz="2400" b="1" dirty="0">
                  <a:solidFill>
                    <a:schemeClr val="accent3">
                      <a:lumMod val="50000"/>
                    </a:schemeClr>
                  </a:solidFill>
                  <a:latin typeface="Calibri" pitchFamily="34" charset="0"/>
                  <a:ea typeface="Calibri"/>
                  <a:cs typeface="Calibri" pitchFamily="34" charset="0"/>
                  <a:sym typeface="Calibri"/>
                </a:rPr>
                <a:t> (</a:t>
              </a:r>
              <a:r>
                <a:rPr lang="vi-VN" sz="2400" b="1" dirty="0">
                  <a:solidFill>
                    <a:schemeClr val="accent3">
                      <a:lumMod val="50000"/>
                    </a:schemeClr>
                  </a:solidFill>
                  <a:latin typeface="Calibri" pitchFamily="34" charset="0"/>
                  <a:cs typeface="Calibri" pitchFamily="34" charset="0"/>
                </a:rPr>
                <a:t>અન્નનળી</a:t>
              </a:r>
              <a:r>
                <a:rPr lang="en-US" sz="2400" b="1" dirty="0">
                  <a:solidFill>
                    <a:schemeClr val="accent3">
                      <a:lumMod val="50000"/>
                    </a:schemeClr>
                  </a:solidFill>
                  <a:latin typeface="Calibri" pitchFamily="34" charset="0"/>
                  <a:cs typeface="Calibri" pitchFamily="34" charset="0"/>
                </a:rPr>
                <a:t>)</a:t>
              </a:r>
              <a:r>
                <a:rPr lang="en-US" sz="2400" b="1" dirty="0">
                  <a:solidFill>
                    <a:schemeClr val="accent3">
                      <a:lumMod val="50000"/>
                    </a:schemeClr>
                  </a:solidFill>
                  <a:latin typeface="Calibri" pitchFamily="34" charset="0"/>
                  <a:ea typeface="Calibri"/>
                  <a:cs typeface="Calibri" pitchFamily="34" charset="0"/>
                  <a:sym typeface="Calibri"/>
                </a:rPr>
                <a:t> (</a:t>
              </a:r>
              <a:r>
                <a:rPr lang="en-US" sz="2400" b="1" dirty="0" err="1">
                  <a:solidFill>
                    <a:schemeClr val="accent3">
                      <a:lumMod val="50000"/>
                    </a:schemeClr>
                  </a:solidFill>
                  <a:latin typeface="Calibri" pitchFamily="34" charset="0"/>
                  <a:ea typeface="Calibri"/>
                  <a:cs typeface="Calibri" pitchFamily="34" charset="0"/>
                  <a:sym typeface="Calibri"/>
                </a:rPr>
                <a:t>અસોફેગસ</a:t>
              </a:r>
              <a:r>
                <a:rPr lang="gu-IN" sz="2400" b="1" dirty="0">
                  <a:solidFill>
                    <a:schemeClr val="accent3">
                      <a:lumMod val="50000"/>
                    </a:schemeClr>
                  </a:solidFill>
                  <a:latin typeface="Calibri" pitchFamily="34" charset="0"/>
                  <a:ea typeface="Calibri"/>
                  <a:sym typeface="Calibri"/>
                </a:rPr>
                <a:t> </a:t>
              </a:r>
              <a:endParaRPr lang="en-US" sz="2400" b="1" i="0" u="none" strike="noStrike" cap="none" dirty="0">
                <a:solidFill>
                  <a:schemeClr val="accent3">
                    <a:lumMod val="50000"/>
                  </a:schemeClr>
                </a:solidFill>
                <a:latin typeface="Calibri" pitchFamily="34" charset="0"/>
                <a:ea typeface="Calibri"/>
                <a:cs typeface="Calibri" pitchFamily="34" charset="0"/>
              </a:endParaRPr>
            </a:p>
          </p:txBody>
        </p:sp>
        <p:sp>
          <p:nvSpPr>
            <p:cNvPr id="223" name="Google Shape;223;p17"/>
            <p:cNvSpPr/>
            <p:nvPr/>
          </p:nvSpPr>
          <p:spPr>
            <a:xfrm rot="5400000">
              <a:off x="3189439" y="2950714"/>
              <a:ext cx="777247" cy="884868"/>
            </a:xfrm>
            <a:prstGeom prst="bentUpArrow">
              <a:avLst>
                <a:gd name="adj1" fmla="val 32840"/>
                <a:gd name="adj2" fmla="val 25000"/>
                <a:gd name="adj3" fmla="val 35780"/>
              </a:avLst>
            </a:prstGeom>
            <a:solidFill>
              <a:srgbClr val="EDF8D6"/>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4" name="Google Shape;224;p17"/>
            <p:cNvSpPr/>
            <p:nvPr/>
          </p:nvSpPr>
          <p:spPr>
            <a:xfrm>
              <a:off x="2687837" y="2089119"/>
              <a:ext cx="1899784" cy="915856"/>
            </a:xfrm>
            <a:prstGeom prst="roundRect">
              <a:avLst>
                <a:gd name="adj" fmla="val 16670"/>
              </a:avLst>
            </a:prstGeom>
            <a:solidFill>
              <a:srgbClr val="5FDF45"/>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17"/>
            <p:cNvSpPr txBox="1"/>
            <p:nvPr/>
          </p:nvSpPr>
          <p:spPr>
            <a:xfrm>
              <a:off x="2687837" y="2089119"/>
              <a:ext cx="1899784" cy="915856"/>
            </a:xfrm>
            <a:prstGeom prst="rect">
              <a:avLst/>
            </a:prstGeom>
            <a:noFill/>
            <a:ln>
              <a:noFill/>
            </a:ln>
          </p:spPr>
          <p:txBody>
            <a:bodyPr spcFirstLastPara="1" wrap="square" lIns="91425" tIns="91425" rIns="91425" bIns="91425" anchor="ctr" anchorCtr="0">
              <a:noAutofit/>
            </a:bodyPr>
            <a:lstStyle/>
            <a:p>
              <a:pPr marL="0" marR="0" lvl="0" indent="0" algn="ctr">
                <a:lnSpc>
                  <a:spcPct val="90000"/>
                </a:lnSpc>
                <a:spcBef>
                  <a:spcPts val="0"/>
                </a:spcBef>
                <a:spcAft>
                  <a:spcPts val="0"/>
                </a:spcAft>
                <a:buNone/>
              </a:pPr>
              <a:r>
                <a:rPr lang="en-US" sz="2400" dirty="0" err="1">
                  <a:solidFill>
                    <a:schemeClr val="dk1"/>
                  </a:solidFill>
                  <a:latin typeface="Calibri" pitchFamily="34" charset="0"/>
                  <a:ea typeface="Calibri"/>
                  <a:cs typeface="Calibri" pitchFamily="34" charset="0"/>
                  <a:sym typeface="Calibri"/>
                </a:rPr>
                <a:t>શોષણ</a:t>
              </a:r>
              <a:endParaRPr lang="en-US" dirty="0" err="1">
                <a:latin typeface="Calibri" pitchFamily="34" charset="0"/>
                <a:cs typeface="Calibri" pitchFamily="34" charset="0"/>
              </a:endParaRPr>
            </a:p>
          </p:txBody>
        </p:sp>
        <p:sp>
          <p:nvSpPr>
            <p:cNvPr id="226" name="Google Shape;226;p17"/>
            <p:cNvSpPr/>
            <p:nvPr/>
          </p:nvSpPr>
          <p:spPr>
            <a:xfrm>
              <a:off x="4291943" y="2176467"/>
              <a:ext cx="951625" cy="740235"/>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17"/>
            <p:cNvSpPr/>
            <p:nvPr/>
          </p:nvSpPr>
          <p:spPr>
            <a:xfrm rot="5400000">
              <a:off x="4513131" y="3979523"/>
              <a:ext cx="777247" cy="884868"/>
            </a:xfrm>
            <a:prstGeom prst="bentUpArrow">
              <a:avLst>
                <a:gd name="adj1" fmla="val 32840"/>
                <a:gd name="adj2" fmla="val 25000"/>
                <a:gd name="adj3" fmla="val 35780"/>
              </a:avLst>
            </a:prstGeom>
            <a:solidFill>
              <a:srgbClr val="FDEDE6"/>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8" name="Google Shape;228;p17"/>
            <p:cNvSpPr/>
            <p:nvPr/>
          </p:nvSpPr>
          <p:spPr>
            <a:xfrm>
              <a:off x="3935196" y="3117928"/>
              <a:ext cx="2052451" cy="915856"/>
            </a:xfrm>
            <a:prstGeom prst="roundRect">
              <a:avLst>
                <a:gd name="adj" fmla="val 16670"/>
              </a:avLst>
            </a:prstGeom>
            <a:solidFill>
              <a:srgbClr val="D3EB44"/>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17"/>
            <p:cNvSpPr txBox="1"/>
            <p:nvPr/>
          </p:nvSpPr>
          <p:spPr>
            <a:xfrm>
              <a:off x="3935196" y="3117928"/>
              <a:ext cx="2052451" cy="915856"/>
            </a:xfrm>
            <a:prstGeom prst="rect">
              <a:avLst/>
            </a:prstGeom>
            <a:noFill/>
            <a:ln>
              <a:noFill/>
            </a:ln>
          </p:spPr>
          <p:txBody>
            <a:bodyPr spcFirstLastPara="1" wrap="square" lIns="91425" tIns="91425" rIns="91425" bIns="91425" anchor="ctr" anchorCtr="0">
              <a:noAutofit/>
            </a:bodyPr>
            <a:lstStyle/>
            <a:p>
              <a:pPr algn="ctr">
                <a:lnSpc>
                  <a:spcPct val="90000"/>
                </a:lnSpc>
              </a:pPr>
              <a:r>
                <a:rPr lang="en-US" sz="2400" dirty="0" err="1">
                  <a:solidFill>
                    <a:schemeClr val="dk1"/>
                  </a:solidFill>
                  <a:latin typeface="Calibri" pitchFamily="34" charset="0"/>
                  <a:ea typeface="Calibri"/>
                  <a:cs typeface="Calibri" pitchFamily="34" charset="0"/>
                  <a:sym typeface="Calibri"/>
                </a:rPr>
                <a:t>સમાનિકરણ</a:t>
              </a:r>
              <a:endParaRPr lang="en-US" sz="2400" dirty="0" err="1">
                <a:solidFill>
                  <a:schemeClr val="dk1"/>
                </a:solidFill>
                <a:latin typeface="Calibri" pitchFamily="34" charset="0"/>
                <a:ea typeface="Calibri"/>
                <a:cs typeface="Calibri" pitchFamily="34" charset="0"/>
              </a:endParaRPr>
            </a:p>
          </p:txBody>
        </p:sp>
        <p:sp>
          <p:nvSpPr>
            <p:cNvPr id="230" name="Google Shape;230;p17"/>
            <p:cNvSpPr/>
            <p:nvPr/>
          </p:nvSpPr>
          <p:spPr>
            <a:xfrm>
              <a:off x="5615635" y="3205276"/>
              <a:ext cx="951625" cy="740235"/>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17"/>
            <p:cNvSpPr/>
            <p:nvPr/>
          </p:nvSpPr>
          <p:spPr>
            <a:xfrm>
              <a:off x="5182554" y="4146738"/>
              <a:ext cx="1613657" cy="915856"/>
            </a:xfrm>
            <a:prstGeom prst="roundRect">
              <a:avLst>
                <a:gd name="adj" fmla="val 16670"/>
              </a:avLst>
            </a:prstGeom>
            <a:solidFill>
              <a:srgbClr val="F69444"/>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2" name="Google Shape;232;p17"/>
            <p:cNvSpPr txBox="1"/>
            <p:nvPr/>
          </p:nvSpPr>
          <p:spPr>
            <a:xfrm>
              <a:off x="5182554" y="4146738"/>
              <a:ext cx="1613657" cy="915856"/>
            </a:xfrm>
            <a:prstGeom prst="rect">
              <a:avLst/>
            </a:prstGeom>
            <a:noFill/>
            <a:ln>
              <a:noFill/>
            </a:ln>
          </p:spPr>
          <p:txBody>
            <a:bodyPr spcFirstLastPara="1" wrap="square" lIns="91425" tIns="91425" rIns="91425" bIns="91425" anchor="ctr" anchorCtr="0">
              <a:noAutofit/>
            </a:bodyPr>
            <a:lstStyle/>
            <a:p>
              <a:pPr algn="ctr">
                <a:lnSpc>
                  <a:spcPct val="90000"/>
                </a:lnSpc>
              </a:pPr>
              <a:r>
                <a:rPr lang="en-US" sz="2400" dirty="0" err="1">
                  <a:solidFill>
                    <a:schemeClr val="dk1"/>
                  </a:solidFill>
                  <a:latin typeface="Calibri" pitchFamily="34" charset="0"/>
                  <a:ea typeface="Calibri"/>
                  <a:cs typeface="Calibri" pitchFamily="34" charset="0"/>
                  <a:sym typeface="Calibri"/>
                </a:rPr>
                <a:t>વિસર્જન</a:t>
              </a:r>
              <a:r>
                <a:rPr lang="en-US" sz="2400" dirty="0">
                  <a:solidFill>
                    <a:schemeClr val="dk1"/>
                  </a:solidFill>
                  <a:latin typeface="Calibri" pitchFamily="34" charset="0"/>
                  <a:ea typeface="Calibri"/>
                  <a:cs typeface="Calibri" pitchFamily="34" charset="0"/>
                  <a:sym typeface="Calibri"/>
                </a:rPr>
                <a:t> </a:t>
              </a:r>
              <a:endParaRPr lang="en-US" dirty="0">
                <a:solidFill>
                  <a:schemeClr val="dk1"/>
                </a:solidFill>
                <a:latin typeface="Calibri" pitchFamily="34" charset="0"/>
                <a:cs typeface="Calibri" pitchFamily="34" charset="0"/>
              </a:endParaRPr>
            </a:p>
          </p:txBody>
        </p:sp>
        <p:sp>
          <p:nvSpPr>
            <p:cNvPr id="233" name="Google Shape;233;p17"/>
            <p:cNvSpPr/>
            <p:nvPr/>
          </p:nvSpPr>
          <p:spPr>
            <a:xfrm>
              <a:off x="6726776" y="4234086"/>
              <a:ext cx="1171508" cy="740235"/>
            </a:xfrm>
            <a:prstGeom prst="rect">
              <a:avLst/>
            </a:prstGeom>
            <a:noFill/>
            <a:ln w="9525" cap="flat" cmpd="sng">
              <a:solidFill>
                <a:schemeClr val="dk1">
                  <a:alpha val="0"/>
                </a:schemeClr>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4" name="Google Shape;234;p17"/>
            <p:cNvSpPr txBox="1"/>
            <p:nvPr/>
          </p:nvSpPr>
          <p:spPr>
            <a:xfrm>
              <a:off x="6726776" y="4234086"/>
              <a:ext cx="1171508" cy="740235"/>
            </a:xfrm>
            <a:prstGeom prst="rect">
              <a:avLst/>
            </a:prstGeom>
            <a:noFill/>
            <a:ln>
              <a:noFill/>
            </a:ln>
          </p:spPr>
          <p:txBody>
            <a:bodyPr spcFirstLastPara="1" wrap="square" lIns="91425" tIns="91425" rIns="91425" bIns="91425" anchor="ctr" anchorCtr="0">
              <a:noAutofit/>
            </a:bodyPr>
            <a:lstStyle/>
            <a:p>
              <a:pPr marL="228600" marR="0" lvl="1" indent="-228600" algn="l">
                <a:lnSpc>
                  <a:spcPct val="90000"/>
                </a:lnSpc>
                <a:spcBef>
                  <a:spcPts val="0"/>
                </a:spcBef>
                <a:spcAft>
                  <a:spcPts val="0"/>
                </a:spcAft>
                <a:buClr>
                  <a:srgbClr val="000000"/>
                </a:buClr>
                <a:buSzPts val="2400"/>
                <a:buFont typeface="Arial"/>
                <a:buChar char="•"/>
              </a:pPr>
              <a:r>
                <a:rPr lang="en-US" sz="2400" b="1" dirty="0" err="1">
                  <a:solidFill>
                    <a:srgbClr val="642F04"/>
                  </a:solidFill>
                  <a:latin typeface="Calibri" pitchFamily="34" charset="0"/>
                  <a:ea typeface="Calibri"/>
                  <a:cs typeface="Calibri" pitchFamily="34" charset="0"/>
                  <a:sym typeface="Calibri"/>
                </a:rPr>
                <a:t>ગુદા</a:t>
              </a:r>
              <a:endParaRPr lang="en-US" sz="2400" b="1" i="0" u="none" strike="noStrike" cap="none" dirty="0" err="1">
                <a:solidFill>
                  <a:srgbClr val="642F04"/>
                </a:solidFill>
                <a:latin typeface="Calibri" pitchFamily="34" charset="0"/>
                <a:ea typeface="Calibri"/>
                <a:cs typeface="Calibri" pitchFamily="34" charset="0"/>
              </a:endParaRPr>
            </a:p>
          </p:txBody>
        </p:sp>
      </p:grpSp>
      <p:sp>
        <p:nvSpPr>
          <p:cNvPr id="235" name="Google Shape;235;p17"/>
          <p:cNvSpPr/>
          <p:nvPr/>
        </p:nvSpPr>
        <p:spPr>
          <a:xfrm>
            <a:off x="3020040" y="2793533"/>
            <a:ext cx="951636" cy="408519"/>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6" name="Google Shape;236;p17"/>
          <p:cNvSpPr txBox="1"/>
          <p:nvPr/>
        </p:nvSpPr>
        <p:spPr>
          <a:xfrm>
            <a:off x="5376648" y="3442855"/>
            <a:ext cx="1511606" cy="408519"/>
          </a:xfrm>
          <a:prstGeom prst="rect">
            <a:avLst/>
          </a:prstGeom>
          <a:noFill/>
          <a:ln>
            <a:noFill/>
          </a:ln>
        </p:spPr>
        <p:txBody>
          <a:bodyPr spcFirstLastPara="1" wrap="square" lIns="53325" tIns="53325" rIns="53325" bIns="53325" anchor="ctr" anchorCtr="0">
            <a:noAutofit/>
          </a:bodyPr>
          <a:lstStyle/>
          <a:p>
            <a:pPr marL="57150" marR="0" lvl="1" indent="-152400" algn="l">
              <a:lnSpc>
                <a:spcPct val="90000"/>
              </a:lnSpc>
              <a:spcBef>
                <a:spcPts val="0"/>
              </a:spcBef>
              <a:spcAft>
                <a:spcPts val="0"/>
              </a:spcAft>
              <a:buClr>
                <a:srgbClr val="006600"/>
              </a:buClr>
              <a:buSzPts val="2400"/>
              <a:buFont typeface="Arial"/>
              <a:buChar char="•"/>
            </a:pPr>
            <a:r>
              <a:rPr lang="en-US" sz="2400" b="1" dirty="0" err="1">
                <a:solidFill>
                  <a:schemeClr val="accent3">
                    <a:lumMod val="50000"/>
                  </a:schemeClr>
                </a:solidFill>
                <a:latin typeface="Calibri" pitchFamily="34" charset="0"/>
                <a:ea typeface="Calibri"/>
                <a:cs typeface="Calibri" pitchFamily="34" charset="0"/>
                <a:sym typeface="Calibri"/>
              </a:rPr>
              <a:t>આંતરડું</a:t>
            </a:r>
            <a:endParaRPr lang="en-US" sz="2400" b="1" i="0" u="none" strike="noStrike" cap="none" dirty="0" err="1">
              <a:solidFill>
                <a:schemeClr val="accent3">
                  <a:lumMod val="50000"/>
                </a:schemeClr>
              </a:solidFill>
              <a:latin typeface="Calibri" pitchFamily="34" charset="0"/>
              <a:ea typeface="Calibri"/>
              <a:cs typeface="Calibri" pitchFamily="34" charset="0"/>
            </a:endParaRPr>
          </a:p>
        </p:txBody>
      </p:sp>
      <p:sp>
        <p:nvSpPr>
          <p:cNvPr id="237" name="Google Shape;237;p17"/>
          <p:cNvSpPr txBox="1"/>
          <p:nvPr/>
        </p:nvSpPr>
        <p:spPr>
          <a:xfrm>
            <a:off x="2159317" y="93041"/>
            <a:ext cx="4994031"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algn="ctr"/>
            <a:r>
              <a:rPr lang="en-US" sz="3600" b="1" dirty="0" err="1">
                <a:solidFill>
                  <a:schemeClr val="dk1"/>
                </a:solidFill>
                <a:latin typeface="Calibri" pitchFamily="34" charset="0"/>
                <a:ea typeface="Calibri"/>
                <a:cs typeface="Calibri" pitchFamily="34" charset="0"/>
                <a:sym typeface="Calibri"/>
              </a:rPr>
              <a:t>માનવ</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પાચન</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તંત્ર</a:t>
            </a:r>
            <a:endParaRPr lang="en-US" b="1" dirty="0" err="1">
              <a:solidFill>
                <a:schemeClr val="dk1"/>
              </a:solidFill>
              <a:latin typeface="Calibri" pitchFamily="34" charset="0"/>
              <a:cs typeface="Calibri"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6"/>
                                        </p:tgtEl>
                                        <p:attrNameLst>
                                          <p:attrName>style.visibility</p:attrName>
                                        </p:attrNameLst>
                                      </p:cBhvr>
                                      <p:to>
                                        <p:strVal val="visible"/>
                                      </p:to>
                                    </p:set>
                                    <p:animEffect transition="in" filter="fade">
                                      <p:cBhvr>
                                        <p:cTn id="7"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grpSp>
        <p:nvGrpSpPr>
          <p:cNvPr id="243" name="Google Shape;243;p18"/>
          <p:cNvGrpSpPr/>
          <p:nvPr/>
        </p:nvGrpSpPr>
        <p:grpSpPr>
          <a:xfrm>
            <a:off x="1852810" y="1379677"/>
            <a:ext cx="5521504" cy="4721844"/>
            <a:chOff x="647466" y="340584"/>
            <a:chExt cx="5521504" cy="4721844"/>
          </a:xfrm>
        </p:grpSpPr>
        <p:sp>
          <p:nvSpPr>
            <p:cNvPr id="244" name="Google Shape;244;p18"/>
            <p:cNvSpPr/>
            <p:nvPr/>
          </p:nvSpPr>
          <p:spPr>
            <a:xfrm>
              <a:off x="2280424" y="1889867"/>
              <a:ext cx="2311000" cy="1742470"/>
            </a:xfrm>
            <a:prstGeom prst="pentagon">
              <a:avLst>
                <a:gd name="hf" fmla="val 105146"/>
                <a:gd name="vf" fmla="val 110557"/>
              </a:avLst>
            </a:prstGeom>
            <a:solidFill>
              <a:srgbClr val="C00000">
                <a:alpha val="49803"/>
              </a:srgbClr>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5" name="Google Shape;245;p18"/>
            <p:cNvSpPr txBox="1"/>
            <p:nvPr/>
          </p:nvSpPr>
          <p:spPr>
            <a:xfrm>
              <a:off x="2280424" y="1889867"/>
              <a:ext cx="2311000" cy="1742470"/>
            </a:xfrm>
            <a:prstGeom prst="rect">
              <a:avLst/>
            </a:prstGeom>
            <a:noFill/>
            <a:ln>
              <a:noFill/>
            </a:ln>
          </p:spPr>
          <p:txBody>
            <a:bodyPr spcFirstLastPara="1" wrap="square" lIns="30475" tIns="30475" rIns="30475" bIns="30475" anchor="ctr" anchorCtr="0">
              <a:noAutofit/>
            </a:bodyPr>
            <a:lstStyle/>
            <a:p>
              <a:pPr algn="ctr">
                <a:lnSpc>
                  <a:spcPct val="90000"/>
                </a:lnSpc>
              </a:pPr>
              <a:r>
                <a:rPr lang="en-US" sz="2400" dirty="0" err="1">
                  <a:solidFill>
                    <a:schemeClr val="lt1"/>
                  </a:solidFill>
                  <a:latin typeface="Calibri" pitchFamily="34" charset="0"/>
                  <a:ea typeface="Calibri"/>
                  <a:cs typeface="Calibri" pitchFamily="34" charset="0"/>
                  <a:sym typeface="Calibri"/>
                </a:rPr>
                <a:t>પાચન</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ગ્રંથિઓ</a:t>
              </a:r>
              <a:endParaRPr lang="en-US" sz="2400" b="1" i="0" u="none" strike="noStrike" cap="none" dirty="0" err="1">
                <a:solidFill>
                  <a:schemeClr val="lt1"/>
                </a:solidFill>
                <a:latin typeface="Calibri" pitchFamily="34" charset="0"/>
                <a:ea typeface="Calibri"/>
                <a:cs typeface="Calibri" pitchFamily="34" charset="0"/>
              </a:endParaRPr>
            </a:p>
          </p:txBody>
        </p:sp>
        <p:sp>
          <p:nvSpPr>
            <p:cNvPr id="246" name="Google Shape;246;p18"/>
            <p:cNvSpPr/>
            <p:nvPr/>
          </p:nvSpPr>
          <p:spPr>
            <a:xfrm>
              <a:off x="2559475" y="340584"/>
              <a:ext cx="1767757" cy="1482246"/>
            </a:xfrm>
            <a:prstGeom prst="ellipse">
              <a:avLst/>
            </a:prstGeom>
            <a:solidFill>
              <a:srgbClr val="00B050">
                <a:alpha val="49803"/>
              </a:srgbClr>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7" name="Google Shape;247;p18"/>
            <p:cNvSpPr txBox="1"/>
            <p:nvPr/>
          </p:nvSpPr>
          <p:spPr>
            <a:xfrm>
              <a:off x="2559475" y="340584"/>
              <a:ext cx="1767757" cy="1482246"/>
            </a:xfrm>
            <a:prstGeom prst="rect">
              <a:avLst/>
            </a:prstGeom>
            <a:noFill/>
            <a:ln>
              <a:noFill/>
            </a:ln>
          </p:spPr>
          <p:txBody>
            <a:bodyPr spcFirstLastPara="1" wrap="square" lIns="30475" tIns="30475" rIns="30475" bIns="30475" anchor="ctr" anchorCtr="0">
              <a:noAutofit/>
            </a:bodyPr>
            <a:lstStyle/>
            <a:p>
              <a:pPr algn="ctr">
                <a:lnSpc>
                  <a:spcPct val="90000"/>
                </a:lnSpc>
              </a:pPr>
              <a:r>
                <a:rPr lang="en-US" sz="2400" dirty="0" err="1">
                  <a:solidFill>
                    <a:schemeClr val="lt1"/>
                  </a:solidFill>
                  <a:latin typeface="Calibri" pitchFamily="34" charset="0"/>
                  <a:ea typeface="Calibri"/>
                  <a:cs typeface="Calibri" pitchFamily="34" charset="0"/>
                  <a:sym typeface="Calibri"/>
                </a:rPr>
                <a:t>લાળ</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ગ્રંથિઓ</a:t>
              </a:r>
              <a:endParaRPr lang="en-US" dirty="0" err="1">
                <a:solidFill>
                  <a:schemeClr val="lt1"/>
                </a:solidFill>
                <a:latin typeface="Calibri" pitchFamily="34" charset="0"/>
                <a:cs typeface="Calibri" pitchFamily="34" charset="0"/>
              </a:endParaRPr>
            </a:p>
          </p:txBody>
        </p:sp>
        <p:sp>
          <p:nvSpPr>
            <p:cNvPr id="248" name="Google Shape;248;p18"/>
            <p:cNvSpPr/>
            <p:nvPr/>
          </p:nvSpPr>
          <p:spPr>
            <a:xfrm>
              <a:off x="4371138" y="1468583"/>
              <a:ext cx="1797832" cy="1393149"/>
            </a:xfrm>
            <a:prstGeom prst="ellipse">
              <a:avLst/>
            </a:prstGeom>
            <a:solidFill>
              <a:srgbClr val="3F3151">
                <a:alpha val="49803"/>
              </a:srgbClr>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9" name="Google Shape;249;p18"/>
            <p:cNvSpPr txBox="1"/>
            <p:nvPr/>
          </p:nvSpPr>
          <p:spPr>
            <a:xfrm>
              <a:off x="4371138" y="1468583"/>
              <a:ext cx="1797832" cy="1393149"/>
            </a:xfrm>
            <a:prstGeom prst="rect">
              <a:avLst/>
            </a:prstGeom>
            <a:noFill/>
            <a:ln>
              <a:noFill/>
            </a:ln>
          </p:spPr>
          <p:txBody>
            <a:bodyPr spcFirstLastPara="1" wrap="square" lIns="30475" tIns="30475" rIns="30475" bIns="30475" anchor="ctr" anchorCtr="0">
              <a:noAutofit/>
            </a:bodyPr>
            <a:lstStyle/>
            <a:p>
              <a:pPr marL="0" marR="0" lvl="0" indent="0" algn="ctr">
                <a:lnSpc>
                  <a:spcPct val="90000"/>
                </a:lnSpc>
                <a:spcBef>
                  <a:spcPts val="0"/>
                </a:spcBef>
                <a:spcAft>
                  <a:spcPts val="0"/>
                </a:spcAft>
                <a:buNone/>
              </a:pPr>
              <a:r>
                <a:rPr lang="en-US" sz="2400" dirty="0" err="1">
                  <a:solidFill>
                    <a:schemeClr val="lt1"/>
                  </a:solidFill>
                  <a:latin typeface="Calibri" pitchFamily="34" charset="0"/>
                  <a:ea typeface="Calibri"/>
                  <a:cs typeface="Calibri" pitchFamily="34" charset="0"/>
                  <a:sym typeface="Calibri"/>
                </a:rPr>
                <a:t>અગ્ન્યાશય</a:t>
              </a:r>
              <a:endParaRPr lang="en-US" dirty="0" err="1">
                <a:latin typeface="Calibri" pitchFamily="34" charset="0"/>
                <a:cs typeface="Calibri" pitchFamily="34" charset="0"/>
              </a:endParaRPr>
            </a:p>
          </p:txBody>
        </p:sp>
        <p:sp>
          <p:nvSpPr>
            <p:cNvPr id="250" name="Google Shape;250;p18"/>
            <p:cNvSpPr/>
            <p:nvPr/>
          </p:nvSpPr>
          <p:spPr>
            <a:xfrm>
              <a:off x="3828355" y="3580182"/>
              <a:ext cx="1482246" cy="1482246"/>
            </a:xfrm>
            <a:prstGeom prst="ellipse">
              <a:avLst/>
            </a:prstGeom>
            <a:solidFill>
              <a:srgbClr val="205867">
                <a:alpha val="49803"/>
              </a:srgbClr>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1" name="Google Shape;251;p18"/>
            <p:cNvSpPr txBox="1"/>
            <p:nvPr/>
          </p:nvSpPr>
          <p:spPr>
            <a:xfrm>
              <a:off x="3828355" y="3580182"/>
              <a:ext cx="1482246" cy="1482246"/>
            </a:xfrm>
            <a:prstGeom prst="rect">
              <a:avLst/>
            </a:prstGeom>
            <a:noFill/>
            <a:ln>
              <a:noFill/>
            </a:ln>
          </p:spPr>
          <p:txBody>
            <a:bodyPr spcFirstLastPara="1" wrap="square" lIns="30475" tIns="30475" rIns="30475" bIns="30475" anchor="ctr" anchorCtr="0">
              <a:noAutofit/>
            </a:bodyPr>
            <a:lstStyle/>
            <a:p>
              <a:pPr algn="ctr">
                <a:lnSpc>
                  <a:spcPct val="90000"/>
                </a:lnSpc>
              </a:pPr>
              <a:r>
                <a:rPr lang="en-US" sz="2400" dirty="0" err="1">
                  <a:solidFill>
                    <a:schemeClr val="lt1"/>
                  </a:solidFill>
                  <a:latin typeface="Calibri" pitchFamily="34" charset="0"/>
                  <a:ea typeface="Calibri"/>
                  <a:cs typeface="Calibri" pitchFamily="34" charset="0"/>
                  <a:sym typeface="Calibri"/>
                </a:rPr>
                <a:t>યકૃત</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લીવર</a:t>
              </a:r>
              <a:r>
                <a:rPr lang="en-US" sz="2400" dirty="0">
                  <a:solidFill>
                    <a:schemeClr val="lt1"/>
                  </a:solidFill>
                  <a:latin typeface="Calibri" pitchFamily="34" charset="0"/>
                  <a:ea typeface="Calibri"/>
                  <a:cs typeface="Calibri" pitchFamily="34" charset="0"/>
                  <a:sym typeface="Calibri"/>
                </a:rPr>
                <a:t>)</a:t>
              </a:r>
              <a:endParaRPr lang="en-US" dirty="0">
                <a:solidFill>
                  <a:schemeClr val="lt1"/>
                </a:solidFill>
                <a:latin typeface="Calibri" pitchFamily="34" charset="0"/>
                <a:cs typeface="Calibri" pitchFamily="34" charset="0"/>
              </a:endParaRPr>
            </a:p>
          </p:txBody>
        </p:sp>
        <p:sp>
          <p:nvSpPr>
            <p:cNvPr id="252" name="Google Shape;252;p18"/>
            <p:cNvSpPr/>
            <p:nvPr/>
          </p:nvSpPr>
          <p:spPr>
            <a:xfrm>
              <a:off x="1561247" y="3580182"/>
              <a:ext cx="1482246" cy="1482246"/>
            </a:xfrm>
            <a:prstGeom prst="ellipse">
              <a:avLst/>
            </a:prstGeom>
            <a:solidFill>
              <a:srgbClr val="974806">
                <a:alpha val="49803"/>
              </a:srgbClr>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3" name="Google Shape;253;p18"/>
            <p:cNvSpPr txBox="1"/>
            <p:nvPr/>
          </p:nvSpPr>
          <p:spPr>
            <a:xfrm>
              <a:off x="1561247" y="3580182"/>
              <a:ext cx="1482246" cy="1482246"/>
            </a:xfrm>
            <a:prstGeom prst="rect">
              <a:avLst/>
            </a:prstGeom>
            <a:noFill/>
            <a:ln>
              <a:noFill/>
            </a:ln>
          </p:spPr>
          <p:txBody>
            <a:bodyPr spcFirstLastPara="1" wrap="square" lIns="30475" tIns="30475" rIns="30475" bIns="30475" anchor="ctr" anchorCtr="0">
              <a:noAutofit/>
            </a:bodyPr>
            <a:lstStyle/>
            <a:p>
              <a:pPr algn="ctr">
                <a:lnSpc>
                  <a:spcPct val="90000"/>
                </a:lnSpc>
              </a:pPr>
              <a:r>
                <a:rPr lang="en-US" sz="2400" dirty="0" err="1">
                  <a:solidFill>
                    <a:schemeClr val="lt1"/>
                  </a:solidFill>
                  <a:latin typeface="Calibri" pitchFamily="34" charset="0"/>
                  <a:ea typeface="Calibri"/>
                  <a:cs typeface="Calibri" pitchFamily="34" charset="0"/>
                  <a:sym typeface="Calibri"/>
                </a:rPr>
                <a:t>જઠર</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ગ્રંથિઓ</a:t>
              </a:r>
              <a:endParaRPr lang="en-US" dirty="0" err="1">
                <a:solidFill>
                  <a:schemeClr val="lt1"/>
                </a:solidFill>
                <a:latin typeface="Calibri" pitchFamily="34" charset="0"/>
                <a:cs typeface="Calibri" pitchFamily="34" charset="0"/>
              </a:endParaRPr>
            </a:p>
          </p:txBody>
        </p:sp>
        <p:sp>
          <p:nvSpPr>
            <p:cNvPr id="254" name="Google Shape;254;p18"/>
            <p:cNvSpPr/>
            <p:nvPr/>
          </p:nvSpPr>
          <p:spPr>
            <a:xfrm>
              <a:off x="647466" y="1379300"/>
              <a:ext cx="1908659" cy="1571715"/>
            </a:xfrm>
            <a:prstGeom prst="ellipse">
              <a:avLst/>
            </a:prstGeom>
            <a:solidFill>
              <a:srgbClr val="C00000">
                <a:alpha val="49803"/>
              </a:srgbClr>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5" name="Google Shape;255;p18"/>
            <p:cNvSpPr txBox="1"/>
            <p:nvPr/>
          </p:nvSpPr>
          <p:spPr>
            <a:xfrm>
              <a:off x="647466" y="1379300"/>
              <a:ext cx="1908659" cy="1571715"/>
            </a:xfrm>
            <a:prstGeom prst="rect">
              <a:avLst/>
            </a:prstGeom>
            <a:noFill/>
            <a:ln>
              <a:noFill/>
            </a:ln>
          </p:spPr>
          <p:txBody>
            <a:bodyPr spcFirstLastPara="1" wrap="square" lIns="30475" tIns="30475" rIns="30475" bIns="30475" anchor="ctr" anchorCtr="0">
              <a:noAutofit/>
            </a:bodyPr>
            <a:lstStyle/>
            <a:p>
              <a:pPr algn="ctr">
                <a:lnSpc>
                  <a:spcPct val="90000"/>
                </a:lnSpc>
              </a:pPr>
              <a:r>
                <a:rPr lang="en-US" sz="2400" dirty="0" err="1">
                  <a:solidFill>
                    <a:schemeClr val="lt1"/>
                  </a:solidFill>
                  <a:latin typeface="Calibri" pitchFamily="34" charset="0"/>
                  <a:ea typeface="Calibri"/>
                  <a:cs typeface="Calibri" pitchFamily="34" charset="0"/>
                  <a:sym typeface="Calibri"/>
                </a:rPr>
                <a:t>આંતરડાની</a:t>
              </a:r>
              <a:r>
                <a:rPr lang="en-US" sz="2400" dirty="0">
                  <a:solidFill>
                    <a:schemeClr val="lt1"/>
                  </a:solidFill>
                  <a:latin typeface="Calibri" pitchFamily="34" charset="0"/>
                  <a:ea typeface="Calibri"/>
                  <a:cs typeface="Calibri" pitchFamily="34" charset="0"/>
                  <a:sym typeface="Calibri"/>
                </a:rPr>
                <a:t> </a:t>
              </a:r>
              <a:r>
                <a:rPr lang="en-US" sz="2400" dirty="0" err="1">
                  <a:solidFill>
                    <a:schemeClr val="lt1"/>
                  </a:solidFill>
                  <a:latin typeface="Calibri" pitchFamily="34" charset="0"/>
                  <a:ea typeface="Calibri"/>
                  <a:cs typeface="Calibri" pitchFamily="34" charset="0"/>
                  <a:sym typeface="Calibri"/>
                </a:rPr>
                <a:t>ગ્રંથિઓ</a:t>
              </a:r>
              <a:endParaRPr lang="en-US" dirty="0" err="1">
                <a:solidFill>
                  <a:schemeClr val="lt1"/>
                </a:solidFill>
                <a:latin typeface="Calibri" pitchFamily="34" charset="0"/>
                <a:cs typeface="Calibri" pitchFamily="34" charset="0"/>
              </a:endParaRPr>
            </a:p>
          </p:txBody>
        </p:sp>
      </p:grpSp>
      <p:sp>
        <p:nvSpPr>
          <p:cNvPr id="256" name="Google Shape;256;p18"/>
          <p:cNvSpPr txBox="1"/>
          <p:nvPr/>
        </p:nvSpPr>
        <p:spPr>
          <a:xfrm>
            <a:off x="2186133" y="80668"/>
            <a:ext cx="4994031"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algn="ctr"/>
            <a:r>
              <a:rPr lang="en-US" sz="3600" b="1" dirty="0" err="1">
                <a:solidFill>
                  <a:schemeClr val="dk1"/>
                </a:solidFill>
                <a:latin typeface="Calibri" pitchFamily="34" charset="0"/>
                <a:ea typeface="Calibri"/>
                <a:cs typeface="Calibri" pitchFamily="34" charset="0"/>
                <a:sym typeface="Calibri"/>
              </a:rPr>
              <a:t>પાચન</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ગ્રંથિઓ</a:t>
            </a:r>
            <a:endParaRPr lang="en-US" b="1" dirty="0" err="1">
              <a:solidFill>
                <a:schemeClr val="dk1"/>
              </a:solidFill>
              <a:latin typeface="Calibri" pitchFamily="34" charset="0"/>
              <a:cs typeface="Calibri"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9"/>
          <p:cNvSpPr txBox="1"/>
          <p:nvPr/>
        </p:nvSpPr>
        <p:spPr>
          <a:xfrm>
            <a:off x="2006018" y="54329"/>
            <a:ext cx="4994031" cy="59089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b" anchorCtr="0">
            <a:spAutoFit/>
          </a:bodyPr>
          <a:lstStyle/>
          <a:p>
            <a:pPr algn="ctr">
              <a:lnSpc>
                <a:spcPct val="90000"/>
              </a:lnSpc>
            </a:pPr>
            <a:r>
              <a:rPr lang="en-US" sz="3600" b="1" dirty="0" err="1">
                <a:solidFill>
                  <a:schemeClr val="tx1"/>
                </a:solidFill>
                <a:latin typeface="Calibri" pitchFamily="34" charset="0"/>
                <a:ea typeface="Calibri"/>
                <a:cs typeface="Calibri" pitchFamily="34" charset="0"/>
                <a:sym typeface="Calibri"/>
              </a:rPr>
              <a:t>પાચન</a:t>
            </a:r>
            <a:r>
              <a:rPr lang="en-US" sz="3600" b="1" dirty="0">
                <a:solidFill>
                  <a:schemeClr val="tx1"/>
                </a:solidFill>
                <a:latin typeface="Calibri" pitchFamily="34" charset="0"/>
                <a:ea typeface="Calibri"/>
                <a:cs typeface="Calibri" pitchFamily="34" charset="0"/>
                <a:sym typeface="Calibri"/>
              </a:rPr>
              <a:t> </a:t>
            </a:r>
            <a:r>
              <a:rPr lang="en-US" sz="3600" b="1" dirty="0" err="1">
                <a:solidFill>
                  <a:schemeClr val="tx1"/>
                </a:solidFill>
                <a:latin typeface="Calibri" pitchFamily="34" charset="0"/>
                <a:ea typeface="Calibri"/>
                <a:cs typeface="Calibri" pitchFamily="34" charset="0"/>
                <a:sym typeface="Calibri"/>
              </a:rPr>
              <a:t>ગ્રંથિઓ</a:t>
            </a:r>
            <a:endParaRPr lang="en-US" sz="3600" b="1" dirty="0">
              <a:solidFill>
                <a:schemeClr val="tx1"/>
              </a:solidFill>
              <a:latin typeface="Calibri" pitchFamily="34" charset="0"/>
              <a:cs typeface="Calibri" pitchFamily="34" charset="0"/>
            </a:endParaRPr>
          </a:p>
        </p:txBody>
      </p:sp>
      <p:grpSp>
        <p:nvGrpSpPr>
          <p:cNvPr id="262" name="Google Shape;262;p19"/>
          <p:cNvGrpSpPr/>
          <p:nvPr/>
        </p:nvGrpSpPr>
        <p:grpSpPr>
          <a:xfrm>
            <a:off x="1898073" y="1524772"/>
            <a:ext cx="5389415" cy="4623876"/>
            <a:chOff x="858983" y="2768"/>
            <a:chExt cx="5389415" cy="4623876"/>
          </a:xfrm>
        </p:grpSpPr>
        <p:sp>
          <p:nvSpPr>
            <p:cNvPr id="263" name="Google Shape;263;p19"/>
            <p:cNvSpPr/>
            <p:nvPr/>
          </p:nvSpPr>
          <p:spPr>
            <a:xfrm>
              <a:off x="858983" y="2768"/>
              <a:ext cx="5389415" cy="973447"/>
            </a:xfrm>
            <a:prstGeom prst="roundRect">
              <a:avLst>
                <a:gd name="adj" fmla="val 10000"/>
              </a:avLst>
            </a:prstGeom>
            <a:solidFill>
              <a:srgbClr val="3F3151"/>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4" name="Google Shape;264;p19"/>
            <p:cNvSpPr txBox="1"/>
            <p:nvPr/>
          </p:nvSpPr>
          <p:spPr>
            <a:xfrm>
              <a:off x="858983" y="2768"/>
              <a:ext cx="5389415" cy="973447"/>
            </a:xfrm>
            <a:prstGeom prst="rect">
              <a:avLst/>
            </a:prstGeom>
            <a:noFill/>
            <a:ln>
              <a:noFill/>
            </a:ln>
          </p:spPr>
          <p:txBody>
            <a:bodyPr spcFirstLastPara="1" wrap="square" lIns="45700" tIns="30475" rIns="45700" bIns="30475" anchor="ctr" anchorCtr="0">
              <a:noAutofit/>
            </a:bodyPr>
            <a:lstStyle/>
            <a:p>
              <a:pPr>
                <a:lnSpc>
                  <a:spcPct val="90000"/>
                </a:lnSpc>
              </a:pPr>
              <a:r>
                <a:rPr lang="en-US" sz="2400" dirty="0">
                  <a:solidFill>
                    <a:schemeClr val="bg1"/>
                  </a:solidFill>
                  <a:ea typeface="Calibri"/>
                  <a:sym typeface="Calibri"/>
                </a:rPr>
                <a:t> </a:t>
              </a:r>
              <a:r>
                <a:rPr lang="en-US" sz="2400" dirty="0" err="1">
                  <a:solidFill>
                    <a:schemeClr val="bg1"/>
                  </a:solidFill>
                  <a:ea typeface="Calibri"/>
                  <a:sym typeface="Calibri"/>
                </a:rPr>
                <a:t>પાચન</a:t>
              </a:r>
              <a:r>
                <a:rPr lang="en-US" sz="2400" dirty="0">
                  <a:solidFill>
                    <a:schemeClr val="bg1"/>
                  </a:solidFill>
                  <a:ea typeface="Calibri"/>
                  <a:sym typeface="Calibri"/>
                </a:rPr>
                <a:t> </a:t>
              </a:r>
              <a:r>
                <a:rPr lang="en-US" sz="2400" dirty="0" err="1">
                  <a:solidFill>
                    <a:schemeClr val="lt1"/>
                  </a:solidFill>
                  <a:ea typeface="Calibri"/>
                  <a:sym typeface="Calibri"/>
                </a:rPr>
                <a:t>તંત્ર</a:t>
              </a:r>
              <a:r>
                <a:rPr lang="en-US" sz="2400" dirty="0">
                  <a:solidFill>
                    <a:schemeClr val="lt1"/>
                  </a:solidFill>
                  <a:ea typeface="Calibri"/>
                  <a:sym typeface="Calibri"/>
                </a:rPr>
                <a:t> </a:t>
              </a:r>
              <a:r>
                <a:rPr lang="en-US" sz="2400" dirty="0" err="1">
                  <a:solidFill>
                    <a:schemeClr val="lt1"/>
                  </a:solidFill>
                  <a:ea typeface="Calibri"/>
                  <a:sym typeface="Calibri"/>
                </a:rPr>
                <a:t>સાથે</a:t>
              </a:r>
              <a:r>
                <a:rPr lang="en-US" sz="2400" dirty="0">
                  <a:solidFill>
                    <a:schemeClr val="lt1"/>
                  </a:solidFill>
                  <a:ea typeface="Calibri"/>
                  <a:sym typeface="Calibri"/>
                </a:rPr>
                <a:t> </a:t>
              </a:r>
              <a:r>
                <a:rPr lang="en-US" sz="2400" dirty="0" err="1">
                  <a:solidFill>
                    <a:schemeClr val="lt1"/>
                  </a:solidFill>
                  <a:ea typeface="Calibri"/>
                  <a:sym typeface="Calibri"/>
                </a:rPr>
                <a:t>જોડાયેલી</a:t>
              </a:r>
              <a:r>
                <a:rPr lang="en-US" sz="2400" dirty="0">
                  <a:solidFill>
                    <a:schemeClr val="lt1"/>
                  </a:solidFill>
                  <a:ea typeface="Calibri"/>
                  <a:sym typeface="Calibri"/>
                </a:rPr>
                <a:t> </a:t>
              </a:r>
              <a:r>
                <a:rPr lang="en-US" sz="2400" dirty="0" err="1">
                  <a:solidFill>
                    <a:schemeClr val="lt1"/>
                  </a:solidFill>
                  <a:ea typeface="Calibri"/>
                  <a:sym typeface="Calibri"/>
                </a:rPr>
                <a:t>ગ્રંથિઓ</a:t>
              </a:r>
              <a:r>
                <a:rPr lang="en-US" sz="2400" dirty="0">
                  <a:solidFill>
                    <a:schemeClr val="lt1"/>
                  </a:solidFill>
                  <a:ea typeface="Calibri"/>
                  <a:sym typeface="Calibri"/>
                </a:rPr>
                <a:t> આ </a:t>
              </a:r>
              <a:r>
                <a:rPr lang="en-US" sz="2400" dirty="0" err="1">
                  <a:solidFill>
                    <a:schemeClr val="lt1"/>
                  </a:solidFill>
                  <a:ea typeface="Calibri"/>
                  <a:sym typeface="Calibri"/>
                </a:rPr>
                <a:t>છે</a:t>
              </a:r>
              <a:r>
                <a:rPr lang="en-US" sz="2400" i="0" u="none" strike="noStrike" cap="none" dirty="0">
                  <a:solidFill>
                    <a:schemeClr val="lt1"/>
                  </a:solidFill>
                  <a:ea typeface="Calibri"/>
                  <a:sym typeface="Calibri"/>
                </a:rPr>
                <a:t>:</a:t>
              </a:r>
              <a:endParaRPr lang="en-US" dirty="0">
                <a:solidFill>
                  <a:schemeClr val="lt1"/>
                </a:solidFill>
              </a:endParaRPr>
            </a:p>
          </p:txBody>
        </p:sp>
        <p:sp>
          <p:nvSpPr>
            <p:cNvPr id="265" name="Google Shape;265;p19"/>
            <p:cNvSpPr/>
            <p:nvPr/>
          </p:nvSpPr>
          <p:spPr>
            <a:xfrm>
              <a:off x="1397925" y="976215"/>
              <a:ext cx="538941" cy="730085"/>
            </a:xfrm>
            <a:custGeom>
              <a:avLst/>
              <a:gdLst/>
              <a:ahLst/>
              <a:cxnLst/>
              <a:rect l="l" t="t" r="r" b="b"/>
              <a:pathLst>
                <a:path w="120000" h="120000" extrusionOk="0">
                  <a:moveTo>
                    <a:pt x="0" y="0"/>
                  </a:moveTo>
                  <a:lnTo>
                    <a:pt x="0" y="120000"/>
                  </a:lnTo>
                  <a:lnTo>
                    <a:pt x="120000" y="120000"/>
                  </a:lnTo>
                </a:path>
              </a:pathLst>
            </a:custGeom>
            <a:noFill/>
            <a:ln w="25400" cap="flat" cmpd="sng">
              <a:solidFill>
                <a:srgbClr val="49ACC5"/>
              </a:solidFill>
              <a:prstDash val="solid"/>
              <a:round/>
              <a:headEnd type="none" w="sm" len="sm"/>
              <a:tailEnd type="none" w="sm" len="sm"/>
            </a:ln>
          </p:spPr>
          <p:txBody>
            <a:bodyPr/>
            <a:lstStyle/>
            <a:p>
              <a:endParaRPr lang="vi-VN"/>
            </a:p>
          </p:txBody>
        </p:sp>
        <p:sp>
          <p:nvSpPr>
            <p:cNvPr id="266" name="Google Shape;266;p19"/>
            <p:cNvSpPr/>
            <p:nvPr/>
          </p:nvSpPr>
          <p:spPr>
            <a:xfrm>
              <a:off x="1936866" y="1219577"/>
              <a:ext cx="1557516" cy="973447"/>
            </a:xfrm>
            <a:prstGeom prst="roundRect">
              <a:avLst>
                <a:gd name="adj" fmla="val 10000"/>
              </a:avLst>
            </a:prstGeom>
            <a:solidFill>
              <a:schemeClr val="lt1">
                <a:alpha val="89803"/>
              </a:schemeClr>
            </a:solidFill>
            <a:ln w="9525" cap="flat" cmpd="sng">
              <a:solidFill>
                <a:schemeClr val="accent4"/>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7" name="Google Shape;267;p19"/>
            <p:cNvSpPr txBox="1"/>
            <p:nvPr/>
          </p:nvSpPr>
          <p:spPr>
            <a:xfrm>
              <a:off x="1936866" y="1219577"/>
              <a:ext cx="1557516" cy="973447"/>
            </a:xfrm>
            <a:prstGeom prst="rect">
              <a:avLst/>
            </a:prstGeom>
            <a:noFill/>
            <a:ln>
              <a:noFill/>
            </a:ln>
          </p:spPr>
          <p:txBody>
            <a:bodyPr spcFirstLastPara="1" wrap="square" lIns="45700" tIns="30475" rIns="45700" bIns="30475" anchor="ctr" anchorCtr="0">
              <a:noAutofit/>
            </a:bodyPr>
            <a:lstStyle/>
            <a:p>
              <a:pPr algn="ctr">
                <a:lnSpc>
                  <a:spcPct val="90000"/>
                </a:lnSpc>
              </a:pPr>
              <a:r>
                <a:rPr lang="en-US" sz="2400" dirty="0" err="1">
                  <a:ea typeface="Calibri"/>
                  <a:sym typeface="Calibri"/>
                </a:rPr>
                <a:t>લાળ</a:t>
              </a:r>
              <a:r>
                <a:rPr lang="en-US" sz="2400" dirty="0">
                  <a:ea typeface="Calibri"/>
                  <a:sym typeface="Calibri"/>
                </a:rPr>
                <a:t> </a:t>
              </a:r>
              <a:r>
                <a:rPr lang="en-US" sz="2400" dirty="0" err="1">
                  <a:ea typeface="Calibri"/>
                  <a:sym typeface="Calibri"/>
                </a:rPr>
                <a:t>ગ્રંથિઓ</a:t>
              </a:r>
              <a:endParaRPr lang="en-US" dirty="0" err="1"/>
            </a:p>
          </p:txBody>
        </p:sp>
        <p:sp>
          <p:nvSpPr>
            <p:cNvPr id="268" name="Google Shape;268;p19"/>
            <p:cNvSpPr/>
            <p:nvPr/>
          </p:nvSpPr>
          <p:spPr>
            <a:xfrm>
              <a:off x="1397925" y="976215"/>
              <a:ext cx="538941" cy="1946895"/>
            </a:xfrm>
            <a:custGeom>
              <a:avLst/>
              <a:gdLst/>
              <a:ahLst/>
              <a:cxnLst/>
              <a:rect l="l" t="t" r="r" b="b"/>
              <a:pathLst>
                <a:path w="120000" h="120000" extrusionOk="0">
                  <a:moveTo>
                    <a:pt x="0" y="0"/>
                  </a:moveTo>
                  <a:lnTo>
                    <a:pt x="0" y="120000"/>
                  </a:lnTo>
                  <a:lnTo>
                    <a:pt x="120000" y="120000"/>
                  </a:lnTo>
                </a:path>
              </a:pathLst>
            </a:custGeom>
            <a:noFill/>
            <a:ln w="25400" cap="flat" cmpd="sng">
              <a:solidFill>
                <a:srgbClr val="49ACC5"/>
              </a:solidFill>
              <a:prstDash val="solid"/>
              <a:round/>
              <a:headEnd type="none" w="sm" len="sm"/>
              <a:tailEnd type="none" w="sm" len="sm"/>
            </a:ln>
          </p:spPr>
          <p:txBody>
            <a:bodyPr/>
            <a:lstStyle/>
            <a:p>
              <a:endParaRPr lang="vi-VN"/>
            </a:p>
          </p:txBody>
        </p:sp>
        <p:sp>
          <p:nvSpPr>
            <p:cNvPr id="269" name="Google Shape;269;p19"/>
            <p:cNvSpPr/>
            <p:nvPr/>
          </p:nvSpPr>
          <p:spPr>
            <a:xfrm>
              <a:off x="1936866" y="2436387"/>
              <a:ext cx="1557516" cy="973447"/>
            </a:xfrm>
            <a:prstGeom prst="roundRect">
              <a:avLst>
                <a:gd name="adj" fmla="val 10000"/>
              </a:avLst>
            </a:prstGeom>
            <a:solidFill>
              <a:schemeClr val="lt1">
                <a:alpha val="89803"/>
              </a:schemeClr>
            </a:solidFill>
            <a:ln w="9525" cap="flat" cmpd="sng">
              <a:solidFill>
                <a:srgbClr val="5665B3"/>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0" name="Google Shape;270;p19"/>
            <p:cNvSpPr txBox="1"/>
            <p:nvPr/>
          </p:nvSpPr>
          <p:spPr>
            <a:xfrm>
              <a:off x="1936866" y="2436387"/>
              <a:ext cx="1557516" cy="973447"/>
            </a:xfrm>
            <a:prstGeom prst="rect">
              <a:avLst/>
            </a:prstGeom>
            <a:noFill/>
            <a:ln>
              <a:noFill/>
            </a:ln>
          </p:spPr>
          <p:txBody>
            <a:bodyPr spcFirstLastPara="1" wrap="square" lIns="45700" tIns="30475" rIns="45700" bIns="30475" anchor="ctr" anchorCtr="0">
              <a:noAutofit/>
            </a:bodyPr>
            <a:lstStyle/>
            <a:p>
              <a:pPr algn="ctr">
                <a:lnSpc>
                  <a:spcPct val="90000"/>
                </a:lnSpc>
              </a:pPr>
              <a:r>
                <a:rPr lang="en-US" sz="2400" dirty="0" err="1">
                  <a:ea typeface="Calibri"/>
                  <a:sym typeface="Calibri"/>
                </a:rPr>
                <a:t>યકૃત</a:t>
              </a:r>
              <a:r>
                <a:rPr lang="en-US" sz="2400" dirty="0">
                  <a:ea typeface="Calibri"/>
                  <a:sym typeface="Calibri"/>
                </a:rPr>
                <a:t> (</a:t>
              </a:r>
              <a:r>
                <a:rPr lang="en-US" sz="2400" dirty="0" err="1">
                  <a:ea typeface="Calibri"/>
                  <a:sym typeface="Calibri"/>
                </a:rPr>
                <a:t>લીવર</a:t>
              </a:r>
              <a:r>
                <a:rPr lang="en-US" sz="2400" dirty="0">
                  <a:ea typeface="Calibri"/>
                  <a:sym typeface="Calibri"/>
                </a:rPr>
                <a:t>)</a:t>
              </a:r>
              <a:endParaRPr lang="en-US" dirty="0"/>
            </a:p>
          </p:txBody>
        </p:sp>
        <p:sp>
          <p:nvSpPr>
            <p:cNvPr id="271" name="Google Shape;271;p19"/>
            <p:cNvSpPr/>
            <p:nvPr/>
          </p:nvSpPr>
          <p:spPr>
            <a:xfrm>
              <a:off x="1397925" y="976215"/>
              <a:ext cx="538941" cy="3163705"/>
            </a:xfrm>
            <a:custGeom>
              <a:avLst/>
              <a:gdLst/>
              <a:ahLst/>
              <a:cxnLst/>
              <a:rect l="l" t="t" r="r" b="b"/>
              <a:pathLst>
                <a:path w="120000" h="120000" extrusionOk="0">
                  <a:moveTo>
                    <a:pt x="0" y="0"/>
                  </a:moveTo>
                  <a:lnTo>
                    <a:pt x="0" y="120000"/>
                  </a:lnTo>
                  <a:lnTo>
                    <a:pt x="120000" y="120000"/>
                  </a:lnTo>
                </a:path>
              </a:pathLst>
            </a:custGeom>
            <a:noFill/>
            <a:ln w="25400" cap="flat" cmpd="sng">
              <a:solidFill>
                <a:srgbClr val="49ACC5"/>
              </a:solidFill>
              <a:prstDash val="solid"/>
              <a:round/>
              <a:headEnd type="none" w="sm" len="sm"/>
              <a:tailEnd type="none" w="sm" len="sm"/>
            </a:ln>
          </p:spPr>
          <p:txBody>
            <a:bodyPr/>
            <a:lstStyle/>
            <a:p>
              <a:endParaRPr lang="vi-VN"/>
            </a:p>
          </p:txBody>
        </p:sp>
        <p:sp>
          <p:nvSpPr>
            <p:cNvPr id="272" name="Google Shape;272;p19"/>
            <p:cNvSpPr/>
            <p:nvPr/>
          </p:nvSpPr>
          <p:spPr>
            <a:xfrm>
              <a:off x="1936866" y="3653197"/>
              <a:ext cx="1557516" cy="973447"/>
            </a:xfrm>
            <a:prstGeom prst="roundRect">
              <a:avLst>
                <a:gd name="adj" fmla="val 10000"/>
              </a:avLst>
            </a:prstGeom>
            <a:solidFill>
              <a:schemeClr val="lt1">
                <a:alpha val="89803"/>
              </a:schemeClr>
            </a:solidFill>
            <a:ln w="9525" cap="flat" cmpd="sng">
              <a:solidFill>
                <a:srgbClr val="4AA9C5"/>
              </a:solidFill>
              <a:prstDash val="solid"/>
              <a:round/>
              <a:headEnd type="none" w="sm" len="sm"/>
              <a:tailEnd type="none" w="sm" len="sm"/>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9"/>
            <p:cNvSpPr txBox="1"/>
            <p:nvPr/>
          </p:nvSpPr>
          <p:spPr>
            <a:xfrm>
              <a:off x="1936866" y="3653197"/>
              <a:ext cx="1557516" cy="973447"/>
            </a:xfrm>
            <a:prstGeom prst="rect">
              <a:avLst/>
            </a:prstGeom>
            <a:noFill/>
            <a:ln>
              <a:noFill/>
            </a:ln>
          </p:spPr>
          <p:txBody>
            <a:bodyPr spcFirstLastPara="1" wrap="square" lIns="45700" tIns="30475" rIns="45700" bIns="30475" anchor="ctr" anchorCtr="0">
              <a:noAutofit/>
            </a:bodyPr>
            <a:lstStyle/>
            <a:p>
              <a:pPr marL="0" marR="0" lvl="0" indent="0" algn="ctr">
                <a:lnSpc>
                  <a:spcPct val="90000"/>
                </a:lnSpc>
                <a:spcBef>
                  <a:spcPts val="0"/>
                </a:spcBef>
                <a:spcAft>
                  <a:spcPts val="0"/>
                </a:spcAft>
                <a:buNone/>
              </a:pPr>
              <a:r>
                <a:rPr lang="en-US" sz="2400" dirty="0" err="1">
                  <a:solidFill>
                    <a:schemeClr val="tx1"/>
                  </a:solidFill>
                  <a:ea typeface="Calibri"/>
                  <a:sym typeface="Calibri"/>
                </a:rPr>
                <a:t>અગ્ન્યાશય</a:t>
              </a:r>
              <a:r>
                <a:rPr lang="en-US" sz="2400" dirty="0">
                  <a:solidFill>
                    <a:srgbClr val="C00000"/>
                  </a:solidFill>
                  <a:ea typeface="Calibri"/>
                  <a:sym typeface="Calibri"/>
                </a:rPr>
                <a:t> </a:t>
              </a:r>
              <a:r>
                <a:rPr lang="en-US" sz="2400" dirty="0">
                  <a:solidFill>
                    <a:schemeClr val="tx1"/>
                  </a:solidFill>
                  <a:ea typeface="Calibri"/>
                  <a:sym typeface="Calibri"/>
                </a:rPr>
                <a:t>(</a:t>
              </a:r>
              <a:r>
                <a:rPr lang="gu-IN" sz="2400" dirty="0">
                  <a:ea typeface="Calibri"/>
                  <a:sym typeface="Calibri"/>
                </a:rPr>
                <a:t>સ્વાદુપિંડ</a:t>
              </a:r>
              <a:r>
                <a:rPr lang="en-US" sz="2400" dirty="0">
                  <a:ea typeface="Calibri"/>
                  <a:sym typeface="Calibri"/>
                </a:rPr>
                <a:t>)</a:t>
              </a:r>
              <a:r>
                <a:rPr lang="gu-IN" sz="2400" dirty="0">
                  <a:ea typeface="Calibri"/>
                  <a:sym typeface="Calibri"/>
                </a:rPr>
                <a:t> </a:t>
              </a:r>
              <a:endParaRPr lang="en-US"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20"/>
          <p:cNvSpPr txBox="1"/>
          <p:nvPr/>
        </p:nvSpPr>
        <p:spPr>
          <a:xfrm>
            <a:off x="2006018" y="68184"/>
            <a:ext cx="4994031" cy="64633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algn="ctr"/>
            <a:r>
              <a:rPr lang="en-US" sz="3600" b="1" dirty="0" err="1">
                <a:solidFill>
                  <a:schemeClr val="dk1"/>
                </a:solidFill>
                <a:latin typeface="Calibri" pitchFamily="34" charset="0"/>
                <a:ea typeface="Calibri"/>
                <a:cs typeface="Calibri" pitchFamily="34" charset="0"/>
                <a:sym typeface="Calibri"/>
              </a:rPr>
              <a:t>લાળ</a:t>
            </a:r>
            <a:r>
              <a:rPr lang="en-US" sz="3600" b="1" dirty="0">
                <a:solidFill>
                  <a:schemeClr val="dk1"/>
                </a:solidFill>
                <a:latin typeface="Calibri" pitchFamily="34" charset="0"/>
                <a:ea typeface="Calibri"/>
                <a:cs typeface="Calibri" pitchFamily="34" charset="0"/>
                <a:sym typeface="Calibri"/>
              </a:rPr>
              <a:t> </a:t>
            </a:r>
            <a:r>
              <a:rPr lang="en-US" sz="3600" b="1" dirty="0" err="1">
                <a:solidFill>
                  <a:schemeClr val="dk1"/>
                </a:solidFill>
                <a:latin typeface="Calibri" pitchFamily="34" charset="0"/>
                <a:ea typeface="Calibri"/>
                <a:cs typeface="Calibri" pitchFamily="34" charset="0"/>
                <a:sym typeface="Calibri"/>
              </a:rPr>
              <a:t>ગ્રંથિઓ</a:t>
            </a:r>
            <a:endParaRPr lang="en-US" b="1" dirty="0" err="1">
              <a:solidFill>
                <a:schemeClr val="dk1"/>
              </a:solidFill>
              <a:latin typeface="Calibri" pitchFamily="34" charset="0"/>
              <a:cs typeface="Calibri" pitchFamily="34" charset="0"/>
            </a:endParaRPr>
          </a:p>
        </p:txBody>
      </p:sp>
      <p:sp>
        <p:nvSpPr>
          <p:cNvPr id="279" name="Google Shape;279;p20"/>
          <p:cNvSpPr/>
          <p:nvPr/>
        </p:nvSpPr>
        <p:spPr>
          <a:xfrm>
            <a:off x="770076" y="917397"/>
            <a:ext cx="7362545" cy="3323946"/>
          </a:xfrm>
          <a:prstGeom prst="rect">
            <a:avLst/>
          </a:prstGeom>
          <a:solidFill>
            <a:srgbClr val="D6E3BC"/>
          </a:solidFill>
          <a:ln>
            <a:noFill/>
          </a:ln>
          <a:effectLst>
            <a:outerShdw blurRad="149987" dist="250190" dir="8460000" algn="ctr">
              <a:srgbClr val="000000">
                <a:alpha val="27843"/>
              </a:srgbClr>
            </a:outerShdw>
          </a:effectLst>
        </p:spPr>
        <p:txBody>
          <a:bodyPr spcFirstLastPara="1" wrap="square" lIns="91425" tIns="45700" rIns="91425" bIns="45700" anchor="t" anchorCtr="0">
            <a:spAutoFit/>
          </a:bodyPr>
          <a:lstStyle/>
          <a:p>
            <a:pPr algn="just">
              <a:buSzPts val="2400"/>
              <a:buFont typeface="Arial"/>
              <a:buChar char="•"/>
            </a:pPr>
            <a:r>
              <a:rPr lang="en-US" sz="2400" dirty="0" err="1">
                <a:ea typeface="Calibri"/>
                <a:sym typeface="Calibri"/>
              </a:rPr>
              <a:t>લાળ</a:t>
            </a:r>
            <a:r>
              <a:rPr lang="en-US" sz="2400" dirty="0">
                <a:ea typeface="Calibri"/>
                <a:sym typeface="Calibri"/>
              </a:rPr>
              <a:t> </a:t>
            </a:r>
            <a:r>
              <a:rPr lang="en-US" sz="2400" dirty="0" err="1">
                <a:ea typeface="Calibri"/>
                <a:sym typeface="Calibri"/>
              </a:rPr>
              <a:t>ગ્રંથીનું</a:t>
            </a:r>
            <a:r>
              <a:rPr lang="en-US" sz="2400" dirty="0">
                <a:ea typeface="Calibri"/>
                <a:sym typeface="Calibri"/>
              </a:rPr>
              <a:t> </a:t>
            </a:r>
            <a:r>
              <a:rPr lang="en-US" sz="2400" dirty="0" err="1">
                <a:ea typeface="Calibri"/>
                <a:sym typeface="Calibri"/>
              </a:rPr>
              <a:t>મહત્વનું</a:t>
            </a:r>
            <a:r>
              <a:rPr lang="en-US" sz="2400" dirty="0">
                <a:ea typeface="Calibri"/>
                <a:sym typeface="Calibri"/>
              </a:rPr>
              <a:t> </a:t>
            </a:r>
            <a:r>
              <a:rPr lang="en-US" sz="2400" dirty="0" err="1">
                <a:ea typeface="Calibri"/>
                <a:sym typeface="Calibri"/>
              </a:rPr>
              <a:t>કાર્ય</a:t>
            </a:r>
            <a:r>
              <a:rPr lang="en-US" sz="2400" dirty="0">
                <a:ea typeface="Calibri"/>
                <a:sym typeface="Calibri"/>
              </a:rPr>
              <a:t> </a:t>
            </a:r>
            <a:r>
              <a:rPr lang="en-US" sz="2400" dirty="0" err="1">
                <a:ea typeface="Calibri"/>
                <a:sym typeface="Calibri"/>
              </a:rPr>
              <a:t>લાળનું</a:t>
            </a:r>
            <a:r>
              <a:rPr lang="en-US" sz="2400" dirty="0">
                <a:ea typeface="Calibri"/>
                <a:sym typeface="Calibri"/>
              </a:rPr>
              <a:t> </a:t>
            </a:r>
            <a:r>
              <a:rPr lang="en-US" sz="2400" dirty="0" err="1">
                <a:ea typeface="Calibri"/>
                <a:sym typeface="Calibri"/>
              </a:rPr>
              <a:t>ઉત્પન્ન</a:t>
            </a:r>
            <a:r>
              <a:rPr lang="en-US" sz="2400" dirty="0">
                <a:ea typeface="Calibri"/>
                <a:sym typeface="Calibri"/>
              </a:rPr>
              <a:t> </a:t>
            </a:r>
            <a:r>
              <a:rPr lang="en-US" sz="2400" dirty="0" err="1">
                <a:ea typeface="Calibri"/>
                <a:sym typeface="Calibri"/>
              </a:rPr>
              <a:t>કરવું</a:t>
            </a:r>
            <a:r>
              <a:rPr lang="en-US" sz="2400" dirty="0">
                <a:ea typeface="Calibri"/>
                <a:sym typeface="Calibri"/>
              </a:rPr>
              <a:t> </a:t>
            </a:r>
            <a:r>
              <a:rPr lang="en-US" sz="2400" dirty="0" err="1">
                <a:ea typeface="Calibri"/>
                <a:sym typeface="Calibri"/>
              </a:rPr>
              <a:t>છે</a:t>
            </a:r>
            <a:r>
              <a:rPr lang="en-US" sz="2400" b="0" i="0" u="none" strike="noStrike" cap="none" dirty="0" smtClean="0">
                <a:solidFill>
                  <a:srgbClr val="000000"/>
                </a:solidFill>
                <a:ea typeface="Calibri"/>
                <a:sym typeface="Calibri"/>
              </a:rPr>
              <a:t>.</a:t>
            </a:r>
            <a:endParaRPr lang="gu-IN" sz="2400" b="0" i="0" u="none" strike="noStrike" cap="none" dirty="0" smtClean="0">
              <a:solidFill>
                <a:srgbClr val="000000"/>
              </a:solidFill>
              <a:ea typeface="Calibri"/>
              <a:sym typeface="Calibri"/>
            </a:endParaRPr>
          </a:p>
          <a:p>
            <a:pPr algn="just">
              <a:buSzPts val="2400"/>
              <a:buFont typeface="Arial"/>
              <a:buChar char="•"/>
            </a:pPr>
            <a:endParaRPr lang="en-US" dirty="0"/>
          </a:p>
          <a:p>
            <a:pPr algn="just">
              <a:buSzPts val="2400"/>
              <a:buFont typeface="Arial"/>
              <a:buChar char="•"/>
            </a:pPr>
            <a:r>
              <a:rPr lang="en-US" sz="2400" dirty="0" err="1">
                <a:ea typeface="Calibri"/>
                <a:sym typeface="Calibri"/>
              </a:rPr>
              <a:t>લાળમાં</a:t>
            </a:r>
            <a:r>
              <a:rPr lang="en-US" sz="2400" dirty="0">
                <a:ea typeface="Calibri"/>
                <a:sym typeface="Calibri"/>
              </a:rPr>
              <a:t> </a:t>
            </a:r>
            <a:r>
              <a:rPr lang="en-US" sz="2400" dirty="0" err="1">
                <a:ea typeface="Calibri"/>
                <a:sym typeface="Calibri"/>
              </a:rPr>
              <a:t>ચીકાશ</a:t>
            </a:r>
            <a:r>
              <a:rPr lang="en-US" sz="2400" dirty="0">
                <a:ea typeface="Calibri"/>
                <a:sym typeface="Calibri"/>
              </a:rPr>
              <a:t> (</a:t>
            </a:r>
            <a:r>
              <a:rPr lang="en-US" sz="2400" dirty="0" err="1">
                <a:ea typeface="Calibri"/>
                <a:sym typeface="Calibri"/>
              </a:rPr>
              <a:t>મ્યુકસ</a:t>
            </a:r>
            <a:r>
              <a:rPr lang="en-US" sz="2400" dirty="0">
                <a:ea typeface="Calibri"/>
                <a:sym typeface="Calibri"/>
              </a:rPr>
              <a:t>) </a:t>
            </a:r>
            <a:r>
              <a:rPr lang="en-US" sz="2400" dirty="0" err="1">
                <a:ea typeface="Calibri"/>
                <a:sym typeface="Calibri"/>
              </a:rPr>
              <a:t>હોય</a:t>
            </a:r>
            <a:r>
              <a:rPr lang="en-US" sz="2400" dirty="0">
                <a:ea typeface="Calibri"/>
                <a:sym typeface="Calibri"/>
              </a:rPr>
              <a:t> </a:t>
            </a:r>
            <a:r>
              <a:rPr lang="en-US" sz="2400" dirty="0" err="1">
                <a:ea typeface="Calibri"/>
                <a:sym typeface="Calibri"/>
              </a:rPr>
              <a:t>છે</a:t>
            </a:r>
            <a:r>
              <a:rPr lang="en-US" sz="2400" dirty="0">
                <a:ea typeface="Calibri"/>
                <a:sym typeface="Calibri"/>
              </a:rPr>
              <a:t> </a:t>
            </a:r>
            <a:r>
              <a:rPr lang="en-US" sz="2400" dirty="0" err="1">
                <a:ea typeface="Calibri"/>
                <a:sym typeface="Calibri"/>
              </a:rPr>
              <a:t>જે</a:t>
            </a:r>
            <a:r>
              <a:rPr lang="en-US" sz="2400" dirty="0">
                <a:ea typeface="Calibri"/>
                <a:sym typeface="Calibri"/>
              </a:rPr>
              <a:t> </a:t>
            </a:r>
            <a:r>
              <a:rPr lang="en-US" sz="2400" dirty="0" err="1">
                <a:ea typeface="Calibri"/>
                <a:sym typeface="Calibri"/>
              </a:rPr>
              <a:t>ખોરાકને</a:t>
            </a:r>
            <a:r>
              <a:rPr lang="en-US" sz="2400" dirty="0">
                <a:ea typeface="Calibri"/>
                <a:sym typeface="Calibri"/>
              </a:rPr>
              <a:t> </a:t>
            </a:r>
            <a:r>
              <a:rPr lang="en-US" sz="2400" dirty="0" err="1">
                <a:ea typeface="Calibri"/>
                <a:sym typeface="Calibri"/>
              </a:rPr>
              <a:t>ચીકણું</a:t>
            </a:r>
            <a:r>
              <a:rPr lang="en-US" sz="2400" dirty="0">
                <a:ea typeface="Calibri"/>
                <a:sym typeface="Calibri"/>
              </a:rPr>
              <a:t> </a:t>
            </a:r>
            <a:r>
              <a:rPr lang="en-US" sz="2400" dirty="0" err="1">
                <a:ea typeface="Calibri"/>
                <a:sym typeface="Calibri"/>
              </a:rPr>
              <a:t>બનાવવામાં</a:t>
            </a:r>
            <a:r>
              <a:rPr lang="en-US" sz="2400" dirty="0">
                <a:ea typeface="Calibri"/>
                <a:sym typeface="Calibri"/>
              </a:rPr>
              <a:t> </a:t>
            </a:r>
            <a:r>
              <a:rPr lang="en-US" sz="2400" dirty="0" err="1">
                <a:ea typeface="Calibri"/>
                <a:sym typeface="Calibri"/>
              </a:rPr>
              <a:t>મદદ</a:t>
            </a:r>
            <a:r>
              <a:rPr lang="en-US" sz="2400" dirty="0">
                <a:ea typeface="Calibri"/>
                <a:sym typeface="Calibri"/>
              </a:rPr>
              <a:t> </a:t>
            </a:r>
            <a:r>
              <a:rPr lang="en-US" sz="2400" dirty="0" err="1">
                <a:ea typeface="Calibri"/>
                <a:sym typeface="Calibri"/>
              </a:rPr>
              <a:t>કરે</a:t>
            </a:r>
            <a:r>
              <a:rPr lang="en-US" sz="2400" dirty="0">
                <a:ea typeface="Calibri"/>
                <a:sym typeface="Calibri"/>
              </a:rPr>
              <a:t> </a:t>
            </a:r>
            <a:r>
              <a:rPr lang="en-US" sz="2400" dirty="0" err="1">
                <a:ea typeface="Calibri"/>
                <a:sym typeface="Calibri"/>
              </a:rPr>
              <a:t>છે</a:t>
            </a:r>
            <a:r>
              <a:rPr lang="en-US" sz="2400" b="0" i="0" u="none" strike="noStrike" cap="none" dirty="0">
                <a:solidFill>
                  <a:srgbClr val="000000"/>
                </a:solidFill>
                <a:ea typeface="Calibri"/>
                <a:sym typeface="Calibri"/>
              </a:rPr>
              <a:t>. </a:t>
            </a:r>
            <a:r>
              <a:rPr lang="en-US" sz="2400" dirty="0" err="1">
                <a:ea typeface="Calibri"/>
                <a:sym typeface="Calibri"/>
              </a:rPr>
              <a:t>લાળમાં</a:t>
            </a:r>
            <a:r>
              <a:rPr lang="en-US" sz="2400" dirty="0">
                <a:ea typeface="Calibri"/>
                <a:sym typeface="Calibri"/>
              </a:rPr>
              <a:t> “</a:t>
            </a:r>
            <a:r>
              <a:rPr lang="en-US" sz="2400" dirty="0" err="1">
                <a:ea typeface="Calibri"/>
                <a:sym typeface="Calibri"/>
              </a:rPr>
              <a:t>લાઇસોઝાઇમ</a:t>
            </a:r>
            <a:r>
              <a:rPr lang="en-US" sz="2400" dirty="0">
                <a:ea typeface="Calibri"/>
                <a:sym typeface="Calibri"/>
              </a:rPr>
              <a:t>” </a:t>
            </a:r>
            <a:r>
              <a:rPr lang="en-US" sz="2400" dirty="0" err="1">
                <a:ea typeface="Calibri"/>
                <a:sym typeface="Calibri"/>
              </a:rPr>
              <a:t>નામનો</a:t>
            </a:r>
            <a:r>
              <a:rPr lang="en-US" sz="2400" dirty="0">
                <a:ea typeface="Calibri"/>
                <a:sym typeface="Calibri"/>
              </a:rPr>
              <a:t> </a:t>
            </a:r>
            <a:r>
              <a:rPr lang="en-US" sz="2400" dirty="0" err="1">
                <a:ea typeface="Calibri"/>
                <a:sym typeface="Calibri"/>
              </a:rPr>
              <a:t>એન્ઝાઇમ</a:t>
            </a:r>
            <a:r>
              <a:rPr lang="en-US" sz="2400" dirty="0">
                <a:ea typeface="Calibri"/>
                <a:sym typeface="Calibri"/>
              </a:rPr>
              <a:t> </a:t>
            </a:r>
            <a:r>
              <a:rPr lang="en-US" sz="2400" dirty="0" err="1">
                <a:ea typeface="Calibri"/>
                <a:sym typeface="Calibri"/>
              </a:rPr>
              <a:t>હોય</a:t>
            </a:r>
            <a:r>
              <a:rPr lang="en-US" sz="2400" dirty="0">
                <a:ea typeface="Calibri"/>
                <a:sym typeface="Calibri"/>
              </a:rPr>
              <a:t> </a:t>
            </a:r>
            <a:r>
              <a:rPr lang="en-US" sz="2400" dirty="0" err="1">
                <a:ea typeface="Calibri"/>
                <a:sym typeface="Calibri"/>
              </a:rPr>
              <a:t>છે</a:t>
            </a:r>
            <a:r>
              <a:rPr lang="en-US" sz="2400" i="0" u="none" strike="noStrike" cap="none" dirty="0" smtClean="0">
                <a:ea typeface="Calibri"/>
                <a:sym typeface="Calibri"/>
              </a:rPr>
              <a:t>.</a:t>
            </a:r>
            <a:endParaRPr lang="gu-IN" sz="2400" i="0" u="none" strike="noStrike" cap="none" dirty="0" smtClean="0">
              <a:ea typeface="Calibri"/>
              <a:sym typeface="Calibri"/>
            </a:endParaRPr>
          </a:p>
          <a:p>
            <a:pPr algn="just">
              <a:buSzPts val="2400"/>
              <a:buFont typeface="Arial"/>
              <a:buChar char="•"/>
            </a:pPr>
            <a:endParaRPr/>
          </a:p>
          <a:p>
            <a:pPr algn="just">
              <a:buSzPts val="2400"/>
              <a:buFont typeface="Arial"/>
              <a:buChar char="•"/>
            </a:pPr>
            <a:r>
              <a:rPr lang="en-US" sz="2400" dirty="0" err="1">
                <a:ea typeface="Calibri"/>
                <a:sym typeface="Calibri"/>
              </a:rPr>
              <a:t>તે</a:t>
            </a:r>
            <a:r>
              <a:rPr lang="en-US" sz="2400" dirty="0">
                <a:ea typeface="Calibri"/>
                <a:sym typeface="Calibri"/>
              </a:rPr>
              <a:t> </a:t>
            </a:r>
            <a:r>
              <a:rPr lang="en-US" sz="2400" dirty="0" err="1">
                <a:ea typeface="Calibri"/>
                <a:sym typeface="Calibri"/>
              </a:rPr>
              <a:t>જીવાણુ</a:t>
            </a:r>
            <a:r>
              <a:rPr lang="en-US" sz="2400" dirty="0">
                <a:ea typeface="Calibri"/>
                <a:sym typeface="Calibri"/>
              </a:rPr>
              <a:t> </a:t>
            </a:r>
            <a:r>
              <a:rPr lang="en-US" sz="2400" dirty="0" err="1">
                <a:ea typeface="Calibri"/>
                <a:sym typeface="Calibri"/>
              </a:rPr>
              <a:t>વિરોધી</a:t>
            </a:r>
            <a:r>
              <a:rPr lang="en-US" sz="2400" dirty="0">
                <a:ea typeface="Calibri"/>
                <a:sym typeface="Calibri"/>
              </a:rPr>
              <a:t> (</a:t>
            </a:r>
            <a:r>
              <a:rPr lang="en-US" sz="2400" dirty="0" err="1">
                <a:ea typeface="Calibri"/>
                <a:sym typeface="Calibri"/>
              </a:rPr>
              <a:t>એન્ટિબેક્ટેરિયલ</a:t>
            </a:r>
            <a:r>
              <a:rPr lang="en-US" sz="2400" dirty="0">
                <a:ea typeface="Calibri"/>
                <a:sym typeface="Calibri"/>
              </a:rPr>
              <a:t>) </a:t>
            </a:r>
            <a:r>
              <a:rPr lang="en-US" sz="2400" dirty="0" err="1">
                <a:ea typeface="Calibri"/>
                <a:sym typeface="Calibri"/>
              </a:rPr>
              <a:t>તરીકે</a:t>
            </a:r>
            <a:r>
              <a:rPr lang="en-US" sz="2400" dirty="0">
                <a:ea typeface="Calibri"/>
                <a:sym typeface="Calibri"/>
              </a:rPr>
              <a:t> </a:t>
            </a:r>
            <a:r>
              <a:rPr lang="en-US" sz="2400" dirty="0" err="1">
                <a:ea typeface="Calibri"/>
                <a:sym typeface="Calibri"/>
              </a:rPr>
              <a:t>કામ</a:t>
            </a:r>
            <a:r>
              <a:rPr lang="en-US" sz="2400" dirty="0">
                <a:ea typeface="Calibri"/>
                <a:sym typeface="Calibri"/>
              </a:rPr>
              <a:t> </a:t>
            </a:r>
            <a:r>
              <a:rPr lang="en-US" sz="2400" dirty="0" err="1">
                <a:ea typeface="Calibri"/>
                <a:sym typeface="Calibri"/>
              </a:rPr>
              <a:t>કરે</a:t>
            </a:r>
            <a:r>
              <a:rPr lang="en-US" sz="2400" dirty="0">
                <a:ea typeface="Calibri"/>
                <a:sym typeface="Calibri"/>
              </a:rPr>
              <a:t> </a:t>
            </a:r>
            <a:r>
              <a:rPr lang="en-US" sz="2400" dirty="0" err="1">
                <a:ea typeface="Calibri"/>
                <a:sym typeface="Calibri"/>
              </a:rPr>
              <a:t>છે</a:t>
            </a:r>
            <a:r>
              <a:rPr lang="en-US" sz="2400" b="0" i="0" u="none" strike="noStrike" cap="none" dirty="0" smtClean="0">
                <a:solidFill>
                  <a:srgbClr val="000000"/>
                </a:solidFill>
                <a:ea typeface="Calibri"/>
                <a:sym typeface="Calibri"/>
              </a:rPr>
              <a:t>.</a:t>
            </a:r>
            <a:endParaRPr lang="gu-IN" sz="2400" b="0" i="0" u="none" strike="noStrike" cap="none" dirty="0" smtClean="0">
              <a:solidFill>
                <a:srgbClr val="000000"/>
              </a:solidFill>
              <a:ea typeface="Calibri"/>
              <a:sym typeface="Calibri"/>
            </a:endParaRPr>
          </a:p>
          <a:p>
            <a:pPr algn="just">
              <a:buSzPts val="2400"/>
              <a:buFont typeface="Arial"/>
              <a:buChar char="•"/>
            </a:pPr>
            <a:endParaRPr dirty="0"/>
          </a:p>
          <a:p>
            <a:pPr algn="just">
              <a:buSzPts val="2400"/>
              <a:buFont typeface="Arial"/>
              <a:buChar char="•"/>
            </a:pPr>
            <a:r>
              <a:rPr lang="en-US" sz="2400" dirty="0" err="1">
                <a:ea typeface="Calibri"/>
                <a:sym typeface="Calibri"/>
              </a:rPr>
              <a:t>લાળમાં</a:t>
            </a:r>
            <a:r>
              <a:rPr lang="en-US" sz="2400" dirty="0">
                <a:ea typeface="Calibri"/>
                <a:sym typeface="Calibri"/>
              </a:rPr>
              <a:t> “</a:t>
            </a:r>
            <a:r>
              <a:rPr lang="en-US" sz="2400" dirty="0" err="1">
                <a:ea typeface="Calibri"/>
                <a:sym typeface="Calibri"/>
              </a:rPr>
              <a:t>સેલાઇવરી</a:t>
            </a:r>
            <a:r>
              <a:rPr lang="en-US" sz="2400" dirty="0">
                <a:ea typeface="Calibri"/>
                <a:sym typeface="Calibri"/>
              </a:rPr>
              <a:t> </a:t>
            </a:r>
            <a:r>
              <a:rPr lang="en-US" sz="2400" dirty="0" err="1">
                <a:ea typeface="Calibri"/>
                <a:sym typeface="Calibri"/>
              </a:rPr>
              <a:t>એમિલેઝ</a:t>
            </a:r>
            <a:r>
              <a:rPr lang="en-US" sz="2400" dirty="0">
                <a:ea typeface="Calibri"/>
                <a:sym typeface="Calibri"/>
              </a:rPr>
              <a:t>” </a:t>
            </a:r>
            <a:r>
              <a:rPr lang="en-US" sz="2400" dirty="0" err="1">
                <a:ea typeface="Calibri"/>
                <a:sym typeface="Calibri"/>
              </a:rPr>
              <a:t>નામનો</a:t>
            </a:r>
            <a:r>
              <a:rPr lang="en-US" sz="2400" dirty="0">
                <a:ea typeface="Calibri"/>
                <a:sym typeface="Calibri"/>
              </a:rPr>
              <a:t> </a:t>
            </a:r>
            <a:r>
              <a:rPr lang="en-US" sz="2400" dirty="0" err="1">
                <a:ea typeface="Calibri"/>
                <a:sym typeface="Calibri"/>
              </a:rPr>
              <a:t>એન્ઝાઇમ</a:t>
            </a:r>
            <a:r>
              <a:rPr lang="en-US" sz="2400" dirty="0">
                <a:ea typeface="Calibri"/>
                <a:sym typeface="Calibri"/>
              </a:rPr>
              <a:t> </a:t>
            </a:r>
            <a:r>
              <a:rPr lang="en-US" sz="2400" dirty="0" err="1">
                <a:ea typeface="Calibri"/>
                <a:sym typeface="Calibri"/>
              </a:rPr>
              <a:t>પણ</a:t>
            </a:r>
            <a:r>
              <a:rPr lang="en-US" sz="2400" dirty="0">
                <a:ea typeface="Calibri"/>
                <a:sym typeface="Calibri"/>
              </a:rPr>
              <a:t> </a:t>
            </a:r>
            <a:r>
              <a:rPr lang="en-US" sz="2400" dirty="0" err="1">
                <a:ea typeface="Calibri"/>
                <a:sym typeface="Calibri"/>
              </a:rPr>
              <a:t>હોય</a:t>
            </a:r>
            <a:r>
              <a:rPr lang="en-US" sz="2400" dirty="0">
                <a:ea typeface="Calibri"/>
                <a:sym typeface="Calibri"/>
              </a:rPr>
              <a:t> </a:t>
            </a:r>
            <a:r>
              <a:rPr lang="en-US" sz="2400" dirty="0" err="1">
                <a:ea typeface="Calibri"/>
                <a:sym typeface="Calibri"/>
              </a:rPr>
              <a:t>છે</a:t>
            </a:r>
            <a:r>
              <a:rPr lang="en-US" sz="2400" dirty="0">
                <a:ea typeface="Calibri"/>
                <a:sym typeface="Calibri"/>
              </a:rPr>
              <a:t>, </a:t>
            </a:r>
            <a:r>
              <a:rPr lang="en-US" sz="2400" dirty="0" err="1">
                <a:ea typeface="Calibri"/>
                <a:sym typeface="Calibri"/>
              </a:rPr>
              <a:t>જે</a:t>
            </a:r>
            <a:r>
              <a:rPr lang="en-US" sz="2400" dirty="0">
                <a:ea typeface="Calibri"/>
                <a:sym typeface="Calibri"/>
              </a:rPr>
              <a:t> </a:t>
            </a:r>
            <a:r>
              <a:rPr lang="en-US" sz="2400" dirty="0" err="1">
                <a:ea typeface="Calibri"/>
                <a:sym typeface="Calibri"/>
              </a:rPr>
              <a:t>સ્ટાર્ચને</a:t>
            </a:r>
            <a:r>
              <a:rPr lang="en-US" sz="2400" dirty="0">
                <a:ea typeface="Calibri"/>
                <a:sym typeface="Calibri"/>
              </a:rPr>
              <a:t> </a:t>
            </a:r>
            <a:r>
              <a:rPr lang="en-US" sz="2400" dirty="0" err="1">
                <a:ea typeface="Calibri"/>
                <a:sym typeface="Calibri"/>
              </a:rPr>
              <a:t>માલ્ટોઝમાં</a:t>
            </a:r>
            <a:r>
              <a:rPr lang="en-US" sz="2400" dirty="0">
                <a:ea typeface="Calibri"/>
                <a:sym typeface="Calibri"/>
              </a:rPr>
              <a:t> </a:t>
            </a:r>
            <a:r>
              <a:rPr lang="en-US" sz="2400" dirty="0" err="1">
                <a:ea typeface="Calibri"/>
                <a:sym typeface="Calibri"/>
              </a:rPr>
              <a:t>ફેરવે</a:t>
            </a:r>
            <a:r>
              <a:rPr lang="en-US" sz="2400" dirty="0">
                <a:ea typeface="Calibri"/>
                <a:sym typeface="Calibri"/>
              </a:rPr>
              <a:t> </a:t>
            </a:r>
            <a:r>
              <a:rPr lang="en-US" sz="2400" dirty="0" err="1">
                <a:ea typeface="Calibri"/>
                <a:sym typeface="Calibri"/>
              </a:rPr>
              <a:t>છે</a:t>
            </a:r>
            <a:r>
              <a:rPr lang="en-US" sz="2400" b="0" i="0" u="none" strike="noStrike" cap="none" dirty="0" smtClean="0">
                <a:solidFill>
                  <a:srgbClr val="000000"/>
                </a:solidFill>
                <a:ea typeface="Calibri"/>
                <a:sym typeface="Calibri"/>
              </a:rPr>
              <a:t>.</a:t>
            </a:r>
            <a:endParaRPr lang="en-US" dirty="0">
              <a:sym typeface="Calibri"/>
            </a:endParaRPr>
          </a:p>
        </p:txBody>
      </p:sp>
      <p:grpSp>
        <p:nvGrpSpPr>
          <p:cNvPr id="280" name="Google Shape;280;p20"/>
          <p:cNvGrpSpPr/>
          <p:nvPr/>
        </p:nvGrpSpPr>
        <p:grpSpPr>
          <a:xfrm>
            <a:off x="1496703" y="4274112"/>
            <a:ext cx="6095180" cy="2167771"/>
            <a:chOff x="409" y="75405"/>
            <a:chExt cx="6095180" cy="2167771"/>
          </a:xfrm>
        </p:grpSpPr>
        <p:sp>
          <p:nvSpPr>
            <p:cNvPr id="281" name="Google Shape;281;p20"/>
            <p:cNvSpPr/>
            <p:nvPr/>
          </p:nvSpPr>
          <p:spPr>
            <a:xfrm>
              <a:off x="3048000" y="977803"/>
              <a:ext cx="2156482" cy="374265"/>
            </a:xfrm>
            <a:custGeom>
              <a:avLst/>
              <a:gdLst/>
              <a:ahLst/>
              <a:cxnLst/>
              <a:rect l="l" t="t" r="r" b="b"/>
              <a:pathLst>
                <a:path w="120000" h="120000" extrusionOk="0">
                  <a:moveTo>
                    <a:pt x="0" y="0"/>
                  </a:moveTo>
                  <a:lnTo>
                    <a:pt x="0" y="60000"/>
                  </a:lnTo>
                  <a:lnTo>
                    <a:pt x="120000" y="60000"/>
                  </a:lnTo>
                  <a:lnTo>
                    <a:pt x="120000" y="120000"/>
                  </a:lnTo>
                </a:path>
              </a:pathLst>
            </a:custGeom>
            <a:noFill/>
            <a:ln w="25400" cap="flat" cmpd="sng">
              <a:solidFill>
                <a:srgbClr val="BF504D"/>
              </a:solidFill>
              <a:prstDash val="solid"/>
              <a:round/>
              <a:headEnd type="none" w="sm" len="sm"/>
              <a:tailEnd type="none" w="sm" len="sm"/>
            </a:ln>
          </p:spPr>
          <p:txBody>
            <a:bodyPr/>
            <a:lstStyle/>
            <a:p>
              <a:endParaRPr lang="vi-VN"/>
            </a:p>
          </p:txBody>
        </p:sp>
        <p:sp>
          <p:nvSpPr>
            <p:cNvPr id="282" name="Google Shape;282;p20"/>
            <p:cNvSpPr/>
            <p:nvPr/>
          </p:nvSpPr>
          <p:spPr>
            <a:xfrm>
              <a:off x="3002280" y="977803"/>
              <a:ext cx="91440" cy="374265"/>
            </a:xfrm>
            <a:custGeom>
              <a:avLst/>
              <a:gdLst/>
              <a:ahLst/>
              <a:cxnLst/>
              <a:rect l="l" t="t" r="r" b="b"/>
              <a:pathLst>
                <a:path w="120000" h="120000" extrusionOk="0">
                  <a:moveTo>
                    <a:pt x="60000" y="0"/>
                  </a:moveTo>
                  <a:lnTo>
                    <a:pt x="60000" y="120000"/>
                  </a:lnTo>
                </a:path>
              </a:pathLst>
            </a:custGeom>
            <a:noFill/>
            <a:ln w="25400" cap="flat" cmpd="sng">
              <a:solidFill>
                <a:srgbClr val="BF504D"/>
              </a:solidFill>
              <a:prstDash val="solid"/>
              <a:round/>
              <a:headEnd type="none" w="sm" len="sm"/>
              <a:tailEnd type="none" w="sm" len="sm"/>
            </a:ln>
          </p:spPr>
          <p:txBody>
            <a:bodyPr/>
            <a:lstStyle/>
            <a:p>
              <a:endParaRPr lang="vi-VN"/>
            </a:p>
          </p:txBody>
        </p:sp>
        <p:sp>
          <p:nvSpPr>
            <p:cNvPr id="283" name="Google Shape;283;p20"/>
            <p:cNvSpPr/>
            <p:nvPr/>
          </p:nvSpPr>
          <p:spPr>
            <a:xfrm>
              <a:off x="891517" y="977803"/>
              <a:ext cx="2156482" cy="374265"/>
            </a:xfrm>
            <a:custGeom>
              <a:avLst/>
              <a:gdLst/>
              <a:ahLst/>
              <a:cxnLst/>
              <a:rect l="l" t="t" r="r" b="b"/>
              <a:pathLst>
                <a:path w="120000" h="120000" extrusionOk="0">
                  <a:moveTo>
                    <a:pt x="120000" y="0"/>
                  </a:moveTo>
                  <a:lnTo>
                    <a:pt x="120000" y="60000"/>
                  </a:lnTo>
                  <a:lnTo>
                    <a:pt x="0" y="60000"/>
                  </a:lnTo>
                  <a:lnTo>
                    <a:pt x="0" y="120000"/>
                  </a:lnTo>
                </a:path>
              </a:pathLst>
            </a:custGeom>
            <a:noFill/>
            <a:ln w="25400" cap="flat" cmpd="sng">
              <a:solidFill>
                <a:srgbClr val="BF504D"/>
              </a:solidFill>
              <a:prstDash val="solid"/>
              <a:round/>
              <a:headEnd type="none" w="sm" len="sm"/>
              <a:tailEnd type="none" w="sm" len="sm"/>
            </a:ln>
          </p:spPr>
          <p:txBody>
            <a:bodyPr/>
            <a:lstStyle/>
            <a:p>
              <a:endParaRPr lang="vi-VN"/>
            </a:p>
          </p:txBody>
        </p:sp>
        <p:sp>
          <p:nvSpPr>
            <p:cNvPr id="284" name="Google Shape;284;p20"/>
            <p:cNvSpPr/>
            <p:nvPr/>
          </p:nvSpPr>
          <p:spPr>
            <a:xfrm>
              <a:off x="1551713" y="86694"/>
              <a:ext cx="2992573" cy="891108"/>
            </a:xfrm>
            <a:prstGeom prst="rect">
              <a:avLst/>
            </a:prstGeom>
            <a:solidFill>
              <a:srgbClr val="3F3151"/>
            </a:solidFill>
            <a:ln>
              <a:noFill/>
            </a:ln>
            <a:effectLst>
              <a:outerShdw blurRad="40000" dist="23000" dir="5400000" rotWithShape="0">
                <a:srgbClr val="000000">
                  <a:alpha val="34901"/>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0"/>
            <p:cNvSpPr txBox="1"/>
            <p:nvPr/>
          </p:nvSpPr>
          <p:spPr>
            <a:xfrm>
              <a:off x="1551713" y="75405"/>
              <a:ext cx="2992573" cy="891108"/>
            </a:xfrm>
            <a:prstGeom prst="rect">
              <a:avLst/>
            </a:prstGeom>
            <a:noFill/>
            <a:ln>
              <a:noFill/>
            </a:ln>
          </p:spPr>
          <p:txBody>
            <a:bodyPr spcFirstLastPara="1" wrap="square" lIns="15225" tIns="15225" rIns="15225" bIns="15225" anchor="ctr" anchorCtr="0">
              <a:noAutofit/>
            </a:bodyPr>
            <a:lstStyle/>
            <a:p>
              <a:pPr algn="ctr">
                <a:lnSpc>
                  <a:spcPct val="90000"/>
                </a:lnSpc>
              </a:pPr>
              <a:r>
                <a:rPr lang="en-US" sz="2400" dirty="0" err="1">
                  <a:solidFill>
                    <a:schemeClr val="lt1"/>
                  </a:solidFill>
                  <a:ea typeface="Calibri"/>
                  <a:sym typeface="Calibri"/>
                </a:rPr>
                <a:t>લાળ</a:t>
              </a:r>
              <a:r>
                <a:rPr lang="en-US" sz="2400" dirty="0">
                  <a:solidFill>
                    <a:schemeClr val="lt1"/>
                  </a:solidFill>
                  <a:ea typeface="Calibri"/>
                  <a:sym typeface="Calibri"/>
                </a:rPr>
                <a:t> </a:t>
              </a:r>
              <a:r>
                <a:rPr lang="en-US" sz="2400" dirty="0" err="1">
                  <a:solidFill>
                    <a:schemeClr val="lt1"/>
                  </a:solidFill>
                  <a:ea typeface="Calibri"/>
                  <a:sym typeface="Calibri"/>
                </a:rPr>
                <a:t>ગ્રંથિઓના</a:t>
              </a:r>
              <a:r>
                <a:rPr lang="en-US" sz="2400" dirty="0">
                  <a:solidFill>
                    <a:schemeClr val="lt1"/>
                  </a:solidFill>
                  <a:ea typeface="Calibri"/>
                  <a:sym typeface="Calibri"/>
                </a:rPr>
                <a:t> </a:t>
              </a:r>
              <a:r>
                <a:rPr lang="en-US" sz="2400" dirty="0" err="1">
                  <a:solidFill>
                    <a:schemeClr val="lt1"/>
                  </a:solidFill>
                  <a:ea typeface="Calibri"/>
                  <a:sym typeface="Calibri"/>
                </a:rPr>
                <a:t>ત્રણ</a:t>
              </a:r>
              <a:r>
                <a:rPr lang="en-US" sz="2400" dirty="0">
                  <a:solidFill>
                    <a:schemeClr val="lt1"/>
                  </a:solidFill>
                  <a:ea typeface="Calibri"/>
                  <a:sym typeface="Calibri"/>
                </a:rPr>
                <a:t> </a:t>
              </a:r>
              <a:r>
                <a:rPr lang="en-US" sz="2400" dirty="0" err="1">
                  <a:solidFill>
                    <a:schemeClr val="lt1"/>
                  </a:solidFill>
                  <a:ea typeface="Calibri"/>
                  <a:sym typeface="Calibri"/>
                </a:rPr>
                <a:t>પ્રકાર</a:t>
              </a:r>
              <a:r>
                <a:rPr lang="en-US" sz="2400" b="0" i="0" u="none" strike="noStrike" cap="none" dirty="0">
                  <a:solidFill>
                    <a:schemeClr val="lt1"/>
                  </a:solidFill>
                  <a:ea typeface="Calibri"/>
                  <a:sym typeface="Calibri"/>
                </a:rPr>
                <a:t>:</a:t>
              </a:r>
              <a:endParaRPr lang="en-US" dirty="0">
                <a:solidFill>
                  <a:schemeClr val="lt1"/>
                </a:solidFill>
              </a:endParaRPr>
            </a:p>
          </p:txBody>
        </p:sp>
        <p:sp>
          <p:nvSpPr>
            <p:cNvPr id="286" name="Google Shape;286;p20"/>
            <p:cNvSpPr/>
            <p:nvPr/>
          </p:nvSpPr>
          <p:spPr>
            <a:xfrm>
              <a:off x="409" y="1352068"/>
              <a:ext cx="1782216" cy="891108"/>
            </a:xfrm>
            <a:prstGeom prst="rect">
              <a:avLst/>
            </a:prstGeom>
            <a:solidFill>
              <a:srgbClr val="C00000"/>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20"/>
            <p:cNvSpPr txBox="1"/>
            <p:nvPr/>
          </p:nvSpPr>
          <p:spPr>
            <a:xfrm>
              <a:off x="409" y="1352068"/>
              <a:ext cx="1782216" cy="891108"/>
            </a:xfrm>
            <a:prstGeom prst="rect">
              <a:avLst/>
            </a:prstGeom>
            <a:noFill/>
            <a:ln>
              <a:noFill/>
            </a:ln>
          </p:spPr>
          <p:txBody>
            <a:bodyPr spcFirstLastPara="1" wrap="square" lIns="15225" tIns="15225" rIns="15225" bIns="15225" anchor="ctr" anchorCtr="0">
              <a:noAutofit/>
            </a:bodyPr>
            <a:lstStyle/>
            <a:p>
              <a:pPr marL="0" marR="0" lvl="0" indent="0" algn="ctr">
                <a:lnSpc>
                  <a:spcPct val="90000"/>
                </a:lnSpc>
                <a:spcBef>
                  <a:spcPts val="0"/>
                </a:spcBef>
                <a:spcAft>
                  <a:spcPts val="0"/>
                </a:spcAft>
                <a:buNone/>
              </a:pPr>
              <a:r>
                <a:rPr lang="en-US" sz="2400" dirty="0" err="1">
                  <a:solidFill>
                    <a:schemeClr val="lt1"/>
                  </a:solidFill>
                  <a:ea typeface="Calibri"/>
                  <a:sym typeface="Calibri"/>
                </a:rPr>
                <a:t>પેરોટિડ</a:t>
              </a:r>
              <a:endParaRPr lang="en-US" dirty="0" err="1">
                <a:solidFill>
                  <a:schemeClr val="lt1"/>
                </a:solidFill>
              </a:endParaRPr>
            </a:p>
          </p:txBody>
        </p:sp>
        <p:sp>
          <p:nvSpPr>
            <p:cNvPr id="288" name="Google Shape;288;p20"/>
            <p:cNvSpPr/>
            <p:nvPr/>
          </p:nvSpPr>
          <p:spPr>
            <a:xfrm>
              <a:off x="2156891" y="1352068"/>
              <a:ext cx="1782216" cy="891108"/>
            </a:xfrm>
            <a:prstGeom prst="rect">
              <a:avLst/>
            </a:prstGeom>
            <a:solidFill>
              <a:srgbClr val="C00000"/>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9" name="Google Shape;289;p20"/>
            <p:cNvSpPr txBox="1"/>
            <p:nvPr/>
          </p:nvSpPr>
          <p:spPr>
            <a:xfrm>
              <a:off x="2156891" y="1352068"/>
              <a:ext cx="1782216" cy="891108"/>
            </a:xfrm>
            <a:prstGeom prst="rect">
              <a:avLst/>
            </a:prstGeom>
            <a:noFill/>
            <a:ln>
              <a:noFill/>
            </a:ln>
          </p:spPr>
          <p:txBody>
            <a:bodyPr spcFirstLastPara="1" wrap="square" lIns="15225" tIns="15225" rIns="15225" bIns="15225" anchor="ctr" anchorCtr="0">
              <a:noAutofit/>
            </a:bodyPr>
            <a:lstStyle/>
            <a:p>
              <a:pPr marL="0" marR="0" lvl="0" indent="0" algn="ctr">
                <a:lnSpc>
                  <a:spcPct val="90000"/>
                </a:lnSpc>
                <a:spcBef>
                  <a:spcPts val="0"/>
                </a:spcBef>
                <a:spcAft>
                  <a:spcPts val="0"/>
                </a:spcAft>
                <a:buNone/>
              </a:pPr>
              <a:r>
                <a:rPr lang="en-US" sz="2400" dirty="0" err="1">
                  <a:solidFill>
                    <a:schemeClr val="lt1"/>
                  </a:solidFill>
                  <a:ea typeface="Calibri"/>
                  <a:sym typeface="Calibri"/>
                </a:rPr>
                <a:t>સબ-મેક્સિલરી</a:t>
              </a:r>
              <a:endParaRPr lang="en-US" dirty="0" err="1">
                <a:solidFill>
                  <a:schemeClr val="lt1"/>
                </a:solidFill>
              </a:endParaRPr>
            </a:p>
          </p:txBody>
        </p:sp>
        <p:sp>
          <p:nvSpPr>
            <p:cNvPr id="290" name="Google Shape;290;p20"/>
            <p:cNvSpPr/>
            <p:nvPr/>
          </p:nvSpPr>
          <p:spPr>
            <a:xfrm>
              <a:off x="4313373" y="1352068"/>
              <a:ext cx="1782216" cy="891108"/>
            </a:xfrm>
            <a:prstGeom prst="rect">
              <a:avLst/>
            </a:prstGeom>
            <a:solidFill>
              <a:srgbClr val="C00000"/>
            </a:solidFill>
            <a:ln>
              <a:noFill/>
            </a:ln>
            <a:effectLst>
              <a:outerShdw blurRad="40000" dist="20000" dir="5400000" rotWithShape="0">
                <a:srgbClr val="000000">
                  <a:alpha val="37647"/>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1" name="Google Shape;291;p20"/>
            <p:cNvSpPr txBox="1"/>
            <p:nvPr/>
          </p:nvSpPr>
          <p:spPr>
            <a:xfrm>
              <a:off x="4313373" y="1352068"/>
              <a:ext cx="1782216" cy="891108"/>
            </a:xfrm>
            <a:prstGeom prst="rect">
              <a:avLst/>
            </a:prstGeom>
            <a:noFill/>
            <a:ln>
              <a:noFill/>
            </a:ln>
          </p:spPr>
          <p:txBody>
            <a:bodyPr spcFirstLastPara="1" wrap="square" lIns="15225" tIns="15225" rIns="15225" bIns="15225" anchor="ctr" anchorCtr="0">
              <a:noAutofit/>
            </a:bodyPr>
            <a:lstStyle/>
            <a:p>
              <a:pPr marL="0" marR="0" lvl="0" indent="0" algn="ctr">
                <a:lnSpc>
                  <a:spcPct val="90000"/>
                </a:lnSpc>
                <a:spcBef>
                  <a:spcPts val="0"/>
                </a:spcBef>
                <a:spcAft>
                  <a:spcPts val="0"/>
                </a:spcAft>
                <a:buNone/>
              </a:pPr>
              <a:r>
                <a:rPr lang="en-US" sz="2400" dirty="0" err="1">
                  <a:solidFill>
                    <a:schemeClr val="lt1"/>
                  </a:solidFill>
                  <a:ea typeface="Calibri"/>
                  <a:sym typeface="Calibri"/>
                </a:rPr>
                <a:t>સબ-લિંગ્યુઅલ</a:t>
              </a:r>
              <a:endParaRPr lang="en-US" dirty="0" err="1"/>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79"/>
                                        </p:tgtEl>
                                        <p:attrNameLst>
                                          <p:attrName>style.visibility</p:attrName>
                                        </p:attrNameLst>
                                      </p:cBhvr>
                                      <p:to>
                                        <p:strVal val="visible"/>
                                      </p:to>
                                    </p:set>
                                    <p:animEffect transition="in" filter="fade">
                                      <p:cBhvr>
                                        <p:cTn id="7" dur="1000"/>
                                        <p:tgtEl>
                                          <p:spTgt spid="279"/>
                                        </p:tgtEl>
                                      </p:cBhvr>
                                    </p:animEffect>
                                  </p:childTnLst>
                                </p:cTn>
                              </p:par>
                              <p:par>
                                <p:cTn id="8" presetID="10" presetClass="entr" presetSubtype="0" fill="hold" nodeType="withEffect">
                                  <p:stCondLst>
                                    <p:cond delay="500"/>
                                  </p:stCondLst>
                                  <p:childTnLst>
                                    <p:set>
                                      <p:cBhvr>
                                        <p:cTn id="9" dur="1" fill="hold">
                                          <p:stCondLst>
                                            <p:cond delay="0"/>
                                          </p:stCondLst>
                                        </p:cTn>
                                        <p:tgtEl>
                                          <p:spTgt spid="279">
                                            <p:txEl>
                                              <p:pRg st="0" end="0"/>
                                            </p:txEl>
                                          </p:spTgt>
                                        </p:tgtEl>
                                        <p:attrNameLst>
                                          <p:attrName>style.visibility</p:attrName>
                                        </p:attrNameLst>
                                      </p:cBhvr>
                                      <p:to>
                                        <p:strVal val="visible"/>
                                      </p:to>
                                    </p:set>
                                    <p:animEffect transition="in" filter="fade">
                                      <p:cBhvr>
                                        <p:cTn id="10" dur="1000"/>
                                        <p:tgtEl>
                                          <p:spTgt spid="279">
                                            <p:txEl>
                                              <p:pRg st="0" end="0"/>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279">
                                            <p:txEl>
                                              <p:pRg st="2" end="2"/>
                                            </p:txEl>
                                          </p:spTgt>
                                        </p:tgtEl>
                                        <p:attrNameLst>
                                          <p:attrName>style.visibility</p:attrName>
                                        </p:attrNameLst>
                                      </p:cBhvr>
                                      <p:to>
                                        <p:strVal val="visible"/>
                                      </p:to>
                                    </p:set>
                                    <p:animEffect transition="in" filter="fade">
                                      <p:cBhvr>
                                        <p:cTn id="13" dur="1000"/>
                                        <p:tgtEl>
                                          <p:spTgt spid="279">
                                            <p:txEl>
                                              <p:pRg st="2" end="2"/>
                                            </p:txEl>
                                          </p:spTgt>
                                        </p:tgtEl>
                                      </p:cBhvr>
                                    </p:animEffect>
                                  </p:childTnLst>
                                </p:cTn>
                              </p:par>
                              <p:par>
                                <p:cTn id="14" presetID="10" presetClass="entr" presetSubtype="0" fill="hold" nodeType="withEffect">
                                  <p:stCondLst>
                                    <p:cond delay="500"/>
                                  </p:stCondLst>
                                  <p:childTnLst>
                                    <p:set>
                                      <p:cBhvr>
                                        <p:cTn id="15" dur="1" fill="hold">
                                          <p:stCondLst>
                                            <p:cond delay="0"/>
                                          </p:stCondLst>
                                        </p:cTn>
                                        <p:tgtEl>
                                          <p:spTgt spid="279">
                                            <p:txEl>
                                              <p:pRg st="4" end="4"/>
                                            </p:txEl>
                                          </p:spTgt>
                                        </p:tgtEl>
                                        <p:attrNameLst>
                                          <p:attrName>style.visibility</p:attrName>
                                        </p:attrNameLst>
                                      </p:cBhvr>
                                      <p:to>
                                        <p:strVal val="visible"/>
                                      </p:to>
                                    </p:set>
                                    <p:animEffect transition="in" filter="fade">
                                      <p:cBhvr>
                                        <p:cTn id="16" dur="1000"/>
                                        <p:tgtEl>
                                          <p:spTgt spid="279">
                                            <p:txEl>
                                              <p:pRg st="4" end="4"/>
                                            </p:txEl>
                                          </p:spTgt>
                                        </p:tgtEl>
                                      </p:cBhvr>
                                    </p:animEffect>
                                  </p:childTnLst>
                                </p:cTn>
                              </p:par>
                              <p:par>
                                <p:cTn id="17" presetID="10" presetClass="entr" presetSubtype="0" fill="hold" nodeType="withEffect">
                                  <p:stCondLst>
                                    <p:cond delay="500"/>
                                  </p:stCondLst>
                                  <p:childTnLst>
                                    <p:set>
                                      <p:cBhvr>
                                        <p:cTn id="18" dur="1" fill="hold">
                                          <p:stCondLst>
                                            <p:cond delay="0"/>
                                          </p:stCondLst>
                                        </p:cTn>
                                        <p:tgtEl>
                                          <p:spTgt spid="279">
                                            <p:txEl>
                                              <p:pRg st="6" end="6"/>
                                            </p:txEl>
                                          </p:spTgt>
                                        </p:tgtEl>
                                        <p:attrNameLst>
                                          <p:attrName>style.visibility</p:attrName>
                                        </p:attrNameLst>
                                      </p:cBhvr>
                                      <p:to>
                                        <p:strVal val="visible"/>
                                      </p:to>
                                    </p:set>
                                    <p:animEffect transition="in" filter="fade">
                                      <p:cBhvr>
                                        <p:cTn id="19" dur="1000"/>
                                        <p:tgtEl>
                                          <p:spTgt spid="27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21"/>
          <p:cNvSpPr/>
          <p:nvPr/>
        </p:nvSpPr>
        <p:spPr>
          <a:xfrm>
            <a:off x="877576" y="1228778"/>
            <a:ext cx="7338171" cy="2246729"/>
          </a:xfrm>
          <a:prstGeom prst="rect">
            <a:avLst/>
          </a:prstGeom>
          <a:solidFill>
            <a:srgbClr val="FABF8E"/>
          </a:solidFill>
          <a:ln>
            <a:noFill/>
          </a:ln>
          <a:effectLst>
            <a:outerShdw blurRad="149987" dist="250190" dir="8460000" algn="ctr">
              <a:srgbClr val="000000">
                <a:alpha val="27843"/>
              </a:srgbClr>
            </a:outerShdw>
          </a:effectLst>
        </p:spPr>
        <p:txBody>
          <a:bodyPr spcFirstLastPara="1" wrap="square" lIns="91425" tIns="45700" rIns="91425" bIns="45700" anchor="t" anchorCtr="0">
            <a:spAutoFit/>
          </a:bodyPr>
          <a:lstStyle/>
          <a:p>
            <a:pPr algn="just"/>
            <a:r>
              <a:rPr lang="en-US" sz="2800" dirty="0" err="1">
                <a:solidFill>
                  <a:srgbClr val="C00000"/>
                </a:solidFill>
                <a:ea typeface="Calibri"/>
                <a:sym typeface="Calibri"/>
              </a:rPr>
              <a:t>યકૃત</a:t>
            </a:r>
            <a:r>
              <a:rPr lang="en-US" sz="2800" i="0" u="none" strike="noStrike" cap="none" dirty="0" smtClean="0">
                <a:solidFill>
                  <a:srgbClr val="C00000"/>
                </a:solidFill>
                <a:ea typeface="Calibri"/>
                <a:sym typeface="Calibri"/>
              </a:rPr>
              <a:t>:</a:t>
            </a:r>
            <a:endParaRPr lang="gu-IN" sz="2800" i="0" u="none" strike="noStrike" cap="none" dirty="0" smtClean="0">
              <a:solidFill>
                <a:srgbClr val="C00000"/>
              </a:solidFill>
              <a:ea typeface="Calibri"/>
              <a:sym typeface="Calibri"/>
            </a:endParaRPr>
          </a:p>
          <a:p>
            <a:pPr algn="just"/>
            <a:endParaRPr lang="en-US" sz="2800" dirty="0">
              <a:solidFill>
                <a:srgbClr val="C00000"/>
              </a:solidFill>
              <a:ea typeface="Calibri"/>
              <a:sym typeface="Calibri"/>
            </a:endParaRPr>
          </a:p>
          <a:p>
            <a:pPr algn="just"/>
            <a:r>
              <a:rPr lang="en-US" sz="2800" dirty="0" err="1">
                <a:solidFill>
                  <a:schemeClr val="tx1"/>
                </a:solidFill>
                <a:ea typeface="Calibri"/>
                <a:sym typeface="Calibri"/>
              </a:rPr>
              <a:t>માનવ</a:t>
            </a:r>
            <a:r>
              <a:rPr lang="en-US" sz="2800" dirty="0">
                <a:solidFill>
                  <a:schemeClr val="tx1"/>
                </a:solidFill>
                <a:ea typeface="Calibri"/>
                <a:sym typeface="Calibri"/>
              </a:rPr>
              <a:t> </a:t>
            </a:r>
            <a:r>
              <a:rPr lang="en-US" sz="2800" dirty="0" err="1">
                <a:solidFill>
                  <a:schemeClr val="tx1"/>
                </a:solidFill>
                <a:ea typeface="Calibri"/>
                <a:sym typeface="Calibri"/>
              </a:rPr>
              <a:t>શરીરમાં</a:t>
            </a:r>
            <a:r>
              <a:rPr lang="en-US" sz="2800" dirty="0">
                <a:solidFill>
                  <a:schemeClr val="tx1"/>
                </a:solidFill>
                <a:ea typeface="Calibri"/>
                <a:sym typeface="Calibri"/>
              </a:rPr>
              <a:t> </a:t>
            </a:r>
            <a:r>
              <a:rPr lang="en-US" sz="2800" dirty="0" err="1">
                <a:solidFill>
                  <a:schemeClr val="tx1"/>
                </a:solidFill>
                <a:ea typeface="Calibri"/>
                <a:sym typeface="Calibri"/>
              </a:rPr>
              <a:t>સૌથી</a:t>
            </a:r>
            <a:r>
              <a:rPr lang="en-US" sz="2800" dirty="0">
                <a:solidFill>
                  <a:schemeClr val="tx1"/>
                </a:solidFill>
                <a:ea typeface="Calibri"/>
                <a:sym typeface="Calibri"/>
              </a:rPr>
              <a:t> </a:t>
            </a:r>
            <a:r>
              <a:rPr lang="en-US" sz="2800" dirty="0" err="1">
                <a:solidFill>
                  <a:schemeClr val="tx1"/>
                </a:solidFill>
                <a:ea typeface="Calibri"/>
                <a:sym typeface="Calibri"/>
              </a:rPr>
              <a:t>મોટી</a:t>
            </a:r>
            <a:r>
              <a:rPr lang="en-US" sz="2800" dirty="0">
                <a:solidFill>
                  <a:schemeClr val="tx1"/>
                </a:solidFill>
                <a:ea typeface="Calibri"/>
                <a:sym typeface="Calibri"/>
              </a:rPr>
              <a:t> </a:t>
            </a:r>
            <a:r>
              <a:rPr lang="en-US" sz="2800" dirty="0" err="1">
                <a:solidFill>
                  <a:schemeClr val="tx1"/>
                </a:solidFill>
                <a:ea typeface="Calibri"/>
                <a:sym typeface="Calibri"/>
              </a:rPr>
              <a:t>ગ્રંથી</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 </a:t>
            </a:r>
            <a:r>
              <a:rPr lang="en-US" sz="2800" dirty="0" err="1">
                <a:solidFill>
                  <a:schemeClr val="tx1"/>
                </a:solidFill>
                <a:ea typeface="Calibri"/>
                <a:sym typeface="Calibri"/>
              </a:rPr>
              <a:t>તે</a:t>
            </a:r>
            <a:r>
              <a:rPr lang="en-US" sz="2800" dirty="0">
                <a:solidFill>
                  <a:schemeClr val="tx1"/>
                </a:solidFill>
                <a:ea typeface="Calibri"/>
                <a:sym typeface="Calibri"/>
              </a:rPr>
              <a:t> </a:t>
            </a:r>
            <a:r>
              <a:rPr lang="en-US" sz="2800" dirty="0" err="1">
                <a:solidFill>
                  <a:schemeClr val="tx1"/>
                </a:solidFill>
                <a:ea typeface="Calibri"/>
                <a:sym typeface="Calibri"/>
              </a:rPr>
              <a:t>પિત્ત</a:t>
            </a:r>
            <a:r>
              <a:rPr lang="en-US" sz="2800" dirty="0">
                <a:solidFill>
                  <a:schemeClr val="tx1"/>
                </a:solidFill>
                <a:ea typeface="Calibri"/>
                <a:sym typeface="Calibri"/>
              </a:rPr>
              <a:t> </a:t>
            </a:r>
            <a:r>
              <a:rPr lang="en-US" sz="2800" dirty="0" err="1">
                <a:solidFill>
                  <a:schemeClr val="tx1"/>
                </a:solidFill>
                <a:ea typeface="Calibri"/>
                <a:sym typeface="Calibri"/>
              </a:rPr>
              <a:t>રસ</a:t>
            </a:r>
            <a:r>
              <a:rPr lang="en-US" sz="2800" dirty="0">
                <a:solidFill>
                  <a:schemeClr val="tx1"/>
                </a:solidFill>
                <a:ea typeface="Calibri"/>
                <a:sym typeface="Calibri"/>
              </a:rPr>
              <a:t> </a:t>
            </a:r>
            <a:r>
              <a:rPr lang="en-US" sz="2800" dirty="0" err="1">
                <a:solidFill>
                  <a:schemeClr val="tx1"/>
                </a:solidFill>
                <a:ea typeface="Calibri"/>
                <a:sym typeface="Calibri"/>
              </a:rPr>
              <a:t>ઉત્પન્ન</a:t>
            </a:r>
            <a:r>
              <a:rPr lang="en-US" sz="2800" dirty="0">
                <a:solidFill>
                  <a:schemeClr val="tx1"/>
                </a:solidFill>
                <a:ea typeface="Calibri"/>
                <a:sym typeface="Calibri"/>
              </a:rPr>
              <a:t> </a:t>
            </a:r>
            <a:r>
              <a:rPr lang="en-US" sz="2800" dirty="0" err="1">
                <a:solidFill>
                  <a:schemeClr val="tx1"/>
                </a:solidFill>
                <a:ea typeface="Calibri"/>
                <a:sym typeface="Calibri"/>
              </a:rPr>
              <a:t>કરે</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 </a:t>
            </a:r>
            <a:r>
              <a:rPr lang="en-US" sz="2800" dirty="0" err="1">
                <a:solidFill>
                  <a:schemeClr val="tx1"/>
                </a:solidFill>
                <a:ea typeface="Calibri"/>
                <a:sym typeface="Calibri"/>
              </a:rPr>
              <a:t>પિત્ત</a:t>
            </a:r>
            <a:r>
              <a:rPr lang="en-US" sz="2800" dirty="0">
                <a:solidFill>
                  <a:schemeClr val="tx1"/>
                </a:solidFill>
                <a:ea typeface="Calibri"/>
                <a:sym typeface="Calibri"/>
              </a:rPr>
              <a:t> </a:t>
            </a:r>
            <a:r>
              <a:rPr lang="en-US" sz="2800" dirty="0" err="1">
                <a:solidFill>
                  <a:schemeClr val="tx1"/>
                </a:solidFill>
                <a:ea typeface="Calibri"/>
                <a:sym typeface="Calibri"/>
              </a:rPr>
              <a:t>રસ</a:t>
            </a:r>
            <a:r>
              <a:rPr lang="en-US" sz="2800" dirty="0">
                <a:solidFill>
                  <a:schemeClr val="tx1"/>
                </a:solidFill>
                <a:ea typeface="Calibri"/>
                <a:sym typeface="Calibri"/>
              </a:rPr>
              <a:t> </a:t>
            </a:r>
            <a:r>
              <a:rPr lang="en-US" sz="2800" dirty="0" err="1">
                <a:solidFill>
                  <a:schemeClr val="tx1"/>
                </a:solidFill>
                <a:ea typeface="Calibri"/>
                <a:sym typeface="Calibri"/>
              </a:rPr>
              <a:t>પિત્તાશયમાં</a:t>
            </a:r>
            <a:r>
              <a:rPr lang="en-US" sz="2800" dirty="0">
                <a:solidFill>
                  <a:schemeClr val="tx1"/>
                </a:solidFill>
                <a:ea typeface="Calibri"/>
                <a:sym typeface="Calibri"/>
              </a:rPr>
              <a:t> </a:t>
            </a:r>
            <a:r>
              <a:rPr lang="en-US" sz="2800" dirty="0" err="1">
                <a:solidFill>
                  <a:schemeClr val="tx1"/>
                </a:solidFill>
                <a:ea typeface="Calibri"/>
                <a:sym typeface="Calibri"/>
              </a:rPr>
              <a:t>સંગ્રહિત</a:t>
            </a:r>
            <a:r>
              <a:rPr lang="en-US" sz="2800" dirty="0">
                <a:solidFill>
                  <a:schemeClr val="tx1"/>
                </a:solidFill>
                <a:ea typeface="Calibri"/>
                <a:sym typeface="Calibri"/>
              </a:rPr>
              <a:t> </a:t>
            </a:r>
            <a:r>
              <a:rPr lang="en-US" sz="2800" dirty="0" err="1">
                <a:solidFill>
                  <a:schemeClr val="tx1"/>
                </a:solidFill>
                <a:ea typeface="Calibri"/>
                <a:sym typeface="Calibri"/>
              </a:rPr>
              <a:t>થાય</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 </a:t>
            </a:r>
            <a:r>
              <a:rPr lang="en-US" sz="2800" dirty="0" err="1">
                <a:solidFill>
                  <a:schemeClr val="tx1"/>
                </a:solidFill>
                <a:ea typeface="Calibri"/>
                <a:sym typeface="Calibri"/>
              </a:rPr>
              <a:t>તે</a:t>
            </a:r>
            <a:r>
              <a:rPr lang="en-US" sz="2800" dirty="0">
                <a:solidFill>
                  <a:schemeClr val="tx1"/>
                </a:solidFill>
                <a:ea typeface="Calibri"/>
                <a:sym typeface="Calibri"/>
              </a:rPr>
              <a:t> </a:t>
            </a:r>
            <a:r>
              <a:rPr lang="en-US" sz="2800" dirty="0" err="1">
                <a:solidFill>
                  <a:schemeClr val="tx1"/>
                </a:solidFill>
                <a:ea typeface="Calibri"/>
                <a:sym typeface="Calibri"/>
              </a:rPr>
              <a:t>ચરબીના</a:t>
            </a:r>
            <a:r>
              <a:rPr lang="en-US" sz="2800" dirty="0">
                <a:solidFill>
                  <a:schemeClr val="tx1"/>
                </a:solidFill>
                <a:ea typeface="Calibri"/>
                <a:sym typeface="Calibri"/>
              </a:rPr>
              <a:t> </a:t>
            </a:r>
            <a:r>
              <a:rPr lang="en-US" sz="2800" dirty="0" err="1">
                <a:solidFill>
                  <a:schemeClr val="tx1"/>
                </a:solidFill>
                <a:ea typeface="Calibri"/>
                <a:sym typeface="Calibri"/>
              </a:rPr>
              <a:t>પાચનમાં</a:t>
            </a:r>
            <a:r>
              <a:rPr lang="en-US" sz="2800" dirty="0">
                <a:solidFill>
                  <a:schemeClr val="tx1"/>
                </a:solidFill>
                <a:ea typeface="Calibri"/>
                <a:sym typeface="Calibri"/>
              </a:rPr>
              <a:t> </a:t>
            </a:r>
            <a:r>
              <a:rPr lang="en-US" sz="2800" dirty="0" err="1">
                <a:solidFill>
                  <a:schemeClr val="tx1"/>
                </a:solidFill>
                <a:ea typeface="Calibri"/>
                <a:sym typeface="Calibri"/>
              </a:rPr>
              <a:t>મદદ</a:t>
            </a:r>
            <a:r>
              <a:rPr lang="en-US" sz="2800" dirty="0">
                <a:solidFill>
                  <a:schemeClr val="tx1"/>
                </a:solidFill>
                <a:ea typeface="Calibri"/>
                <a:sym typeface="Calibri"/>
              </a:rPr>
              <a:t> </a:t>
            </a:r>
            <a:r>
              <a:rPr lang="en-US" sz="2800" dirty="0" err="1">
                <a:solidFill>
                  <a:schemeClr val="tx1"/>
                </a:solidFill>
                <a:ea typeface="Calibri"/>
                <a:sym typeface="Calibri"/>
              </a:rPr>
              <a:t>કરે</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a:t>
            </a:r>
            <a:endParaRPr lang="en-US" sz="2800" dirty="0">
              <a:solidFill>
                <a:schemeClr val="tx1"/>
              </a:solidFill>
            </a:endParaRPr>
          </a:p>
        </p:txBody>
      </p:sp>
      <p:sp>
        <p:nvSpPr>
          <p:cNvPr id="297" name="Google Shape;297;p21"/>
          <p:cNvSpPr txBox="1"/>
          <p:nvPr/>
        </p:nvSpPr>
        <p:spPr>
          <a:xfrm>
            <a:off x="2089148" y="109749"/>
            <a:ext cx="4994031" cy="59089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b" anchorCtr="0">
            <a:spAutoFit/>
          </a:bodyPr>
          <a:lstStyle/>
          <a:p>
            <a:pPr algn="ctr">
              <a:lnSpc>
                <a:spcPct val="90000"/>
              </a:lnSpc>
            </a:pPr>
            <a:r>
              <a:rPr lang="en-US" sz="3600" b="1" i="0" u="none" strike="noStrike" cap="none" dirty="0">
                <a:solidFill>
                  <a:schemeClr val="tx1"/>
                </a:solidFill>
                <a:latin typeface="Calibri"/>
                <a:ea typeface="Calibri"/>
                <a:cs typeface="Calibri"/>
                <a:sym typeface="Calibri"/>
              </a:rPr>
              <a:t> </a:t>
            </a:r>
            <a:r>
              <a:rPr lang="en-US" sz="3600" b="1" dirty="0" err="1">
                <a:solidFill>
                  <a:schemeClr val="tx1"/>
                </a:solidFill>
                <a:latin typeface="Calibri" pitchFamily="34" charset="0"/>
                <a:ea typeface="Calibri"/>
                <a:cs typeface="Calibri" pitchFamily="34" charset="0"/>
                <a:sym typeface="Calibri"/>
              </a:rPr>
              <a:t>પાચન</a:t>
            </a:r>
            <a:r>
              <a:rPr lang="en-US" sz="3600" b="1" dirty="0">
                <a:solidFill>
                  <a:schemeClr val="tx1"/>
                </a:solidFill>
                <a:latin typeface="Calibri" pitchFamily="34" charset="0"/>
                <a:ea typeface="Calibri"/>
                <a:cs typeface="Calibri" pitchFamily="34" charset="0"/>
                <a:sym typeface="Calibri"/>
              </a:rPr>
              <a:t> </a:t>
            </a:r>
            <a:r>
              <a:rPr lang="en-US" sz="3600" b="1" dirty="0" err="1">
                <a:solidFill>
                  <a:schemeClr val="tx1"/>
                </a:solidFill>
                <a:latin typeface="Calibri" pitchFamily="34" charset="0"/>
                <a:ea typeface="Calibri"/>
                <a:cs typeface="Calibri" pitchFamily="34" charset="0"/>
                <a:sym typeface="Calibri"/>
              </a:rPr>
              <a:t>ગ્રંથિઓ</a:t>
            </a:r>
            <a:endParaRPr lang="en-US" sz="3600" b="1" dirty="0">
              <a:solidFill>
                <a:schemeClr val="tx1"/>
              </a:solidFill>
              <a:latin typeface="Calibri" pitchFamily="34" charset="0"/>
              <a:ea typeface="Calibri"/>
              <a:cs typeface="Calibri" pitchFamily="34" charset="0"/>
            </a:endParaRPr>
          </a:p>
        </p:txBody>
      </p:sp>
      <p:sp>
        <p:nvSpPr>
          <p:cNvPr id="298" name="Google Shape;298;p21"/>
          <p:cNvSpPr/>
          <p:nvPr/>
        </p:nvSpPr>
        <p:spPr>
          <a:xfrm>
            <a:off x="866283" y="3785198"/>
            <a:ext cx="7338171" cy="2677616"/>
          </a:xfrm>
          <a:prstGeom prst="rect">
            <a:avLst/>
          </a:prstGeom>
          <a:solidFill>
            <a:srgbClr val="D99593"/>
          </a:solidFill>
          <a:ln>
            <a:noFill/>
          </a:ln>
          <a:effectLst>
            <a:outerShdw blurRad="149987" dist="250190" dir="8460000" algn="ctr">
              <a:srgbClr val="000000">
                <a:alpha val="27843"/>
              </a:srgbClr>
            </a:outerShdw>
          </a:effectLst>
        </p:spPr>
        <p:txBody>
          <a:bodyPr spcFirstLastPara="1" wrap="square" lIns="91425" tIns="45700" rIns="91425" bIns="45700" anchor="t" anchorCtr="0">
            <a:spAutoFit/>
          </a:bodyPr>
          <a:lstStyle/>
          <a:p>
            <a:r>
              <a:rPr lang="en-US" sz="2800" dirty="0" err="1">
                <a:solidFill>
                  <a:srgbClr val="C00000"/>
                </a:solidFill>
                <a:ea typeface="Calibri"/>
                <a:sym typeface="Calibri"/>
              </a:rPr>
              <a:t>અગ્ન્યાશય</a:t>
            </a:r>
            <a:r>
              <a:rPr lang="en-US" sz="2800" dirty="0">
                <a:solidFill>
                  <a:srgbClr val="C00000"/>
                </a:solidFill>
                <a:ea typeface="Calibri"/>
                <a:sym typeface="Calibri"/>
              </a:rPr>
              <a:t> (</a:t>
            </a:r>
            <a:r>
              <a:rPr lang="gu-IN" sz="2800" dirty="0">
                <a:solidFill>
                  <a:srgbClr val="C00000"/>
                </a:solidFill>
                <a:ea typeface="Calibri"/>
                <a:sym typeface="Calibri"/>
              </a:rPr>
              <a:t>સ્વાદુ પિંડ </a:t>
            </a:r>
            <a:r>
              <a:rPr lang="en-US" sz="2800" dirty="0" smtClean="0">
                <a:solidFill>
                  <a:srgbClr val="C00000"/>
                </a:solidFill>
                <a:ea typeface="Calibri"/>
                <a:sym typeface="Calibri"/>
              </a:rPr>
              <a:t>)</a:t>
            </a:r>
            <a:r>
              <a:rPr lang="en-US" sz="2800" i="0" u="none" strike="noStrike" cap="none" dirty="0" smtClean="0">
                <a:solidFill>
                  <a:srgbClr val="C00000"/>
                </a:solidFill>
                <a:ea typeface="Calibri"/>
                <a:sym typeface="Calibri"/>
              </a:rPr>
              <a:t>:</a:t>
            </a:r>
            <a:endParaRPr lang="gu-IN" sz="2800" i="0" u="none" strike="noStrike" cap="none" dirty="0" smtClean="0">
              <a:solidFill>
                <a:srgbClr val="C00000"/>
              </a:solidFill>
              <a:ea typeface="Calibri"/>
              <a:sym typeface="Calibri"/>
            </a:endParaRPr>
          </a:p>
          <a:p>
            <a:endParaRPr lang="en-US" sz="2800" dirty="0">
              <a:solidFill>
                <a:srgbClr val="C00000"/>
              </a:solidFill>
              <a:ea typeface="Calibri"/>
              <a:sym typeface="Calibri"/>
            </a:endParaRPr>
          </a:p>
          <a:p>
            <a:r>
              <a:rPr lang="en-US" sz="2800" dirty="0" err="1">
                <a:solidFill>
                  <a:schemeClr val="tx1"/>
                </a:solidFill>
                <a:ea typeface="Calibri"/>
                <a:sym typeface="Calibri"/>
              </a:rPr>
              <a:t>તે</a:t>
            </a:r>
            <a:r>
              <a:rPr lang="en-US" sz="2800" dirty="0">
                <a:solidFill>
                  <a:schemeClr val="tx1"/>
                </a:solidFill>
                <a:ea typeface="Calibri"/>
                <a:sym typeface="Calibri"/>
              </a:rPr>
              <a:t> </a:t>
            </a:r>
            <a:r>
              <a:rPr lang="en-US" sz="2800" dirty="0" err="1">
                <a:solidFill>
                  <a:schemeClr val="tx1"/>
                </a:solidFill>
                <a:ea typeface="Calibri"/>
                <a:sym typeface="Calibri"/>
              </a:rPr>
              <a:t>શરીરમાં</a:t>
            </a:r>
            <a:r>
              <a:rPr lang="en-US" sz="2800" dirty="0">
                <a:solidFill>
                  <a:schemeClr val="tx1"/>
                </a:solidFill>
                <a:ea typeface="Calibri"/>
                <a:sym typeface="Calibri"/>
              </a:rPr>
              <a:t> </a:t>
            </a:r>
            <a:r>
              <a:rPr lang="en-US" sz="2800" dirty="0" err="1">
                <a:solidFill>
                  <a:schemeClr val="tx1"/>
                </a:solidFill>
                <a:ea typeface="Calibri"/>
                <a:sym typeface="Calibri"/>
              </a:rPr>
              <a:t>બીજી</a:t>
            </a:r>
            <a:r>
              <a:rPr lang="en-US" sz="2800" dirty="0">
                <a:solidFill>
                  <a:schemeClr val="tx1"/>
                </a:solidFill>
                <a:ea typeface="Calibri"/>
                <a:sym typeface="Calibri"/>
              </a:rPr>
              <a:t> </a:t>
            </a:r>
            <a:r>
              <a:rPr lang="en-US" sz="2800" dirty="0" err="1">
                <a:solidFill>
                  <a:schemeClr val="tx1"/>
                </a:solidFill>
                <a:ea typeface="Calibri"/>
                <a:sym typeface="Calibri"/>
              </a:rPr>
              <a:t>સૌથી</a:t>
            </a:r>
            <a:r>
              <a:rPr lang="en-US" sz="2800" dirty="0">
                <a:solidFill>
                  <a:schemeClr val="tx1"/>
                </a:solidFill>
                <a:ea typeface="Calibri"/>
                <a:sym typeface="Calibri"/>
              </a:rPr>
              <a:t> </a:t>
            </a:r>
            <a:r>
              <a:rPr lang="en-US" sz="2800" dirty="0" err="1">
                <a:solidFill>
                  <a:schemeClr val="tx1"/>
                </a:solidFill>
                <a:ea typeface="Calibri"/>
                <a:sym typeface="Calibri"/>
              </a:rPr>
              <a:t>મોટી</a:t>
            </a:r>
            <a:r>
              <a:rPr lang="en-US" sz="2800" dirty="0">
                <a:solidFill>
                  <a:schemeClr val="tx1"/>
                </a:solidFill>
                <a:ea typeface="Calibri"/>
                <a:sym typeface="Calibri"/>
              </a:rPr>
              <a:t> </a:t>
            </a:r>
            <a:r>
              <a:rPr lang="en-US" sz="2800" dirty="0" err="1">
                <a:solidFill>
                  <a:schemeClr val="tx1"/>
                </a:solidFill>
                <a:ea typeface="Calibri"/>
                <a:sym typeface="Calibri"/>
              </a:rPr>
              <a:t>ગ્રંથી</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 </a:t>
            </a:r>
            <a:r>
              <a:rPr lang="en-US" sz="2800" dirty="0" err="1">
                <a:solidFill>
                  <a:schemeClr val="tx1"/>
                </a:solidFill>
                <a:ea typeface="Calibri"/>
                <a:sym typeface="Calibri"/>
              </a:rPr>
              <a:t>તે</a:t>
            </a:r>
            <a:r>
              <a:rPr lang="en-US" sz="2800" dirty="0">
                <a:solidFill>
                  <a:schemeClr val="tx1"/>
                </a:solidFill>
                <a:ea typeface="Calibri"/>
                <a:sym typeface="Calibri"/>
              </a:rPr>
              <a:t> </a:t>
            </a:r>
            <a:r>
              <a:rPr lang="en-US" sz="2800" dirty="0" err="1">
                <a:solidFill>
                  <a:schemeClr val="tx1"/>
                </a:solidFill>
                <a:ea typeface="Calibri"/>
                <a:sym typeface="Calibri"/>
              </a:rPr>
              <a:t>અગ્ન્યાશયનો</a:t>
            </a:r>
            <a:r>
              <a:rPr lang="en-US" sz="2800" dirty="0">
                <a:solidFill>
                  <a:schemeClr val="tx1"/>
                </a:solidFill>
                <a:ea typeface="Calibri"/>
                <a:sym typeface="Calibri"/>
              </a:rPr>
              <a:t> </a:t>
            </a:r>
            <a:r>
              <a:rPr lang="en-US" sz="2800" dirty="0" err="1">
                <a:solidFill>
                  <a:schemeClr val="tx1"/>
                </a:solidFill>
                <a:ea typeface="Calibri"/>
                <a:sym typeface="Calibri"/>
              </a:rPr>
              <a:t>રસ</a:t>
            </a:r>
            <a:r>
              <a:rPr lang="en-US" sz="2800" dirty="0">
                <a:solidFill>
                  <a:schemeClr val="tx1"/>
                </a:solidFill>
                <a:ea typeface="Calibri"/>
                <a:sym typeface="Calibri"/>
              </a:rPr>
              <a:t> </a:t>
            </a:r>
            <a:r>
              <a:rPr lang="en-US" sz="2800" dirty="0" err="1">
                <a:solidFill>
                  <a:schemeClr val="tx1"/>
                </a:solidFill>
                <a:ea typeface="Calibri"/>
                <a:sym typeface="Calibri"/>
              </a:rPr>
              <a:t>ઉત્પન્ન</a:t>
            </a:r>
            <a:r>
              <a:rPr lang="en-US" sz="2800" dirty="0">
                <a:solidFill>
                  <a:schemeClr val="tx1"/>
                </a:solidFill>
                <a:ea typeface="Calibri"/>
                <a:sym typeface="Calibri"/>
              </a:rPr>
              <a:t> </a:t>
            </a:r>
            <a:r>
              <a:rPr lang="en-US" sz="2800" dirty="0" err="1">
                <a:solidFill>
                  <a:schemeClr val="tx1"/>
                </a:solidFill>
                <a:ea typeface="Calibri"/>
                <a:sym typeface="Calibri"/>
              </a:rPr>
              <a:t>કરે</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 </a:t>
            </a:r>
            <a:r>
              <a:rPr lang="en-US" sz="2800" dirty="0" err="1">
                <a:solidFill>
                  <a:schemeClr val="tx1"/>
                </a:solidFill>
                <a:ea typeface="Calibri"/>
                <a:sym typeface="Calibri"/>
              </a:rPr>
              <a:t>અગ્ન્યાશયનો</a:t>
            </a:r>
            <a:r>
              <a:rPr lang="en-US" sz="2800" dirty="0">
                <a:solidFill>
                  <a:schemeClr val="tx1"/>
                </a:solidFill>
                <a:ea typeface="Calibri"/>
                <a:sym typeface="Calibri"/>
              </a:rPr>
              <a:t> </a:t>
            </a:r>
            <a:r>
              <a:rPr lang="en-US" sz="2800" dirty="0" err="1">
                <a:solidFill>
                  <a:schemeClr val="tx1"/>
                </a:solidFill>
                <a:ea typeface="Calibri"/>
                <a:sym typeface="Calibri"/>
              </a:rPr>
              <a:t>રસ</a:t>
            </a:r>
            <a:r>
              <a:rPr lang="en-US" sz="2800" dirty="0">
                <a:solidFill>
                  <a:schemeClr val="tx1"/>
                </a:solidFill>
                <a:ea typeface="Calibri"/>
                <a:sym typeface="Calibri"/>
              </a:rPr>
              <a:t> </a:t>
            </a:r>
            <a:r>
              <a:rPr lang="en-US" sz="2800" dirty="0" err="1">
                <a:solidFill>
                  <a:schemeClr val="tx1"/>
                </a:solidFill>
                <a:ea typeface="Calibri"/>
                <a:sym typeface="Calibri"/>
              </a:rPr>
              <a:t>પ્રોટીન</a:t>
            </a:r>
            <a:r>
              <a:rPr lang="en-US" sz="2800" b="0" i="0" u="none" strike="noStrike" cap="none" dirty="0">
                <a:solidFill>
                  <a:schemeClr val="tx1"/>
                </a:solidFill>
                <a:ea typeface="Calibri"/>
                <a:sym typeface="Calibri"/>
              </a:rPr>
              <a:t>, </a:t>
            </a:r>
            <a:r>
              <a:rPr lang="en-US" sz="2800" dirty="0" err="1">
                <a:solidFill>
                  <a:schemeClr val="tx1"/>
                </a:solidFill>
                <a:ea typeface="Calibri"/>
                <a:sym typeface="Calibri"/>
              </a:rPr>
              <a:t>કાર્બોહાઇડ્રેટ</a:t>
            </a:r>
            <a:r>
              <a:rPr lang="en-US" sz="2800" dirty="0">
                <a:solidFill>
                  <a:schemeClr val="tx1"/>
                </a:solidFill>
                <a:ea typeface="Calibri"/>
                <a:sym typeface="Calibri"/>
              </a:rPr>
              <a:t> </a:t>
            </a:r>
            <a:r>
              <a:rPr lang="en-US" sz="2800" dirty="0" err="1">
                <a:solidFill>
                  <a:schemeClr val="tx1"/>
                </a:solidFill>
                <a:ea typeface="Calibri"/>
                <a:sym typeface="Calibri"/>
              </a:rPr>
              <a:t>અને</a:t>
            </a:r>
            <a:r>
              <a:rPr lang="en-US" sz="2800" dirty="0">
                <a:solidFill>
                  <a:schemeClr val="tx1"/>
                </a:solidFill>
                <a:ea typeface="Calibri"/>
                <a:sym typeface="Calibri"/>
              </a:rPr>
              <a:t> </a:t>
            </a:r>
            <a:r>
              <a:rPr lang="en-US" sz="2800" dirty="0" err="1">
                <a:solidFill>
                  <a:schemeClr val="tx1"/>
                </a:solidFill>
                <a:ea typeface="Calibri"/>
                <a:sym typeface="Calibri"/>
              </a:rPr>
              <a:t>ચરબીના</a:t>
            </a:r>
            <a:r>
              <a:rPr lang="en-US" sz="2800" dirty="0">
                <a:solidFill>
                  <a:schemeClr val="tx1"/>
                </a:solidFill>
                <a:ea typeface="Calibri"/>
                <a:sym typeface="Calibri"/>
              </a:rPr>
              <a:t> </a:t>
            </a:r>
            <a:r>
              <a:rPr lang="en-US" sz="2800" dirty="0" err="1">
                <a:solidFill>
                  <a:schemeClr val="tx1"/>
                </a:solidFill>
                <a:ea typeface="Calibri"/>
                <a:sym typeface="Calibri"/>
              </a:rPr>
              <a:t>પાચનમાં</a:t>
            </a:r>
            <a:r>
              <a:rPr lang="en-US" sz="2800" dirty="0">
                <a:solidFill>
                  <a:schemeClr val="tx1"/>
                </a:solidFill>
                <a:ea typeface="Calibri"/>
                <a:sym typeface="Calibri"/>
              </a:rPr>
              <a:t> </a:t>
            </a:r>
            <a:r>
              <a:rPr lang="en-US" sz="2800" dirty="0" err="1">
                <a:solidFill>
                  <a:schemeClr val="tx1"/>
                </a:solidFill>
                <a:ea typeface="Calibri"/>
                <a:sym typeface="Calibri"/>
              </a:rPr>
              <a:t>મદદ</a:t>
            </a:r>
            <a:r>
              <a:rPr lang="en-US" sz="2800" dirty="0">
                <a:solidFill>
                  <a:schemeClr val="tx1"/>
                </a:solidFill>
                <a:ea typeface="Calibri"/>
                <a:sym typeface="Calibri"/>
              </a:rPr>
              <a:t> </a:t>
            </a:r>
            <a:r>
              <a:rPr lang="en-US" sz="2800" dirty="0" err="1">
                <a:solidFill>
                  <a:schemeClr val="tx1"/>
                </a:solidFill>
                <a:ea typeface="Calibri"/>
                <a:sym typeface="Calibri"/>
              </a:rPr>
              <a:t>કરે</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a:t>
            </a:r>
            <a:endParaRPr lang="en-US" sz="2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296"/>
                                        </p:tgtEl>
                                        <p:attrNameLst>
                                          <p:attrName>style.visibility</p:attrName>
                                        </p:attrNameLst>
                                      </p:cBhvr>
                                      <p:to>
                                        <p:strVal val="visible"/>
                                      </p:to>
                                    </p:set>
                                    <p:animEffect transition="in" filter="fade">
                                      <p:cBhvr>
                                        <p:cTn id="7" dur="2000"/>
                                        <p:tgtEl>
                                          <p:spTgt spid="296"/>
                                        </p:tgtEl>
                                      </p:cBhvr>
                                    </p:animEffect>
                                  </p:childTnLst>
                                </p:cTn>
                              </p:par>
                              <p:par>
                                <p:cTn id="8" presetID="10" presetClass="entr" presetSubtype="0" fill="hold" nodeType="withEffect">
                                  <p:stCondLst>
                                    <p:cond delay="500"/>
                                  </p:stCondLst>
                                  <p:childTnLst>
                                    <p:set>
                                      <p:cBhvr>
                                        <p:cTn id="9" dur="1" fill="hold">
                                          <p:stCondLst>
                                            <p:cond delay="0"/>
                                          </p:stCondLst>
                                        </p:cTn>
                                        <p:tgtEl>
                                          <p:spTgt spid="296">
                                            <p:txEl>
                                              <p:pRg st="0" end="0"/>
                                            </p:txEl>
                                          </p:spTgt>
                                        </p:tgtEl>
                                        <p:attrNameLst>
                                          <p:attrName>style.visibility</p:attrName>
                                        </p:attrNameLst>
                                      </p:cBhvr>
                                      <p:to>
                                        <p:strVal val="visible"/>
                                      </p:to>
                                    </p:set>
                                    <p:animEffect transition="in" filter="fade">
                                      <p:cBhvr>
                                        <p:cTn id="10" dur="2000"/>
                                        <p:tgtEl>
                                          <p:spTgt spid="296">
                                            <p:txEl>
                                              <p:pRg st="0" end="0"/>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296">
                                            <p:txEl>
                                              <p:pRg st="2" end="2"/>
                                            </p:txEl>
                                          </p:spTgt>
                                        </p:tgtEl>
                                        <p:attrNameLst>
                                          <p:attrName>style.visibility</p:attrName>
                                        </p:attrNameLst>
                                      </p:cBhvr>
                                      <p:to>
                                        <p:strVal val="visible"/>
                                      </p:to>
                                    </p:set>
                                    <p:animEffect transition="in" filter="fade">
                                      <p:cBhvr>
                                        <p:cTn id="13" dur="2000"/>
                                        <p:tgtEl>
                                          <p:spTgt spid="296">
                                            <p:txEl>
                                              <p:pRg st="2" end="2"/>
                                            </p:txEl>
                                          </p:spTgt>
                                        </p:tgtEl>
                                      </p:cBhvr>
                                    </p:animEffect>
                                  </p:childTnLst>
                                </p:cTn>
                              </p:par>
                            </p:childTnLst>
                          </p:cTn>
                        </p:par>
                        <p:par>
                          <p:cTn id="14" fill="hold">
                            <p:stCondLst>
                              <p:cond delay="2500"/>
                            </p:stCondLst>
                            <p:childTnLst>
                              <p:par>
                                <p:cTn id="15" presetID="10" presetClass="entr" presetSubtype="0" fill="hold" nodeType="afterEffect">
                                  <p:stCondLst>
                                    <p:cond delay="500"/>
                                  </p:stCondLst>
                                  <p:childTnLst>
                                    <p:set>
                                      <p:cBhvr>
                                        <p:cTn id="16" dur="1" fill="hold">
                                          <p:stCondLst>
                                            <p:cond delay="0"/>
                                          </p:stCondLst>
                                        </p:cTn>
                                        <p:tgtEl>
                                          <p:spTgt spid="298"/>
                                        </p:tgtEl>
                                        <p:attrNameLst>
                                          <p:attrName>style.visibility</p:attrName>
                                        </p:attrNameLst>
                                      </p:cBhvr>
                                      <p:to>
                                        <p:strVal val="visible"/>
                                      </p:to>
                                    </p:set>
                                    <p:animEffect transition="in" filter="fade">
                                      <p:cBhvr>
                                        <p:cTn id="17" dur="2000"/>
                                        <p:tgtEl>
                                          <p:spTgt spid="298"/>
                                        </p:tgtEl>
                                      </p:cBhvr>
                                    </p:animEffect>
                                  </p:childTnLst>
                                </p:cTn>
                              </p:par>
                              <p:par>
                                <p:cTn id="18" presetID="10" presetClass="entr" presetSubtype="0" fill="hold" nodeType="withEffect">
                                  <p:stCondLst>
                                    <p:cond delay="500"/>
                                  </p:stCondLst>
                                  <p:childTnLst>
                                    <p:set>
                                      <p:cBhvr>
                                        <p:cTn id="19" dur="1" fill="hold">
                                          <p:stCondLst>
                                            <p:cond delay="0"/>
                                          </p:stCondLst>
                                        </p:cTn>
                                        <p:tgtEl>
                                          <p:spTgt spid="298">
                                            <p:txEl>
                                              <p:pRg st="0" end="0"/>
                                            </p:txEl>
                                          </p:spTgt>
                                        </p:tgtEl>
                                        <p:attrNameLst>
                                          <p:attrName>style.visibility</p:attrName>
                                        </p:attrNameLst>
                                      </p:cBhvr>
                                      <p:to>
                                        <p:strVal val="visible"/>
                                      </p:to>
                                    </p:set>
                                    <p:animEffect transition="in" filter="fade">
                                      <p:cBhvr>
                                        <p:cTn id="20" dur="2000"/>
                                        <p:tgtEl>
                                          <p:spTgt spid="298">
                                            <p:txEl>
                                              <p:pRg st="0" end="0"/>
                                            </p:txEl>
                                          </p:spTgt>
                                        </p:tgtEl>
                                      </p:cBhvr>
                                    </p:animEffect>
                                  </p:childTnLst>
                                </p:cTn>
                              </p:par>
                              <p:par>
                                <p:cTn id="21" presetID="10" presetClass="entr" presetSubtype="0" fill="hold" nodeType="withEffect">
                                  <p:stCondLst>
                                    <p:cond delay="500"/>
                                  </p:stCondLst>
                                  <p:childTnLst>
                                    <p:set>
                                      <p:cBhvr>
                                        <p:cTn id="22" dur="1" fill="hold">
                                          <p:stCondLst>
                                            <p:cond delay="0"/>
                                          </p:stCondLst>
                                        </p:cTn>
                                        <p:tgtEl>
                                          <p:spTgt spid="298">
                                            <p:txEl>
                                              <p:pRg st="2" end="2"/>
                                            </p:txEl>
                                          </p:spTgt>
                                        </p:tgtEl>
                                        <p:attrNameLst>
                                          <p:attrName>style.visibility</p:attrName>
                                        </p:attrNameLst>
                                      </p:cBhvr>
                                      <p:to>
                                        <p:strVal val="visible"/>
                                      </p:to>
                                    </p:set>
                                    <p:animEffect transition="in" filter="fade">
                                      <p:cBhvr>
                                        <p:cTn id="23" dur="2000"/>
                                        <p:tgtEl>
                                          <p:spTgt spid="2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2"/>
        <p:cNvGrpSpPr/>
        <p:nvPr/>
      </p:nvGrpSpPr>
      <p:grpSpPr>
        <a:xfrm>
          <a:off x="0" y="0"/>
          <a:ext cx="0" cy="0"/>
          <a:chOff x="0" y="0"/>
          <a:chExt cx="0" cy="0"/>
        </a:xfrm>
      </p:grpSpPr>
      <p:sp>
        <p:nvSpPr>
          <p:cNvPr id="303" name="Google Shape;303;p22"/>
          <p:cNvSpPr txBox="1"/>
          <p:nvPr/>
        </p:nvSpPr>
        <p:spPr>
          <a:xfrm>
            <a:off x="2089148" y="109749"/>
            <a:ext cx="4994031" cy="590891"/>
          </a:xfrm>
          <a:prstGeom prst="rect">
            <a:avLst/>
          </a:prstGeom>
          <a:solidFill>
            <a:srgbClr val="D99593"/>
          </a:solidFill>
          <a:ln>
            <a:noFill/>
          </a:ln>
          <a:effectLst>
            <a:outerShdw blurRad="40000" dist="23000" dir="5400000" rotWithShape="0">
              <a:srgbClr val="000000">
                <a:alpha val="34901"/>
              </a:srgbClr>
            </a:outerShdw>
          </a:effectLst>
        </p:spPr>
        <p:txBody>
          <a:bodyPr spcFirstLastPara="1" wrap="square" lIns="91425" tIns="45700" rIns="91425" bIns="45700" anchor="t" anchorCtr="0">
            <a:spAutoFit/>
          </a:bodyPr>
          <a:lstStyle/>
          <a:p>
            <a:pPr algn="ctr">
              <a:lnSpc>
                <a:spcPct val="90000"/>
              </a:lnSpc>
            </a:pPr>
            <a:r>
              <a:rPr lang="en-US" sz="3600" b="1" dirty="0" err="1">
                <a:solidFill>
                  <a:schemeClr val="tx1"/>
                </a:solidFill>
                <a:ea typeface="Calibri"/>
                <a:sym typeface="Calibri"/>
              </a:rPr>
              <a:t>પાચન</a:t>
            </a:r>
            <a:r>
              <a:rPr lang="en-US" sz="3600" b="1" dirty="0">
                <a:solidFill>
                  <a:schemeClr val="tx1"/>
                </a:solidFill>
                <a:ea typeface="Calibri"/>
                <a:sym typeface="Calibri"/>
              </a:rPr>
              <a:t> </a:t>
            </a:r>
            <a:r>
              <a:rPr lang="en-US" sz="3600" b="1" dirty="0" err="1">
                <a:solidFill>
                  <a:schemeClr val="tx1"/>
                </a:solidFill>
                <a:latin typeface="Calibri"/>
                <a:ea typeface="Calibri"/>
                <a:cs typeface="Calibri"/>
                <a:sym typeface="Calibri"/>
              </a:rPr>
              <a:t>ગ્રંથિઓ</a:t>
            </a:r>
            <a:endParaRPr lang="en-US" sz="3600" dirty="0" err="1">
              <a:solidFill>
                <a:schemeClr val="tx1"/>
              </a:solidFill>
              <a:latin typeface="Calibri"/>
              <a:ea typeface="Calibri"/>
              <a:cs typeface="Calibri"/>
              <a:sym typeface="Calibri"/>
            </a:endParaRPr>
          </a:p>
        </p:txBody>
      </p:sp>
      <p:sp>
        <p:nvSpPr>
          <p:cNvPr id="304" name="Google Shape;304;p22"/>
          <p:cNvSpPr/>
          <p:nvPr/>
        </p:nvSpPr>
        <p:spPr>
          <a:xfrm>
            <a:off x="877576" y="1284198"/>
            <a:ext cx="7338171" cy="2031285"/>
          </a:xfrm>
          <a:prstGeom prst="rect">
            <a:avLst/>
          </a:prstGeom>
          <a:solidFill>
            <a:srgbClr val="B6DDE7"/>
          </a:solidFill>
          <a:ln>
            <a:noFill/>
          </a:ln>
          <a:effectLst>
            <a:outerShdw blurRad="149987" dist="250190" dir="8460000" algn="ctr">
              <a:srgbClr val="000000">
                <a:alpha val="27843"/>
              </a:srgbClr>
            </a:outerShdw>
          </a:effectLst>
        </p:spPr>
        <p:txBody>
          <a:bodyPr spcFirstLastPara="1" wrap="square" lIns="91425" tIns="45700" rIns="91425" bIns="45700" anchor="t" anchorCtr="0">
            <a:spAutoFit/>
          </a:bodyPr>
          <a:lstStyle/>
          <a:p>
            <a:pPr algn="just"/>
            <a:r>
              <a:rPr lang="en-US" sz="2800" dirty="0" err="1" smtClean="0">
                <a:solidFill>
                  <a:srgbClr val="C00000"/>
                </a:solidFill>
                <a:ea typeface="Calibri"/>
                <a:sym typeface="Calibri"/>
              </a:rPr>
              <a:t>જઠરગ્રંથી</a:t>
            </a:r>
            <a:endParaRPr lang="gu-IN" sz="2800" dirty="0" smtClean="0">
              <a:solidFill>
                <a:srgbClr val="C00000"/>
              </a:solidFill>
              <a:ea typeface="Calibri"/>
              <a:sym typeface="Calibri"/>
            </a:endParaRPr>
          </a:p>
          <a:p>
            <a:pPr algn="just"/>
            <a:endParaRPr lang="en-US" dirty="0">
              <a:ea typeface="Calibri"/>
              <a:sym typeface="Calibri"/>
            </a:endParaRPr>
          </a:p>
          <a:p>
            <a:pPr algn="just"/>
            <a:r>
              <a:rPr lang="en-US" sz="2800" dirty="0">
                <a:solidFill>
                  <a:schemeClr val="tx1"/>
                </a:solidFill>
                <a:ea typeface="Calibri"/>
                <a:sym typeface="Calibri"/>
              </a:rPr>
              <a:t> </a:t>
            </a:r>
            <a:r>
              <a:rPr lang="en-US" sz="2800" dirty="0" err="1">
                <a:solidFill>
                  <a:schemeClr val="tx1"/>
                </a:solidFill>
                <a:ea typeface="Calibri"/>
                <a:sym typeface="Calibri"/>
              </a:rPr>
              <a:t>તે</a:t>
            </a:r>
            <a:r>
              <a:rPr lang="en-US" sz="2800" dirty="0">
                <a:solidFill>
                  <a:schemeClr val="tx1"/>
                </a:solidFill>
                <a:ea typeface="Calibri"/>
                <a:sym typeface="Calibri"/>
              </a:rPr>
              <a:t> </a:t>
            </a:r>
            <a:r>
              <a:rPr lang="en-US" sz="2800" dirty="0" err="1">
                <a:solidFill>
                  <a:schemeClr val="tx1"/>
                </a:solidFill>
                <a:ea typeface="Calibri"/>
                <a:sym typeface="Calibri"/>
              </a:rPr>
              <a:t>જઠરરસ</a:t>
            </a:r>
            <a:r>
              <a:rPr lang="en-US" sz="2800" dirty="0">
                <a:solidFill>
                  <a:schemeClr val="tx1"/>
                </a:solidFill>
                <a:ea typeface="Calibri"/>
                <a:sym typeface="Calibri"/>
              </a:rPr>
              <a:t> </a:t>
            </a:r>
            <a:r>
              <a:rPr lang="en-US" sz="2800" dirty="0" err="1">
                <a:solidFill>
                  <a:schemeClr val="tx1"/>
                </a:solidFill>
                <a:ea typeface="Calibri"/>
                <a:sym typeface="Calibri"/>
              </a:rPr>
              <a:t>ઉત્પન્ન</a:t>
            </a:r>
            <a:r>
              <a:rPr lang="en-US" sz="2800" dirty="0">
                <a:solidFill>
                  <a:schemeClr val="tx1"/>
                </a:solidFill>
                <a:ea typeface="Calibri"/>
                <a:sym typeface="Calibri"/>
              </a:rPr>
              <a:t> </a:t>
            </a:r>
            <a:r>
              <a:rPr lang="en-US" sz="2800" dirty="0" err="1">
                <a:solidFill>
                  <a:schemeClr val="tx1"/>
                </a:solidFill>
                <a:ea typeface="Calibri"/>
                <a:sym typeface="Calibri"/>
              </a:rPr>
              <a:t>કરે</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 </a:t>
            </a:r>
            <a:r>
              <a:rPr lang="en-US" sz="2800" dirty="0" err="1">
                <a:solidFill>
                  <a:schemeClr val="tx1"/>
                </a:solidFill>
                <a:ea typeface="Calibri"/>
                <a:sym typeface="Calibri"/>
              </a:rPr>
              <a:t>જઠરરસમાં</a:t>
            </a:r>
            <a:r>
              <a:rPr lang="en-US" sz="2800" dirty="0">
                <a:solidFill>
                  <a:schemeClr val="tx1"/>
                </a:solidFill>
                <a:ea typeface="Calibri"/>
                <a:sym typeface="Calibri"/>
              </a:rPr>
              <a:t> </a:t>
            </a:r>
            <a:r>
              <a:rPr lang="en-US" sz="2800" dirty="0" err="1">
                <a:solidFill>
                  <a:schemeClr val="tx1"/>
                </a:solidFill>
                <a:ea typeface="Calibri"/>
                <a:sym typeface="Calibri"/>
              </a:rPr>
              <a:t>હાઇડ્રોક્લોરિક</a:t>
            </a:r>
            <a:r>
              <a:rPr lang="en-US" sz="2800" dirty="0">
                <a:solidFill>
                  <a:schemeClr val="tx1"/>
                </a:solidFill>
                <a:ea typeface="Calibri"/>
                <a:sym typeface="Calibri"/>
              </a:rPr>
              <a:t> </a:t>
            </a:r>
            <a:r>
              <a:rPr lang="en-US" sz="2800" dirty="0" err="1">
                <a:solidFill>
                  <a:schemeClr val="tx1"/>
                </a:solidFill>
                <a:ea typeface="Calibri"/>
                <a:sym typeface="Calibri"/>
              </a:rPr>
              <a:t>એસિડ</a:t>
            </a:r>
            <a:r>
              <a:rPr lang="en-US" sz="2800" dirty="0">
                <a:solidFill>
                  <a:schemeClr val="tx1"/>
                </a:solidFill>
                <a:ea typeface="Calibri"/>
                <a:sym typeface="Calibri"/>
              </a:rPr>
              <a:t> (</a:t>
            </a:r>
            <a:r>
              <a:rPr lang="en-US" sz="2800" b="0" i="0" u="none" strike="noStrike" cap="none" dirty="0">
                <a:solidFill>
                  <a:schemeClr val="tx1"/>
                </a:solidFill>
                <a:ea typeface="Calibri"/>
                <a:sym typeface="Calibri"/>
              </a:rPr>
              <a:t>HCl</a:t>
            </a:r>
            <a:r>
              <a:rPr lang="en-US" sz="2800" dirty="0">
                <a:solidFill>
                  <a:schemeClr val="tx1"/>
                </a:solidFill>
                <a:ea typeface="Calibri"/>
                <a:sym typeface="Calibri"/>
              </a:rPr>
              <a:t>) </a:t>
            </a:r>
            <a:r>
              <a:rPr lang="en-US" sz="2800" dirty="0" err="1">
                <a:solidFill>
                  <a:schemeClr val="tx1"/>
                </a:solidFill>
                <a:ea typeface="Calibri"/>
                <a:sym typeface="Calibri"/>
              </a:rPr>
              <a:t>હોય</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dirty="0">
                <a:solidFill>
                  <a:schemeClr val="tx1"/>
                </a:solidFill>
                <a:ea typeface="Calibri"/>
                <a:sym typeface="Calibri"/>
              </a:rPr>
              <a:t>, </a:t>
            </a:r>
            <a:r>
              <a:rPr lang="en-US" sz="2800" dirty="0" err="1">
                <a:solidFill>
                  <a:schemeClr val="tx1"/>
                </a:solidFill>
                <a:ea typeface="Calibri"/>
                <a:sym typeface="Calibri"/>
              </a:rPr>
              <a:t>જે</a:t>
            </a:r>
            <a:r>
              <a:rPr lang="en-US" sz="2800" dirty="0">
                <a:solidFill>
                  <a:schemeClr val="tx1"/>
                </a:solidFill>
                <a:ea typeface="Calibri"/>
                <a:sym typeface="Calibri"/>
              </a:rPr>
              <a:t> </a:t>
            </a:r>
            <a:r>
              <a:rPr lang="en-US" sz="2800" dirty="0" err="1">
                <a:solidFill>
                  <a:schemeClr val="tx1"/>
                </a:solidFill>
                <a:ea typeface="Calibri"/>
                <a:sym typeface="Calibri"/>
              </a:rPr>
              <a:t>પેટમાં</a:t>
            </a:r>
            <a:r>
              <a:rPr lang="en-US" sz="2800" dirty="0">
                <a:solidFill>
                  <a:schemeClr val="tx1"/>
                </a:solidFill>
                <a:ea typeface="Calibri"/>
                <a:sym typeface="Calibri"/>
              </a:rPr>
              <a:t> </a:t>
            </a:r>
            <a:r>
              <a:rPr lang="en-US" sz="2800" dirty="0" err="1">
                <a:solidFill>
                  <a:schemeClr val="tx1"/>
                </a:solidFill>
                <a:ea typeface="Calibri"/>
                <a:sym typeface="Calibri"/>
              </a:rPr>
              <a:t>રહેલા</a:t>
            </a:r>
            <a:r>
              <a:rPr lang="en-US" sz="2800" dirty="0">
                <a:solidFill>
                  <a:schemeClr val="tx1"/>
                </a:solidFill>
                <a:ea typeface="Calibri"/>
                <a:sym typeface="Calibri"/>
              </a:rPr>
              <a:t> </a:t>
            </a:r>
            <a:r>
              <a:rPr lang="en-US" sz="2800" dirty="0" err="1">
                <a:solidFill>
                  <a:schemeClr val="tx1"/>
                </a:solidFill>
                <a:ea typeface="Calibri"/>
                <a:sym typeface="Calibri"/>
              </a:rPr>
              <a:t>જીવાણુઓને</a:t>
            </a:r>
            <a:r>
              <a:rPr lang="en-US" sz="2800" dirty="0">
                <a:solidFill>
                  <a:schemeClr val="tx1"/>
                </a:solidFill>
                <a:ea typeface="Calibri"/>
                <a:sym typeface="Calibri"/>
              </a:rPr>
              <a:t> </a:t>
            </a:r>
            <a:r>
              <a:rPr lang="en-US" sz="2800" dirty="0" err="1">
                <a:solidFill>
                  <a:schemeClr val="tx1"/>
                </a:solidFill>
                <a:ea typeface="Calibri"/>
                <a:sym typeface="Calibri"/>
              </a:rPr>
              <a:t>મારે</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dirty="0">
                <a:solidFill>
                  <a:schemeClr val="tx1"/>
                </a:solidFill>
                <a:ea typeface="Calibri"/>
                <a:sym typeface="Calibri"/>
              </a:rPr>
              <a:t> </a:t>
            </a:r>
            <a:r>
              <a:rPr lang="en-US" sz="2800" dirty="0" err="1">
                <a:solidFill>
                  <a:schemeClr val="tx1"/>
                </a:solidFill>
                <a:ea typeface="Calibri"/>
                <a:sym typeface="Calibri"/>
              </a:rPr>
              <a:t>અને</a:t>
            </a:r>
            <a:r>
              <a:rPr lang="en-US" sz="2800" dirty="0">
                <a:solidFill>
                  <a:schemeClr val="tx1"/>
                </a:solidFill>
                <a:ea typeface="Calibri"/>
                <a:sym typeface="Calibri"/>
              </a:rPr>
              <a:t> </a:t>
            </a:r>
            <a:r>
              <a:rPr lang="en-US" sz="2800" dirty="0" err="1">
                <a:solidFill>
                  <a:schemeClr val="tx1"/>
                </a:solidFill>
                <a:ea typeface="Calibri"/>
                <a:sym typeface="Calibri"/>
              </a:rPr>
              <a:t>પ્રોટીનને</a:t>
            </a:r>
            <a:r>
              <a:rPr lang="en-US" sz="2800" dirty="0">
                <a:solidFill>
                  <a:schemeClr val="tx1"/>
                </a:solidFill>
                <a:ea typeface="Calibri"/>
                <a:sym typeface="Calibri"/>
              </a:rPr>
              <a:t> </a:t>
            </a:r>
            <a:r>
              <a:rPr lang="en-US" sz="2800" dirty="0" err="1">
                <a:solidFill>
                  <a:schemeClr val="tx1"/>
                </a:solidFill>
                <a:ea typeface="Calibri"/>
                <a:sym typeface="Calibri"/>
              </a:rPr>
              <a:t>તોડવામાં</a:t>
            </a:r>
            <a:r>
              <a:rPr lang="en-US" sz="2800" dirty="0">
                <a:solidFill>
                  <a:schemeClr val="tx1"/>
                </a:solidFill>
                <a:ea typeface="Calibri"/>
                <a:sym typeface="Calibri"/>
              </a:rPr>
              <a:t> </a:t>
            </a:r>
            <a:r>
              <a:rPr lang="en-US" sz="2800" dirty="0" err="1">
                <a:solidFill>
                  <a:schemeClr val="tx1"/>
                </a:solidFill>
                <a:ea typeface="Calibri"/>
                <a:sym typeface="Calibri"/>
              </a:rPr>
              <a:t>મદદ</a:t>
            </a:r>
            <a:r>
              <a:rPr lang="en-US" sz="2800" dirty="0">
                <a:solidFill>
                  <a:schemeClr val="tx1"/>
                </a:solidFill>
                <a:ea typeface="Calibri"/>
                <a:sym typeface="Calibri"/>
              </a:rPr>
              <a:t> </a:t>
            </a:r>
            <a:r>
              <a:rPr lang="en-US" sz="2800" dirty="0" err="1">
                <a:solidFill>
                  <a:schemeClr val="tx1"/>
                </a:solidFill>
                <a:ea typeface="Calibri"/>
                <a:sym typeface="Calibri"/>
              </a:rPr>
              <a:t>કરે</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a:t>
            </a:r>
            <a:endParaRPr lang="en-US" dirty="0">
              <a:solidFill>
                <a:schemeClr val="tx1"/>
              </a:solidFill>
            </a:endParaRPr>
          </a:p>
        </p:txBody>
      </p:sp>
      <p:sp>
        <p:nvSpPr>
          <p:cNvPr id="305" name="Google Shape;305;p22"/>
          <p:cNvSpPr/>
          <p:nvPr/>
        </p:nvSpPr>
        <p:spPr>
          <a:xfrm>
            <a:off x="891426" y="3712049"/>
            <a:ext cx="7338171" cy="2677616"/>
          </a:xfrm>
          <a:prstGeom prst="rect">
            <a:avLst/>
          </a:prstGeom>
          <a:solidFill>
            <a:srgbClr val="CCC0D9"/>
          </a:solidFill>
          <a:ln>
            <a:noFill/>
          </a:ln>
          <a:effectLst>
            <a:outerShdw blurRad="149987" dist="250190" dir="8460000" algn="ctr">
              <a:srgbClr val="000000">
                <a:alpha val="27843"/>
              </a:srgbClr>
            </a:outerShdw>
          </a:effectLst>
        </p:spPr>
        <p:txBody>
          <a:bodyPr spcFirstLastPara="1" wrap="square" lIns="91425" tIns="45700" rIns="91425" bIns="45700" anchor="t" anchorCtr="0">
            <a:spAutoFit/>
          </a:bodyPr>
          <a:lstStyle/>
          <a:p>
            <a:r>
              <a:rPr lang="en-US" sz="2800" dirty="0" err="1">
                <a:solidFill>
                  <a:srgbClr val="C00000"/>
                </a:solidFill>
                <a:ea typeface="Calibri"/>
                <a:sym typeface="Calibri"/>
              </a:rPr>
              <a:t>આંતરડાની</a:t>
            </a:r>
            <a:r>
              <a:rPr lang="en-US" sz="2800" dirty="0">
                <a:solidFill>
                  <a:srgbClr val="C00000"/>
                </a:solidFill>
                <a:ea typeface="Calibri"/>
                <a:sym typeface="Calibri"/>
              </a:rPr>
              <a:t> </a:t>
            </a:r>
            <a:r>
              <a:rPr lang="en-US" sz="2800" dirty="0" err="1">
                <a:solidFill>
                  <a:srgbClr val="C00000"/>
                </a:solidFill>
                <a:ea typeface="Calibri"/>
                <a:sym typeface="Calibri"/>
              </a:rPr>
              <a:t>ગ્રંથી</a:t>
            </a:r>
            <a:r>
              <a:rPr lang="en-US" sz="2800" i="0" u="none" strike="noStrike" cap="none" dirty="0" smtClean="0">
                <a:solidFill>
                  <a:srgbClr val="C00000"/>
                </a:solidFill>
                <a:ea typeface="Calibri"/>
                <a:sym typeface="Calibri"/>
              </a:rPr>
              <a:t>:</a:t>
            </a:r>
            <a:endParaRPr lang="gu-IN" sz="2800" i="0" u="none" strike="noStrike" cap="none" dirty="0" smtClean="0">
              <a:solidFill>
                <a:srgbClr val="C00000"/>
              </a:solidFill>
              <a:ea typeface="Calibri"/>
              <a:sym typeface="Calibri"/>
            </a:endParaRPr>
          </a:p>
          <a:p>
            <a:r>
              <a:rPr lang="en-US" sz="2800" dirty="0">
                <a:solidFill>
                  <a:srgbClr val="C00000"/>
                </a:solidFill>
                <a:ea typeface="Calibri"/>
              </a:rPr>
              <a:t/>
            </a:r>
            <a:br>
              <a:rPr lang="en-US" sz="2800" dirty="0">
                <a:solidFill>
                  <a:srgbClr val="C00000"/>
                </a:solidFill>
                <a:ea typeface="Calibri"/>
              </a:rPr>
            </a:br>
            <a:r>
              <a:rPr lang="en-US" sz="2800" dirty="0">
                <a:solidFill>
                  <a:schemeClr val="tx1"/>
                </a:solidFill>
                <a:ea typeface="Calibri"/>
                <a:sym typeface="Calibri"/>
              </a:rPr>
              <a:t> </a:t>
            </a:r>
            <a:r>
              <a:rPr lang="en-US" sz="2800" dirty="0" err="1">
                <a:solidFill>
                  <a:schemeClr val="tx1"/>
                </a:solidFill>
                <a:ea typeface="Calibri"/>
                <a:sym typeface="Calibri"/>
              </a:rPr>
              <a:t>તે</a:t>
            </a:r>
            <a:r>
              <a:rPr lang="en-US" sz="2800" dirty="0">
                <a:solidFill>
                  <a:schemeClr val="tx1"/>
                </a:solidFill>
                <a:ea typeface="Calibri"/>
                <a:sym typeface="Calibri"/>
              </a:rPr>
              <a:t> </a:t>
            </a:r>
            <a:r>
              <a:rPr lang="en-US" sz="2800" dirty="0" err="1">
                <a:solidFill>
                  <a:schemeClr val="tx1"/>
                </a:solidFill>
                <a:ea typeface="Calibri"/>
                <a:sym typeface="Calibri"/>
              </a:rPr>
              <a:t>આંતરડાનો</a:t>
            </a:r>
            <a:r>
              <a:rPr lang="en-US" sz="2800" dirty="0">
                <a:solidFill>
                  <a:schemeClr val="tx1"/>
                </a:solidFill>
                <a:ea typeface="Calibri"/>
                <a:sym typeface="Calibri"/>
              </a:rPr>
              <a:t> </a:t>
            </a:r>
            <a:r>
              <a:rPr lang="en-US" sz="2800" dirty="0" err="1">
                <a:solidFill>
                  <a:schemeClr val="tx1"/>
                </a:solidFill>
                <a:ea typeface="Calibri"/>
                <a:sym typeface="Calibri"/>
              </a:rPr>
              <a:t>રસ</a:t>
            </a:r>
            <a:r>
              <a:rPr lang="en-US" sz="2800" dirty="0">
                <a:solidFill>
                  <a:schemeClr val="tx1"/>
                </a:solidFill>
                <a:ea typeface="Calibri"/>
                <a:sym typeface="Calibri"/>
              </a:rPr>
              <a:t> </a:t>
            </a:r>
            <a:r>
              <a:rPr lang="en-US" sz="2800" dirty="0" err="1">
                <a:solidFill>
                  <a:schemeClr val="tx1"/>
                </a:solidFill>
                <a:ea typeface="Calibri"/>
                <a:sym typeface="Calibri"/>
              </a:rPr>
              <a:t>ઉત્પન્ન</a:t>
            </a:r>
            <a:r>
              <a:rPr lang="en-US" sz="2800" dirty="0">
                <a:solidFill>
                  <a:schemeClr val="tx1"/>
                </a:solidFill>
                <a:ea typeface="Calibri"/>
                <a:sym typeface="Calibri"/>
              </a:rPr>
              <a:t> </a:t>
            </a:r>
            <a:r>
              <a:rPr lang="en-US" sz="2800" dirty="0" err="1">
                <a:solidFill>
                  <a:schemeClr val="tx1"/>
                </a:solidFill>
                <a:ea typeface="Calibri"/>
                <a:sym typeface="Calibri"/>
              </a:rPr>
              <a:t>કરે</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 </a:t>
            </a:r>
            <a:r>
              <a:rPr lang="en-US" sz="2800" dirty="0" err="1">
                <a:solidFill>
                  <a:schemeClr val="tx1"/>
                </a:solidFill>
                <a:ea typeface="Calibri"/>
                <a:sym typeface="Calibri"/>
              </a:rPr>
              <a:t>જે</a:t>
            </a:r>
            <a:r>
              <a:rPr lang="en-US" sz="2800" dirty="0">
                <a:solidFill>
                  <a:schemeClr val="tx1"/>
                </a:solidFill>
                <a:ea typeface="Calibri"/>
                <a:sym typeface="Calibri"/>
              </a:rPr>
              <a:t> </a:t>
            </a:r>
            <a:r>
              <a:rPr lang="en-US" sz="2800" dirty="0" err="1">
                <a:solidFill>
                  <a:schemeClr val="tx1"/>
                </a:solidFill>
                <a:ea typeface="Calibri"/>
                <a:sym typeface="Calibri"/>
              </a:rPr>
              <a:t>પેપ્ટાઇડ્સને</a:t>
            </a:r>
            <a:r>
              <a:rPr lang="en-US" sz="2800" dirty="0">
                <a:solidFill>
                  <a:schemeClr val="tx1"/>
                </a:solidFill>
                <a:ea typeface="Calibri"/>
                <a:sym typeface="Calibri"/>
              </a:rPr>
              <a:t> </a:t>
            </a:r>
            <a:r>
              <a:rPr lang="en-US" sz="2800" dirty="0" err="1">
                <a:solidFill>
                  <a:schemeClr val="tx1"/>
                </a:solidFill>
                <a:ea typeface="Calibri"/>
                <a:sym typeface="Calibri"/>
              </a:rPr>
              <a:t>એમિનો</a:t>
            </a:r>
            <a:r>
              <a:rPr lang="en-US" sz="2800" dirty="0">
                <a:solidFill>
                  <a:schemeClr val="tx1"/>
                </a:solidFill>
                <a:ea typeface="Calibri"/>
                <a:sym typeface="Calibri"/>
              </a:rPr>
              <a:t> </a:t>
            </a:r>
            <a:r>
              <a:rPr lang="en-US" sz="2800" dirty="0" err="1">
                <a:solidFill>
                  <a:schemeClr val="tx1"/>
                </a:solidFill>
                <a:ea typeface="Calibri"/>
                <a:sym typeface="Calibri"/>
              </a:rPr>
              <a:t>એસિડમાં</a:t>
            </a:r>
            <a:r>
              <a:rPr lang="en-US" sz="2800" b="0" i="0" u="none" strike="noStrike" cap="none" dirty="0">
                <a:solidFill>
                  <a:schemeClr val="tx1"/>
                </a:solidFill>
                <a:ea typeface="Calibri"/>
                <a:sym typeface="Calibri"/>
              </a:rPr>
              <a:t>, </a:t>
            </a:r>
            <a:r>
              <a:rPr lang="en-US" sz="2800" dirty="0" err="1">
                <a:solidFill>
                  <a:schemeClr val="tx1"/>
                </a:solidFill>
                <a:ea typeface="Calibri"/>
                <a:sym typeface="Calibri"/>
              </a:rPr>
              <a:t>ડિસેકારાઇડ્સને</a:t>
            </a:r>
            <a:r>
              <a:rPr lang="en-US" sz="2800" dirty="0">
                <a:solidFill>
                  <a:schemeClr val="tx1"/>
                </a:solidFill>
                <a:ea typeface="Calibri"/>
                <a:sym typeface="Calibri"/>
              </a:rPr>
              <a:t> </a:t>
            </a:r>
            <a:r>
              <a:rPr lang="en-US" sz="2800" dirty="0" err="1">
                <a:solidFill>
                  <a:schemeClr val="tx1"/>
                </a:solidFill>
                <a:ea typeface="Calibri"/>
                <a:sym typeface="Calibri"/>
              </a:rPr>
              <a:t>મોનોસેકારાઇડમાં</a:t>
            </a:r>
            <a:r>
              <a:rPr lang="en-US" sz="2800" dirty="0">
                <a:solidFill>
                  <a:schemeClr val="tx1"/>
                </a:solidFill>
                <a:ea typeface="Calibri"/>
                <a:sym typeface="Calibri"/>
              </a:rPr>
              <a:t> </a:t>
            </a:r>
            <a:r>
              <a:rPr lang="en-US" sz="2800" dirty="0" err="1">
                <a:solidFill>
                  <a:schemeClr val="tx1"/>
                </a:solidFill>
                <a:ea typeface="Calibri"/>
                <a:sym typeface="Calibri"/>
              </a:rPr>
              <a:t>અને</a:t>
            </a:r>
            <a:r>
              <a:rPr lang="en-US" sz="2800" dirty="0">
                <a:solidFill>
                  <a:schemeClr val="tx1"/>
                </a:solidFill>
                <a:ea typeface="Calibri"/>
                <a:sym typeface="Calibri"/>
              </a:rPr>
              <a:t> </a:t>
            </a:r>
            <a:r>
              <a:rPr lang="en-US" sz="2800" dirty="0" err="1">
                <a:solidFill>
                  <a:schemeClr val="tx1"/>
                </a:solidFill>
                <a:ea typeface="Calibri"/>
                <a:sym typeface="Calibri"/>
              </a:rPr>
              <a:t>ચરબીને</a:t>
            </a:r>
            <a:r>
              <a:rPr lang="en-US" sz="2800" dirty="0">
                <a:solidFill>
                  <a:schemeClr val="tx1"/>
                </a:solidFill>
                <a:ea typeface="Calibri"/>
                <a:sym typeface="Calibri"/>
              </a:rPr>
              <a:t> </a:t>
            </a:r>
            <a:r>
              <a:rPr lang="en-US" sz="2800" dirty="0" err="1">
                <a:solidFill>
                  <a:schemeClr val="tx1"/>
                </a:solidFill>
                <a:ea typeface="Calibri"/>
                <a:sym typeface="Calibri"/>
              </a:rPr>
              <a:t>ફેટી</a:t>
            </a:r>
            <a:r>
              <a:rPr lang="en-US" sz="2800" dirty="0">
                <a:solidFill>
                  <a:schemeClr val="tx1"/>
                </a:solidFill>
                <a:ea typeface="Calibri"/>
                <a:sym typeface="Calibri"/>
              </a:rPr>
              <a:t> </a:t>
            </a:r>
            <a:r>
              <a:rPr lang="en-US" sz="2800" dirty="0" err="1">
                <a:solidFill>
                  <a:schemeClr val="tx1"/>
                </a:solidFill>
                <a:ea typeface="Calibri"/>
                <a:sym typeface="Calibri"/>
              </a:rPr>
              <a:t>એસિડ</a:t>
            </a:r>
            <a:r>
              <a:rPr lang="en-US" sz="2800" dirty="0">
                <a:solidFill>
                  <a:schemeClr val="tx1"/>
                </a:solidFill>
                <a:ea typeface="Calibri"/>
                <a:sym typeface="Calibri"/>
              </a:rPr>
              <a:t> </a:t>
            </a:r>
            <a:r>
              <a:rPr lang="en-US" sz="2800" dirty="0" err="1">
                <a:solidFill>
                  <a:schemeClr val="tx1"/>
                </a:solidFill>
                <a:ea typeface="Calibri"/>
                <a:sym typeface="Calibri"/>
              </a:rPr>
              <a:t>તથા</a:t>
            </a:r>
            <a:r>
              <a:rPr lang="en-US" sz="2800" dirty="0">
                <a:solidFill>
                  <a:schemeClr val="tx1"/>
                </a:solidFill>
                <a:ea typeface="Calibri"/>
                <a:sym typeface="Calibri"/>
              </a:rPr>
              <a:t> </a:t>
            </a:r>
            <a:r>
              <a:rPr lang="en-US" sz="2800" dirty="0" err="1">
                <a:solidFill>
                  <a:schemeClr val="tx1"/>
                </a:solidFill>
                <a:ea typeface="Calibri"/>
                <a:sym typeface="Calibri"/>
              </a:rPr>
              <a:t>ગ્લિસરોલમાં</a:t>
            </a:r>
            <a:r>
              <a:rPr lang="en-US" sz="2800" dirty="0">
                <a:solidFill>
                  <a:schemeClr val="tx1"/>
                </a:solidFill>
                <a:ea typeface="Calibri"/>
                <a:sym typeface="Calibri"/>
              </a:rPr>
              <a:t> </a:t>
            </a:r>
            <a:r>
              <a:rPr lang="en-US" sz="2800" dirty="0" err="1">
                <a:solidFill>
                  <a:schemeClr val="tx1"/>
                </a:solidFill>
                <a:ea typeface="Calibri"/>
                <a:sym typeface="Calibri"/>
              </a:rPr>
              <a:t>તોડવામાં</a:t>
            </a:r>
            <a:r>
              <a:rPr lang="en-US" sz="2800" dirty="0">
                <a:solidFill>
                  <a:schemeClr val="tx1"/>
                </a:solidFill>
                <a:ea typeface="Calibri"/>
                <a:sym typeface="Calibri"/>
              </a:rPr>
              <a:t> </a:t>
            </a:r>
            <a:r>
              <a:rPr lang="en-US" sz="2800" dirty="0" err="1">
                <a:solidFill>
                  <a:schemeClr val="tx1"/>
                </a:solidFill>
                <a:ea typeface="Calibri"/>
                <a:sym typeface="Calibri"/>
              </a:rPr>
              <a:t>મદદ</a:t>
            </a:r>
            <a:r>
              <a:rPr lang="en-US" sz="2800" dirty="0">
                <a:solidFill>
                  <a:schemeClr val="tx1"/>
                </a:solidFill>
                <a:ea typeface="Calibri"/>
                <a:sym typeface="Calibri"/>
              </a:rPr>
              <a:t> </a:t>
            </a:r>
            <a:r>
              <a:rPr lang="en-US" sz="2800" dirty="0" err="1">
                <a:solidFill>
                  <a:schemeClr val="tx1"/>
                </a:solidFill>
                <a:ea typeface="Calibri"/>
                <a:sym typeface="Calibri"/>
              </a:rPr>
              <a:t>કરે</a:t>
            </a:r>
            <a:r>
              <a:rPr lang="en-US" sz="2800" dirty="0">
                <a:solidFill>
                  <a:schemeClr val="tx1"/>
                </a:solidFill>
                <a:ea typeface="Calibri"/>
                <a:sym typeface="Calibri"/>
              </a:rPr>
              <a:t> </a:t>
            </a:r>
            <a:r>
              <a:rPr lang="en-US" sz="2800" dirty="0" err="1">
                <a:solidFill>
                  <a:schemeClr val="tx1"/>
                </a:solidFill>
                <a:ea typeface="Calibri"/>
                <a:sym typeface="Calibri"/>
              </a:rPr>
              <a:t>છે</a:t>
            </a:r>
            <a:r>
              <a:rPr lang="en-US" sz="2800" b="0" i="0" u="none" strike="noStrike" cap="none" dirty="0">
                <a:solidFill>
                  <a:schemeClr val="tx1"/>
                </a:solidFill>
                <a:ea typeface="Calibri"/>
                <a:sym typeface="Calibri"/>
              </a:rPr>
              <a:t>.</a:t>
            </a:r>
            <a:endParaRPr lang="en-US" sz="2800" dirty="0">
              <a:solidFill>
                <a:schemeClr val="tx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304"/>
                                        </p:tgtEl>
                                        <p:attrNameLst>
                                          <p:attrName>style.visibility</p:attrName>
                                        </p:attrNameLst>
                                      </p:cBhvr>
                                      <p:to>
                                        <p:strVal val="visible"/>
                                      </p:to>
                                    </p:set>
                                    <p:animEffect transition="in" filter="fade">
                                      <p:cBhvr>
                                        <p:cTn id="7" dur="2000"/>
                                        <p:tgtEl>
                                          <p:spTgt spid="304"/>
                                        </p:tgtEl>
                                      </p:cBhvr>
                                    </p:animEffect>
                                  </p:childTnLst>
                                </p:cTn>
                              </p:par>
                              <p:par>
                                <p:cTn id="8" presetID="10" presetClass="entr" presetSubtype="0" fill="hold" nodeType="withEffect">
                                  <p:stCondLst>
                                    <p:cond delay="500"/>
                                  </p:stCondLst>
                                  <p:childTnLst>
                                    <p:set>
                                      <p:cBhvr>
                                        <p:cTn id="9" dur="1" fill="hold">
                                          <p:stCondLst>
                                            <p:cond delay="0"/>
                                          </p:stCondLst>
                                        </p:cTn>
                                        <p:tgtEl>
                                          <p:spTgt spid="304">
                                            <p:txEl>
                                              <p:pRg st="0" end="0"/>
                                            </p:txEl>
                                          </p:spTgt>
                                        </p:tgtEl>
                                        <p:attrNameLst>
                                          <p:attrName>style.visibility</p:attrName>
                                        </p:attrNameLst>
                                      </p:cBhvr>
                                      <p:to>
                                        <p:strVal val="visible"/>
                                      </p:to>
                                    </p:set>
                                    <p:animEffect transition="in" filter="fade">
                                      <p:cBhvr>
                                        <p:cTn id="10" dur="2000"/>
                                        <p:tgtEl>
                                          <p:spTgt spid="304">
                                            <p:txEl>
                                              <p:pRg st="0" end="0"/>
                                            </p:txEl>
                                          </p:spTgt>
                                        </p:tgtEl>
                                      </p:cBhvr>
                                    </p:animEffect>
                                  </p:childTnLst>
                                </p:cTn>
                              </p:par>
                              <p:par>
                                <p:cTn id="11" presetID="10" presetClass="entr" presetSubtype="0" fill="hold" nodeType="withEffect">
                                  <p:stCondLst>
                                    <p:cond delay="500"/>
                                  </p:stCondLst>
                                  <p:childTnLst>
                                    <p:set>
                                      <p:cBhvr>
                                        <p:cTn id="12" dur="1" fill="hold">
                                          <p:stCondLst>
                                            <p:cond delay="0"/>
                                          </p:stCondLst>
                                        </p:cTn>
                                        <p:tgtEl>
                                          <p:spTgt spid="304">
                                            <p:txEl>
                                              <p:pRg st="2" end="2"/>
                                            </p:txEl>
                                          </p:spTgt>
                                        </p:tgtEl>
                                        <p:attrNameLst>
                                          <p:attrName>style.visibility</p:attrName>
                                        </p:attrNameLst>
                                      </p:cBhvr>
                                      <p:to>
                                        <p:strVal val="visible"/>
                                      </p:to>
                                    </p:set>
                                    <p:animEffect transition="in" filter="fade">
                                      <p:cBhvr>
                                        <p:cTn id="13" dur="2000"/>
                                        <p:tgtEl>
                                          <p:spTgt spid="304">
                                            <p:txEl>
                                              <p:pRg st="2" end="2"/>
                                            </p:txEl>
                                          </p:spTgt>
                                        </p:tgtEl>
                                      </p:cBhvr>
                                    </p:animEffect>
                                  </p:childTnLst>
                                </p:cTn>
                              </p:par>
                            </p:childTnLst>
                          </p:cTn>
                        </p:par>
                        <p:par>
                          <p:cTn id="14" fill="hold">
                            <p:stCondLst>
                              <p:cond delay="2500"/>
                            </p:stCondLst>
                            <p:childTnLst>
                              <p:par>
                                <p:cTn id="15" presetID="10" presetClass="entr" presetSubtype="0" fill="hold" nodeType="afterEffect">
                                  <p:stCondLst>
                                    <p:cond delay="500"/>
                                  </p:stCondLst>
                                  <p:childTnLst>
                                    <p:set>
                                      <p:cBhvr>
                                        <p:cTn id="16" dur="1" fill="hold">
                                          <p:stCondLst>
                                            <p:cond delay="0"/>
                                          </p:stCondLst>
                                        </p:cTn>
                                        <p:tgtEl>
                                          <p:spTgt spid="305"/>
                                        </p:tgtEl>
                                        <p:attrNameLst>
                                          <p:attrName>style.visibility</p:attrName>
                                        </p:attrNameLst>
                                      </p:cBhvr>
                                      <p:to>
                                        <p:strVal val="visible"/>
                                      </p:to>
                                    </p:set>
                                    <p:animEffect transition="in" filter="fade">
                                      <p:cBhvr>
                                        <p:cTn id="17" dur="2000"/>
                                        <p:tgtEl>
                                          <p:spTgt spid="305"/>
                                        </p:tgtEl>
                                      </p:cBhvr>
                                    </p:animEffect>
                                  </p:childTnLst>
                                </p:cTn>
                              </p:par>
                              <p:par>
                                <p:cTn id="18" presetID="10" presetClass="entr" presetSubtype="0" fill="hold" nodeType="withEffect">
                                  <p:stCondLst>
                                    <p:cond delay="500"/>
                                  </p:stCondLst>
                                  <p:childTnLst>
                                    <p:set>
                                      <p:cBhvr>
                                        <p:cTn id="19" dur="1" fill="hold">
                                          <p:stCondLst>
                                            <p:cond delay="0"/>
                                          </p:stCondLst>
                                        </p:cTn>
                                        <p:tgtEl>
                                          <p:spTgt spid="305">
                                            <p:txEl>
                                              <p:pRg st="0" end="0"/>
                                            </p:txEl>
                                          </p:spTgt>
                                        </p:tgtEl>
                                        <p:attrNameLst>
                                          <p:attrName>style.visibility</p:attrName>
                                        </p:attrNameLst>
                                      </p:cBhvr>
                                      <p:to>
                                        <p:strVal val="visible"/>
                                      </p:to>
                                    </p:set>
                                    <p:animEffect transition="in" filter="fade">
                                      <p:cBhvr>
                                        <p:cTn id="20" dur="2000"/>
                                        <p:tgtEl>
                                          <p:spTgt spid="305">
                                            <p:txEl>
                                              <p:pRg st="0" end="0"/>
                                            </p:txEl>
                                          </p:spTgt>
                                        </p:tgtEl>
                                      </p:cBhvr>
                                    </p:animEffect>
                                  </p:childTnLst>
                                </p:cTn>
                              </p:par>
                              <p:par>
                                <p:cTn id="21" presetID="10" presetClass="entr" presetSubtype="0" fill="hold" nodeType="withEffect">
                                  <p:stCondLst>
                                    <p:cond delay="500"/>
                                  </p:stCondLst>
                                  <p:childTnLst>
                                    <p:set>
                                      <p:cBhvr>
                                        <p:cTn id="22" dur="1" fill="hold">
                                          <p:stCondLst>
                                            <p:cond delay="0"/>
                                          </p:stCondLst>
                                        </p:cTn>
                                        <p:tgtEl>
                                          <p:spTgt spid="305">
                                            <p:txEl>
                                              <p:pRg st="1" end="1"/>
                                            </p:txEl>
                                          </p:spTgt>
                                        </p:tgtEl>
                                        <p:attrNameLst>
                                          <p:attrName>style.visibility</p:attrName>
                                        </p:attrNameLst>
                                      </p:cBhvr>
                                      <p:to>
                                        <p:strVal val="visible"/>
                                      </p:to>
                                    </p:set>
                                    <p:animEffect transition="in" filter="fade">
                                      <p:cBhvr>
                                        <p:cTn id="23" dur="2000"/>
                                        <p:tgtEl>
                                          <p:spTgt spid="30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
          <p:cNvSpPr txBox="1">
            <a:spLocks noGrp="1"/>
          </p:cNvSpPr>
          <p:nvPr>
            <p:ph type="title"/>
          </p:nvPr>
        </p:nvSpPr>
        <p:spPr>
          <a:xfrm>
            <a:off x="2838660" y="174155"/>
            <a:ext cx="2416629" cy="656425"/>
          </a:xfrm>
          <a:prstGeom prst="rect">
            <a:avLst/>
          </a:prstGeom>
          <a:gradFill>
            <a:gsLst>
              <a:gs pos="0">
                <a:srgbClr val="BABABA"/>
              </a:gs>
              <a:gs pos="35000">
                <a:srgbClr val="CFCFCF"/>
              </a:gs>
              <a:gs pos="100000">
                <a:srgbClr val="EDEDED"/>
              </a:gs>
            </a:gsLst>
            <a:lin ang="16200000" scaled="0"/>
          </a:gradFill>
          <a:ln w="9525" cap="flat" cmpd="sng">
            <a:solidFill>
              <a:schemeClr val="dk1"/>
            </a:solidFill>
            <a:prstDash val="solid"/>
            <a:round/>
            <a:headEnd type="none" w="sm" len="sm"/>
            <a:tailEnd type="none" w="sm" len="sm"/>
          </a:ln>
          <a:effectLst>
            <a:outerShdw blurRad="40000" dist="20000" dir="5400000" rotWithShape="0">
              <a:srgbClr val="000000">
                <a:alpha val="37647"/>
              </a:srgbClr>
            </a:outerShdw>
          </a:effectLst>
        </p:spPr>
        <p:txBody>
          <a:bodyPr spcFirstLastPara="1" wrap="square" lIns="91425" tIns="45700" rIns="91425" bIns="45700" anchor="t" anchorCtr="0">
            <a:noAutofit/>
          </a:bodyPr>
          <a:lstStyle/>
          <a:p>
            <a:pPr marL="0" lvl="0" indent="0" algn="ctr" rtl="0">
              <a:lnSpc>
                <a:spcPct val="100000"/>
              </a:lnSpc>
              <a:spcBef>
                <a:spcPts val="0"/>
              </a:spcBef>
              <a:spcAft>
                <a:spcPts val="0"/>
              </a:spcAft>
              <a:buClr>
                <a:schemeClr val="dk1"/>
              </a:buClr>
              <a:buSzPts val="3600"/>
              <a:buFont typeface="Calibri"/>
              <a:buNone/>
            </a:pPr>
            <a:r>
              <a:rPr lang="en-US" sz="3600" b="0" i="0" u="none" strike="noStrike" cap="none">
                <a:solidFill>
                  <a:schemeClr val="dk1"/>
                </a:solidFill>
                <a:latin typeface="Calibri"/>
                <a:ea typeface="Calibri"/>
                <a:cs typeface="Calibri"/>
                <a:sym typeface="Calibri"/>
              </a:rPr>
              <a:t>MM Index</a:t>
            </a:r>
            <a:endParaRPr sz="3600" b="0" i="0" u="none" strike="noStrike" cap="none">
              <a:solidFill>
                <a:schemeClr val="dk1"/>
              </a:solidFill>
              <a:latin typeface="Calibri"/>
              <a:ea typeface="Calibri"/>
              <a:cs typeface="Calibri"/>
              <a:sym typeface="Calibri"/>
            </a:endParaRPr>
          </a:p>
        </p:txBody>
      </p:sp>
      <p:graphicFrame>
        <p:nvGraphicFramePr>
          <p:cNvPr id="311" name="Google Shape;311;p3"/>
          <p:cNvGraphicFramePr/>
          <p:nvPr/>
        </p:nvGraphicFramePr>
        <p:xfrm>
          <a:off x="665018" y="1992507"/>
          <a:ext cx="7661575" cy="2008780"/>
        </p:xfrm>
        <a:graphic>
          <a:graphicData uri="http://schemas.openxmlformats.org/drawingml/2006/table">
            <a:tbl>
              <a:tblPr firstRow="1" bandRow="1">
                <a:noFill/>
                <a:tableStyleId>{7AA34A51-8C76-4545-97DB-EA203B27EF1E}</a:tableStyleId>
              </a:tblPr>
              <a:tblGrid>
                <a:gridCol w="1050050">
                  <a:extLst>
                    <a:ext uri="{9D8B030D-6E8A-4147-A177-3AD203B41FA5}">
                      <a16:colId xmlns:a16="http://schemas.microsoft.com/office/drawing/2014/main" xmlns="" val="20000"/>
                    </a:ext>
                  </a:extLst>
                </a:gridCol>
                <a:gridCol w="1286200">
                  <a:extLst>
                    <a:ext uri="{9D8B030D-6E8A-4147-A177-3AD203B41FA5}">
                      <a16:colId xmlns:a16="http://schemas.microsoft.com/office/drawing/2014/main" xmlns="" val="20001"/>
                    </a:ext>
                  </a:extLst>
                </a:gridCol>
                <a:gridCol w="5325325">
                  <a:extLst>
                    <a:ext uri="{9D8B030D-6E8A-4147-A177-3AD203B41FA5}">
                      <a16:colId xmlns:a16="http://schemas.microsoft.com/office/drawing/2014/main" xmlns="" val="20002"/>
                    </a:ext>
                  </a:extLst>
                </a:gridCol>
              </a:tblGrid>
              <a:tr h="638625">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dirty="0">
                          <a:solidFill>
                            <a:schemeClr val="dk1"/>
                          </a:solidFill>
                        </a:rPr>
                        <a:t>Slide#</a:t>
                      </a:r>
                      <a:endParaRPr sz="1800" u="none" strike="noStrike" cap="none">
                        <a:solidFill>
                          <a:schemeClr val="dk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dk1"/>
                          </a:solidFill>
                        </a:rPr>
                        <a:t>Thumbnail</a:t>
                      </a:r>
                      <a:endParaRPr sz="1800" u="none" strike="noStrike" cap="none">
                        <a:solidFill>
                          <a:schemeClr val="dk1"/>
                        </a:solidFill>
                      </a:endParaRPr>
                    </a:p>
                  </a:txBody>
                  <a:tcPr marL="91450" marR="91450" marT="45725" marB="45725"/>
                </a:tc>
                <a:tc>
                  <a:txBody>
                    <a:bodyPr/>
                    <a:lstStyle/>
                    <a:p>
                      <a:pPr marL="0" marR="0" lvl="0" indent="0" algn="ctr" rtl="0">
                        <a:lnSpc>
                          <a:spcPct val="100000"/>
                        </a:lnSpc>
                        <a:spcBef>
                          <a:spcPts val="0"/>
                        </a:spcBef>
                        <a:spcAft>
                          <a:spcPts val="0"/>
                        </a:spcAft>
                        <a:buClr>
                          <a:srgbClr val="000000"/>
                        </a:buClr>
                        <a:buSzPts val="1800"/>
                        <a:buFont typeface="Arial"/>
                        <a:buNone/>
                      </a:pPr>
                      <a:r>
                        <a:rPr lang="en-US" sz="1800" u="none" strike="noStrike" cap="none">
                          <a:solidFill>
                            <a:schemeClr val="dk1"/>
                          </a:solidFill>
                        </a:rPr>
                        <a:t>Source and Attribution</a:t>
                      </a:r>
                      <a:endParaRPr sz="1800" u="none" strike="noStrike" cap="none">
                        <a:solidFill>
                          <a:schemeClr val="dk1"/>
                        </a:solidFill>
                      </a:endParaRPr>
                    </a:p>
                  </a:txBody>
                  <a:tcPr marL="91450" marR="91450" marT="45725" marB="45725"/>
                </a:tc>
                <a:extLst>
                  <a:ext uri="{0D108BD9-81ED-4DB2-BD59-A6C34878D82A}">
                    <a16:rowId xmlns:a16="http://schemas.microsoft.com/office/drawing/2014/main" xmlns="" val="10000"/>
                  </a:ext>
                </a:extLst>
              </a:tr>
              <a:tr h="6386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rPr>
                        <a:t>1</a:t>
                      </a:r>
                      <a:endParaRPr sz="12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050"/>
                        <a:buFont typeface="Arial"/>
                        <a:buNone/>
                      </a:pPr>
                      <a:r>
                        <a:rPr lang="en-US" sz="1050" u="sng" strike="noStrike" cap="none" dirty="0">
                          <a:solidFill>
                            <a:schemeClr val="tx1"/>
                          </a:solidFill>
                        </a:rPr>
                        <a:t>https://www.needpix.com/photo/32617/diagram-digestive-system-stomach-intestine-labelled-human-digestion-anatomy</a:t>
                      </a:r>
                      <a:endParaRPr sz="1050" u="none" strike="noStrike" cap="none">
                        <a:solidFill>
                          <a:schemeClr val="tx1"/>
                        </a:solidFill>
                      </a:endParaRPr>
                    </a:p>
                    <a:p>
                      <a:pPr marL="0" marR="0" lvl="0" indent="0" algn="l" rtl="0">
                        <a:lnSpc>
                          <a:spcPct val="100000"/>
                        </a:lnSpc>
                        <a:spcBef>
                          <a:spcPts val="0"/>
                        </a:spcBef>
                        <a:spcAft>
                          <a:spcPts val="0"/>
                        </a:spcAft>
                        <a:buNone/>
                      </a:pPr>
                      <a:endParaRPr sz="1050" u="none" strike="noStrike" cap="none"/>
                    </a:p>
                  </a:txBody>
                  <a:tcPr marL="91450" marR="91450" marT="45725" marB="45725"/>
                </a:tc>
                <a:extLst>
                  <a:ext uri="{0D108BD9-81ED-4DB2-BD59-A6C34878D82A}">
                    <a16:rowId xmlns:a16="http://schemas.microsoft.com/office/drawing/2014/main" xmlns="" val="10001"/>
                  </a:ext>
                </a:extLst>
              </a:tr>
              <a:tr h="638625">
                <a:tc>
                  <a:txBody>
                    <a:bodyPr/>
                    <a:lstStyle/>
                    <a:p>
                      <a:pPr marL="0" marR="0" lvl="0" indent="0" algn="l" rtl="0">
                        <a:lnSpc>
                          <a:spcPct val="100000"/>
                        </a:lnSpc>
                        <a:spcBef>
                          <a:spcPts val="0"/>
                        </a:spcBef>
                        <a:spcAft>
                          <a:spcPts val="0"/>
                        </a:spcAft>
                        <a:buClr>
                          <a:srgbClr val="000000"/>
                        </a:buClr>
                        <a:buSzPts val="1200"/>
                        <a:buFont typeface="Arial"/>
                        <a:buNone/>
                      </a:pPr>
                      <a:r>
                        <a:rPr lang="en-US" sz="1200" u="none" strike="noStrike" cap="none">
                          <a:solidFill>
                            <a:schemeClr val="dk1"/>
                          </a:solidFill>
                        </a:rPr>
                        <a:t>2</a:t>
                      </a:r>
                      <a:endParaRPr sz="12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Clr>
                          <a:srgbClr val="000000"/>
                        </a:buClr>
                        <a:buSzPts val="1200"/>
                        <a:buFont typeface="Arial"/>
                        <a:buNone/>
                      </a:pPr>
                      <a:endParaRPr sz="1200" u="none" strike="noStrike" cap="none">
                        <a:solidFill>
                          <a:schemeClr val="dk1"/>
                        </a:solidFill>
                      </a:endParaRPr>
                    </a:p>
                  </a:txBody>
                  <a:tcPr marL="91450" marR="91450" marT="45725" marB="45725"/>
                </a:tc>
                <a:tc>
                  <a:txBody>
                    <a:bodyPr/>
                    <a:lstStyle/>
                    <a:p>
                      <a:pPr marL="0" marR="0" lvl="0" indent="0" algn="l" rtl="0">
                        <a:lnSpc>
                          <a:spcPct val="100000"/>
                        </a:lnSpc>
                        <a:spcBef>
                          <a:spcPts val="0"/>
                        </a:spcBef>
                        <a:spcAft>
                          <a:spcPts val="0"/>
                        </a:spcAft>
                        <a:buNone/>
                      </a:pPr>
                      <a:r>
                        <a:rPr lang="en-US" sz="1050" b="0" u="sng" strike="noStrike" cap="none" dirty="0">
                          <a:solidFill>
                            <a:schemeClr val="dk1"/>
                          </a:solidFill>
                        </a:rPr>
                        <a:t>https://commons.wikimedia.org/wiki/File:Digestive_system_simplified.svg – Public Domain</a:t>
                      </a:r>
                      <a:endParaRPr sz="1050" b="0" u="none" strike="noStrike" cap="none"/>
                    </a:p>
                    <a:p>
                      <a:pPr marL="0" marR="0" lvl="0" indent="0" algn="l" rtl="0">
                        <a:lnSpc>
                          <a:spcPct val="100000"/>
                        </a:lnSpc>
                        <a:spcBef>
                          <a:spcPts val="0"/>
                        </a:spcBef>
                        <a:spcAft>
                          <a:spcPts val="0"/>
                        </a:spcAft>
                        <a:buNone/>
                      </a:pPr>
                      <a:r>
                        <a:rPr lang="en-US" sz="1050" u="none" strike="noStrike" cap="none" dirty="0"/>
                        <a:t/>
                      </a:r>
                      <a:br>
                        <a:rPr lang="en-US" sz="1050" u="none" strike="noStrike" cap="none" dirty="0"/>
                      </a:br>
                      <a:endParaRPr sz="1050" u="none" strike="noStrike" cap="none"/>
                    </a:p>
                    <a:p>
                      <a:pPr marL="0" marR="0" lvl="0" indent="0" algn="l" rtl="0">
                        <a:lnSpc>
                          <a:spcPct val="100000"/>
                        </a:lnSpc>
                        <a:spcBef>
                          <a:spcPts val="0"/>
                        </a:spcBef>
                        <a:spcAft>
                          <a:spcPts val="0"/>
                        </a:spcAft>
                        <a:buClr>
                          <a:srgbClr val="000000"/>
                        </a:buClr>
                        <a:buSzPts val="1050"/>
                        <a:buFont typeface="Arial"/>
                        <a:buNone/>
                      </a:pPr>
                      <a:endParaRPr sz="1050" u="none" strike="noStrike" cap="none">
                        <a:solidFill>
                          <a:schemeClr val="tx1"/>
                        </a:solidFill>
                      </a:endParaRPr>
                    </a:p>
                  </a:txBody>
                  <a:tcPr marL="91450" marR="91450" marT="45725" marB="45725"/>
                </a:tc>
                <a:extLst>
                  <a:ext uri="{0D108BD9-81ED-4DB2-BD59-A6C34878D82A}">
                    <a16:rowId xmlns:a16="http://schemas.microsoft.com/office/drawing/2014/main" xmlns="" val="10002"/>
                  </a:ext>
                </a:extLst>
              </a:tr>
            </a:tbl>
          </a:graphicData>
        </a:graphic>
      </p:graphicFrame>
      <p:pic>
        <p:nvPicPr>
          <p:cNvPr id="312" name="Google Shape;312;p3"/>
          <p:cNvPicPr preferRelativeResize="0"/>
          <p:nvPr/>
        </p:nvPicPr>
        <p:blipFill rotWithShape="1">
          <a:blip r:embed="rId3">
            <a:alphaModFix/>
          </a:blip>
          <a:srcRect/>
          <a:stretch/>
        </p:blipFill>
        <p:spPr>
          <a:xfrm>
            <a:off x="2079825" y="3380575"/>
            <a:ext cx="402762" cy="449049"/>
          </a:xfrm>
          <a:prstGeom prst="rect">
            <a:avLst/>
          </a:prstGeom>
          <a:noFill/>
          <a:ln>
            <a:noFill/>
          </a:ln>
        </p:spPr>
      </p:pic>
      <p:pic>
        <p:nvPicPr>
          <p:cNvPr id="313" name="Google Shape;313;p3" descr="diagram digestive system free photo"/>
          <p:cNvPicPr preferRelativeResize="0"/>
          <p:nvPr/>
        </p:nvPicPr>
        <p:blipFill rotWithShape="1">
          <a:blip r:embed="rId4">
            <a:alphaModFix/>
          </a:blip>
          <a:srcRect/>
          <a:stretch/>
        </p:blipFill>
        <p:spPr>
          <a:xfrm>
            <a:off x="2061294" y="2694708"/>
            <a:ext cx="402762" cy="390821"/>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403</TotalTime>
  <Words>1575</Words>
  <Application>Microsoft Office PowerPoint</Application>
  <PresentationFormat>On-screen Show (4:3)</PresentationFormat>
  <Paragraphs>243</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માનવ પાચન તંત્ર</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MM Index</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DIGESTIVE SYSTEM</dc:title>
  <dc:creator>keshaba</dc:creator>
  <cp:lastModifiedBy>Satish</cp:lastModifiedBy>
  <cp:revision>204</cp:revision>
  <dcterms:created xsi:type="dcterms:W3CDTF">2018-12-16T04:20:25Z</dcterms:created>
  <dcterms:modified xsi:type="dcterms:W3CDTF">2026-05-21T09:06:18Z</dcterms:modified>
</cp:coreProperties>
</file>