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9" r:id="rId4"/>
    <p:sldId id="260" r:id="rId5"/>
    <p:sldId id="261" r:id="rId6"/>
    <p:sldId id="263" r:id="rId7"/>
    <p:sldId id="268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221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1"/>
    <p:restoredTop sz="59140" autoAdjust="0"/>
  </p:normalViewPr>
  <p:slideViewPr>
    <p:cSldViewPr>
      <p:cViewPr varScale="1">
        <p:scale>
          <a:sx n="75" d="100"/>
          <a:sy n="75" d="100"/>
        </p:scale>
        <p:origin x="-51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08356-C6F3-491F-ACD1-0FE238354985}" type="doc">
      <dgm:prSet loTypeId="urn:microsoft.com/office/officeart/2008/layout/SquareAccent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2D28FFFC-B66B-421D-91D2-8551023B7C92}">
      <dgm:prSet phldrT="[Text]" custT="1"/>
      <dgm:spPr/>
      <dgm:t>
        <a:bodyPr/>
        <a:lstStyle/>
        <a:p>
          <a:pPr algn="ctr"/>
          <a:r>
            <a:rPr lang="gu-IN" sz="2400" b="0" dirty="0">
              <a:solidFill>
                <a:schemeClr val="bg1"/>
              </a:solidFill>
              <a:latin typeface="Calibri" panose="020F0502020204030204" pitchFamily="34" charset="0"/>
            </a:rPr>
            <a:t>જરૂરી સામગ્રી</a:t>
          </a:r>
          <a:endParaRPr lang="en-IN" sz="2400" b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4E5EBB-5610-4117-9879-C199991D8F85}" type="parTrans" cxnId="{0D3CDD86-8370-4FC5-9FC5-E7FC3A511533}">
      <dgm:prSet/>
      <dgm:spPr/>
      <dgm:t>
        <a:bodyPr/>
        <a:lstStyle/>
        <a:p>
          <a:endParaRPr lang="en-IN" b="1"/>
        </a:p>
      </dgm:t>
    </dgm:pt>
    <dgm:pt modelId="{27C454CF-D38B-4536-B8C2-87B0506C3876}" type="sibTrans" cxnId="{0D3CDD86-8370-4FC5-9FC5-E7FC3A511533}">
      <dgm:prSet/>
      <dgm:spPr/>
      <dgm:t>
        <a:bodyPr/>
        <a:lstStyle/>
        <a:p>
          <a:endParaRPr lang="en-IN" b="1"/>
        </a:p>
      </dgm:t>
    </dgm:pt>
    <dgm:pt modelId="{8EC5E891-88FA-4F25-8233-ECBDAD815DD8}">
      <dgm:prSet phldrT="[Text]" custT="1"/>
      <dgm:spPr/>
      <dgm:t>
        <a:bodyPr/>
        <a:lstStyle/>
        <a:p>
          <a:pPr algn="ctr"/>
          <a:r>
            <a:rPr lang="gu-IN" sz="2400" b="0" dirty="0">
              <a:latin typeface="Calibri" panose="020F0502020204030204" pitchFamily="34" charset="0"/>
            </a:rPr>
            <a:t>બે ટેસ્ટ ટ્યુબ</a:t>
          </a:r>
          <a:endParaRPr lang="en-IN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0F3C18-35DD-4991-95E8-4280C2CD6DFC}" type="parTrans" cxnId="{52EE90B0-CEDC-40EA-8318-DDBD9C66066F}">
      <dgm:prSet/>
      <dgm:spPr/>
      <dgm:t>
        <a:bodyPr/>
        <a:lstStyle/>
        <a:p>
          <a:endParaRPr lang="en-IN" b="1"/>
        </a:p>
      </dgm:t>
    </dgm:pt>
    <dgm:pt modelId="{915C4C11-869F-41FD-81B1-3F6EFFA54892}" type="sibTrans" cxnId="{52EE90B0-CEDC-40EA-8318-DDBD9C66066F}">
      <dgm:prSet/>
      <dgm:spPr/>
      <dgm:t>
        <a:bodyPr/>
        <a:lstStyle/>
        <a:p>
          <a:endParaRPr lang="en-IN" b="1"/>
        </a:p>
      </dgm:t>
    </dgm:pt>
    <dgm:pt modelId="{7B2FF64E-5FCB-4B86-9C34-C8A6A68AC0AA}">
      <dgm:prSet phldrT="[Text]" custT="1"/>
      <dgm:spPr/>
      <dgm:t>
        <a:bodyPr/>
        <a:lstStyle/>
        <a:p>
          <a:pPr algn="ctr"/>
          <a:r>
            <a:rPr lang="gu-IN" sz="2400" b="0" dirty="0">
              <a:latin typeface="Calibri" panose="020F0502020204030204" pitchFamily="34" charset="0"/>
            </a:rPr>
            <a:t>બાફેલા બટાકા</a:t>
          </a:r>
          <a:endParaRPr lang="en-IN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DAE839E-57B0-4B60-8035-2B4605A26F32}" type="parTrans" cxnId="{924F3FE1-F4EB-46BF-BBF9-A18E123851F7}">
      <dgm:prSet/>
      <dgm:spPr/>
      <dgm:t>
        <a:bodyPr/>
        <a:lstStyle/>
        <a:p>
          <a:endParaRPr lang="en-IN" b="1"/>
        </a:p>
      </dgm:t>
    </dgm:pt>
    <dgm:pt modelId="{E792D4AA-C553-4808-954A-02D552D5FF29}" type="sibTrans" cxnId="{924F3FE1-F4EB-46BF-BBF9-A18E123851F7}">
      <dgm:prSet/>
      <dgm:spPr/>
      <dgm:t>
        <a:bodyPr/>
        <a:lstStyle/>
        <a:p>
          <a:endParaRPr lang="en-IN" b="1"/>
        </a:p>
      </dgm:t>
    </dgm:pt>
    <dgm:pt modelId="{3572FC74-7675-48B7-9632-72477078A952}">
      <dgm:prSet phldrT="[Text]" custT="1"/>
      <dgm:spPr/>
      <dgm:t>
        <a:bodyPr/>
        <a:lstStyle/>
        <a:p>
          <a:pPr algn="ctr"/>
          <a:r>
            <a:rPr lang="gu-IN" sz="2400" b="0" dirty="0">
              <a:latin typeface="Calibri" panose="020F0502020204030204" pitchFamily="34" charset="0"/>
            </a:rPr>
            <a:t>ચાવેલા બટાકાના ટુકડા</a:t>
          </a:r>
          <a:endParaRPr lang="en-IN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B54E78-A4EB-4BFC-8564-469A3785B80C}" type="parTrans" cxnId="{B59D5E5A-22A2-4FB3-A8AE-F6B585744DF4}">
      <dgm:prSet/>
      <dgm:spPr/>
      <dgm:t>
        <a:bodyPr/>
        <a:lstStyle/>
        <a:p>
          <a:endParaRPr lang="en-IN" b="1"/>
        </a:p>
      </dgm:t>
    </dgm:pt>
    <dgm:pt modelId="{7E3904A0-54E5-43C5-B32D-752E9034E8D5}" type="sibTrans" cxnId="{B59D5E5A-22A2-4FB3-A8AE-F6B585744DF4}">
      <dgm:prSet/>
      <dgm:spPr/>
      <dgm:t>
        <a:bodyPr/>
        <a:lstStyle/>
        <a:p>
          <a:endParaRPr lang="en-IN" b="1"/>
        </a:p>
      </dgm:t>
    </dgm:pt>
    <dgm:pt modelId="{A4F0299A-A4E6-4D1B-8996-6224214DDB5A}">
      <dgm:prSet phldrT="[Text]" custT="1"/>
      <dgm:spPr/>
      <dgm:t>
        <a:bodyPr/>
        <a:lstStyle/>
        <a:p>
          <a:pPr algn="ctr"/>
          <a:r>
            <a:rPr lang="gu-IN" sz="2400" b="0" dirty="0">
              <a:latin typeface="Calibri" panose="020F0502020204030204" pitchFamily="34" charset="0"/>
            </a:rPr>
            <a:t>આયોડિન સોલ્યુશન</a:t>
          </a:r>
          <a:endParaRPr lang="en-IN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4CD37F3-3548-4518-9E05-092AF61D8EE6}" type="parTrans" cxnId="{4D62567E-B42D-44F0-ACBA-61F28731029E}">
      <dgm:prSet/>
      <dgm:spPr/>
      <dgm:t>
        <a:bodyPr/>
        <a:lstStyle/>
        <a:p>
          <a:endParaRPr lang="en-IN" b="1"/>
        </a:p>
      </dgm:t>
    </dgm:pt>
    <dgm:pt modelId="{85CACFF8-EB5E-4B5F-979F-5F06DBCD926F}" type="sibTrans" cxnId="{4D62567E-B42D-44F0-ACBA-61F28731029E}">
      <dgm:prSet/>
      <dgm:spPr/>
      <dgm:t>
        <a:bodyPr/>
        <a:lstStyle/>
        <a:p>
          <a:endParaRPr lang="en-IN" b="1"/>
        </a:p>
      </dgm:t>
    </dgm:pt>
    <dgm:pt modelId="{38AFA4F3-A1DA-4B61-A43D-0D0E7CE59992}" type="pres">
      <dgm:prSet presAssocID="{06E08356-C6F3-491F-ACD1-0FE238354985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937370D-0EEE-4F53-B9B9-2B128D70F747}" type="pres">
      <dgm:prSet presAssocID="{2D28FFFC-B66B-421D-91D2-8551023B7C92}" presName="root" presStyleCnt="0">
        <dgm:presLayoutVars>
          <dgm:chMax/>
          <dgm:chPref/>
        </dgm:presLayoutVars>
      </dgm:prSet>
      <dgm:spPr/>
    </dgm:pt>
    <dgm:pt modelId="{1D41C14A-1DB2-4261-A587-C970454D14CB}" type="pres">
      <dgm:prSet presAssocID="{2D28FFFC-B66B-421D-91D2-8551023B7C92}" presName="rootComposite" presStyleCnt="0">
        <dgm:presLayoutVars/>
      </dgm:prSet>
      <dgm:spPr/>
    </dgm:pt>
    <dgm:pt modelId="{9ECA72CC-B12F-4B82-9E56-04C79E9362C6}" type="pres">
      <dgm:prSet presAssocID="{2D28FFFC-B66B-421D-91D2-8551023B7C92}" presName="ParentAccent" presStyleLbl="alignNode1" presStyleIdx="0" presStyleCnt="1" custLinFactY="-48215" custLinFactNeighborX="-209" custLinFactNeighborY="-100000"/>
      <dgm:spPr/>
    </dgm:pt>
    <dgm:pt modelId="{2C809F19-F1CC-43B5-8215-01550FDCAC9D}" type="pres">
      <dgm:prSet presAssocID="{2D28FFFC-B66B-421D-91D2-8551023B7C92}" presName="ParentSmallAccent" presStyleLbl="fgAcc1" presStyleIdx="0" presStyleCnt="1" custLinFactX="-73601" custLinFactY="-100000" custLinFactNeighborX="-100000" custLinFactNeighborY="-171787"/>
      <dgm:spPr/>
    </dgm:pt>
    <dgm:pt modelId="{5DABFA4D-473C-4AA1-8B5D-548792746559}" type="pres">
      <dgm:prSet presAssocID="{2D28FFFC-B66B-421D-91D2-8551023B7C92}" presName="Parent" presStyleLbl="revTx" presStyleIdx="0" presStyleCnt="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DE1AF-92F1-4FC0-9AF0-D62C1DC2939C}" type="pres">
      <dgm:prSet presAssocID="{2D28FFFC-B66B-421D-91D2-8551023B7C92}" presName="childShape" presStyleCnt="0">
        <dgm:presLayoutVars>
          <dgm:chMax val="0"/>
          <dgm:chPref val="0"/>
        </dgm:presLayoutVars>
      </dgm:prSet>
      <dgm:spPr/>
    </dgm:pt>
    <dgm:pt modelId="{6B60824C-5033-4DE8-AD10-9F5E8CCB941B}" type="pres">
      <dgm:prSet presAssocID="{8EC5E891-88FA-4F25-8233-ECBDAD815DD8}" presName="childComposite" presStyleCnt="0">
        <dgm:presLayoutVars>
          <dgm:chMax val="0"/>
          <dgm:chPref val="0"/>
        </dgm:presLayoutVars>
      </dgm:prSet>
      <dgm:spPr/>
    </dgm:pt>
    <dgm:pt modelId="{D043EE14-6D64-4130-A94A-6B603AB5817F}" type="pres">
      <dgm:prSet presAssocID="{8EC5E891-88FA-4F25-8233-ECBDAD815DD8}" presName="ChildAccent" presStyleLbl="solidFgAcc1" presStyleIdx="0" presStyleCnt="4" custLinFactX="-99213" custLinFactY="-100000" custLinFactNeighborX="-100000" custLinFactNeighborY="-129760"/>
      <dgm:spPr/>
    </dgm:pt>
    <dgm:pt modelId="{01DB0C29-4952-470C-B2DC-5CE762838E3D}" type="pres">
      <dgm:prSet presAssocID="{8EC5E891-88FA-4F25-8233-ECBDAD815DD8}" presName="Child" presStyleLbl="revTx" presStyleIdx="1" presStyleCnt="5" custScaleX="107707" custLinFactY="-7858" custLinFactNeighborX="-44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C4364D-CA74-4078-A646-D32BABDD8A59}" type="pres">
      <dgm:prSet presAssocID="{7B2FF64E-5FCB-4B86-9C34-C8A6A68AC0AA}" presName="childComposite" presStyleCnt="0">
        <dgm:presLayoutVars>
          <dgm:chMax val="0"/>
          <dgm:chPref val="0"/>
        </dgm:presLayoutVars>
      </dgm:prSet>
      <dgm:spPr/>
    </dgm:pt>
    <dgm:pt modelId="{ADD5C99A-57CE-4E9F-8618-6CBC828CC9E0}" type="pres">
      <dgm:prSet presAssocID="{7B2FF64E-5FCB-4B86-9C34-C8A6A68AC0AA}" presName="ChildAccent" presStyleLbl="solidFgAcc1" presStyleIdx="1" presStyleCnt="4" custLinFactX="-100000" custLinFactY="-100000" custLinFactNeighborX="-147997" custLinFactNeighborY="-114539"/>
      <dgm:spPr/>
    </dgm:pt>
    <dgm:pt modelId="{BAC3C32D-67B4-4D22-9C76-DA9FD064A067}" type="pres">
      <dgm:prSet presAssocID="{7B2FF64E-5FCB-4B86-9C34-C8A6A68AC0AA}" presName="Child" presStyleLbl="revTx" presStyleIdx="2" presStyleCnt="5" custLinFactNeighborX="-43" custLinFactNeighborY="-967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F1E2D8-8F67-4149-A93C-C4427EEECEC3}" type="pres">
      <dgm:prSet presAssocID="{3572FC74-7675-48B7-9632-72477078A952}" presName="childComposite" presStyleCnt="0">
        <dgm:presLayoutVars>
          <dgm:chMax val="0"/>
          <dgm:chPref val="0"/>
        </dgm:presLayoutVars>
      </dgm:prSet>
      <dgm:spPr/>
    </dgm:pt>
    <dgm:pt modelId="{01B7C0F3-428C-42DF-BA83-24662994143D}" type="pres">
      <dgm:prSet presAssocID="{3572FC74-7675-48B7-9632-72477078A952}" presName="ChildAccent" presStyleLbl="solidFgAcc1" presStyleIdx="2" presStyleCnt="4" custLinFactX="-100000" custLinFactY="-59281" custLinFactNeighborX="-147997" custLinFactNeighborY="-100000"/>
      <dgm:spPr/>
    </dgm:pt>
    <dgm:pt modelId="{088BCF9C-C525-439B-BC13-2FE6C9F88220}" type="pres">
      <dgm:prSet presAssocID="{3572FC74-7675-48B7-9632-72477078A952}" presName="Child" presStyleLbl="revTx" presStyleIdx="3" presStyleCnt="5" custLinFactNeighborX="-1971" custLinFactNeighborY="-816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805CA-7B9D-459F-9411-71F9B520F494}" type="pres">
      <dgm:prSet presAssocID="{A4F0299A-A4E6-4D1B-8996-6224214DDB5A}" presName="childComposite" presStyleCnt="0">
        <dgm:presLayoutVars>
          <dgm:chMax val="0"/>
          <dgm:chPref val="0"/>
        </dgm:presLayoutVars>
      </dgm:prSet>
      <dgm:spPr/>
    </dgm:pt>
    <dgm:pt modelId="{456BB3B5-FFD9-4512-84AF-B4A83320517E}" type="pres">
      <dgm:prSet presAssocID="{A4F0299A-A4E6-4D1B-8996-6224214DDB5A}" presName="ChildAccent" presStyleLbl="solidFgAcc1" presStyleIdx="3" presStyleCnt="4" custLinFactX="-100000" custLinFactNeighborX="-147997" custLinFactNeighborY="-99647"/>
      <dgm:spPr/>
    </dgm:pt>
    <dgm:pt modelId="{E3D0F6E5-8C5C-4870-9D80-137C269BB7C6}" type="pres">
      <dgm:prSet presAssocID="{A4F0299A-A4E6-4D1B-8996-6224214DDB5A}" presName="Child" presStyleLbl="revTx" presStyleIdx="4" presStyleCnt="5" custLinFactNeighborX="-44" custLinFactNeighborY="-560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F2B7CB-53F0-49F6-AB1A-5284005D4423}" type="presOf" srcId="{3572FC74-7675-48B7-9632-72477078A952}" destId="{088BCF9C-C525-439B-BC13-2FE6C9F88220}" srcOrd="0" destOrd="0" presId="urn:microsoft.com/office/officeart/2008/layout/SquareAccentList"/>
    <dgm:cxn modelId="{5825B774-1032-44AD-8FDB-9FC57C13A639}" type="presOf" srcId="{8EC5E891-88FA-4F25-8233-ECBDAD815DD8}" destId="{01DB0C29-4952-470C-B2DC-5CE762838E3D}" srcOrd="0" destOrd="0" presId="urn:microsoft.com/office/officeart/2008/layout/SquareAccentList"/>
    <dgm:cxn modelId="{4D62567E-B42D-44F0-ACBA-61F28731029E}" srcId="{2D28FFFC-B66B-421D-91D2-8551023B7C92}" destId="{A4F0299A-A4E6-4D1B-8996-6224214DDB5A}" srcOrd="3" destOrd="0" parTransId="{24CD37F3-3548-4518-9E05-092AF61D8EE6}" sibTransId="{85CACFF8-EB5E-4B5F-979F-5F06DBCD926F}"/>
    <dgm:cxn modelId="{6C1E7D61-17DD-4D1A-A13A-A7B73829AF4B}" type="presOf" srcId="{A4F0299A-A4E6-4D1B-8996-6224214DDB5A}" destId="{E3D0F6E5-8C5C-4870-9D80-137C269BB7C6}" srcOrd="0" destOrd="0" presId="urn:microsoft.com/office/officeart/2008/layout/SquareAccentList"/>
    <dgm:cxn modelId="{8A619D92-2584-4486-A1E1-275B78B0964E}" type="presOf" srcId="{2D28FFFC-B66B-421D-91D2-8551023B7C92}" destId="{5DABFA4D-473C-4AA1-8B5D-548792746559}" srcOrd="0" destOrd="0" presId="urn:microsoft.com/office/officeart/2008/layout/SquareAccentList"/>
    <dgm:cxn modelId="{0854360A-527B-44C1-ABB7-10FA12B166F1}" type="presOf" srcId="{06E08356-C6F3-491F-ACD1-0FE238354985}" destId="{38AFA4F3-A1DA-4B61-A43D-0D0E7CE59992}" srcOrd="0" destOrd="0" presId="urn:microsoft.com/office/officeart/2008/layout/SquareAccentList"/>
    <dgm:cxn modelId="{E9EBA9AC-5CBA-42C0-9EB6-29B57D19C30E}" type="presOf" srcId="{7B2FF64E-5FCB-4B86-9C34-C8A6A68AC0AA}" destId="{BAC3C32D-67B4-4D22-9C76-DA9FD064A067}" srcOrd="0" destOrd="0" presId="urn:microsoft.com/office/officeart/2008/layout/SquareAccentList"/>
    <dgm:cxn modelId="{924F3FE1-F4EB-46BF-BBF9-A18E123851F7}" srcId="{2D28FFFC-B66B-421D-91D2-8551023B7C92}" destId="{7B2FF64E-5FCB-4B86-9C34-C8A6A68AC0AA}" srcOrd="1" destOrd="0" parTransId="{CDAE839E-57B0-4B60-8035-2B4605A26F32}" sibTransId="{E792D4AA-C553-4808-954A-02D552D5FF29}"/>
    <dgm:cxn modelId="{0D3CDD86-8370-4FC5-9FC5-E7FC3A511533}" srcId="{06E08356-C6F3-491F-ACD1-0FE238354985}" destId="{2D28FFFC-B66B-421D-91D2-8551023B7C92}" srcOrd="0" destOrd="0" parTransId="{024E5EBB-5610-4117-9879-C199991D8F85}" sibTransId="{27C454CF-D38B-4536-B8C2-87B0506C3876}"/>
    <dgm:cxn modelId="{B59D5E5A-22A2-4FB3-A8AE-F6B585744DF4}" srcId="{2D28FFFC-B66B-421D-91D2-8551023B7C92}" destId="{3572FC74-7675-48B7-9632-72477078A952}" srcOrd="2" destOrd="0" parTransId="{90B54E78-A4EB-4BFC-8564-469A3785B80C}" sibTransId="{7E3904A0-54E5-43C5-B32D-752E9034E8D5}"/>
    <dgm:cxn modelId="{52EE90B0-CEDC-40EA-8318-DDBD9C66066F}" srcId="{2D28FFFC-B66B-421D-91D2-8551023B7C92}" destId="{8EC5E891-88FA-4F25-8233-ECBDAD815DD8}" srcOrd="0" destOrd="0" parTransId="{640F3C18-35DD-4991-95E8-4280C2CD6DFC}" sibTransId="{915C4C11-869F-41FD-81B1-3F6EFFA54892}"/>
    <dgm:cxn modelId="{23D79B26-C977-4AFE-A297-48B24CBA7E3E}" type="presParOf" srcId="{38AFA4F3-A1DA-4B61-A43D-0D0E7CE59992}" destId="{C937370D-0EEE-4F53-B9B9-2B128D70F747}" srcOrd="0" destOrd="0" presId="urn:microsoft.com/office/officeart/2008/layout/SquareAccentList"/>
    <dgm:cxn modelId="{CC8166ED-41A7-49B8-8245-04775C20D0C0}" type="presParOf" srcId="{C937370D-0EEE-4F53-B9B9-2B128D70F747}" destId="{1D41C14A-1DB2-4261-A587-C970454D14CB}" srcOrd="0" destOrd="0" presId="urn:microsoft.com/office/officeart/2008/layout/SquareAccentList"/>
    <dgm:cxn modelId="{4C3648EE-68B3-4AFF-AAF1-007F95117F56}" type="presParOf" srcId="{1D41C14A-1DB2-4261-A587-C970454D14CB}" destId="{9ECA72CC-B12F-4B82-9E56-04C79E9362C6}" srcOrd="0" destOrd="0" presId="urn:microsoft.com/office/officeart/2008/layout/SquareAccentList"/>
    <dgm:cxn modelId="{F43F2610-AD7C-43A3-BAA9-FC2DD262A98B}" type="presParOf" srcId="{1D41C14A-1DB2-4261-A587-C970454D14CB}" destId="{2C809F19-F1CC-43B5-8215-01550FDCAC9D}" srcOrd="1" destOrd="0" presId="urn:microsoft.com/office/officeart/2008/layout/SquareAccentList"/>
    <dgm:cxn modelId="{ECA6F3D8-02A2-4508-99F2-FE8FADFC60CB}" type="presParOf" srcId="{1D41C14A-1DB2-4261-A587-C970454D14CB}" destId="{5DABFA4D-473C-4AA1-8B5D-548792746559}" srcOrd="2" destOrd="0" presId="urn:microsoft.com/office/officeart/2008/layout/SquareAccentList"/>
    <dgm:cxn modelId="{DDCE18AD-FB8E-4CE4-B914-ABF00661EAEF}" type="presParOf" srcId="{C937370D-0EEE-4F53-B9B9-2B128D70F747}" destId="{269DE1AF-92F1-4FC0-9AF0-D62C1DC2939C}" srcOrd="1" destOrd="0" presId="urn:microsoft.com/office/officeart/2008/layout/SquareAccentList"/>
    <dgm:cxn modelId="{2C068FB4-D8BE-4A8B-BFED-0B3301D61ECF}" type="presParOf" srcId="{269DE1AF-92F1-4FC0-9AF0-D62C1DC2939C}" destId="{6B60824C-5033-4DE8-AD10-9F5E8CCB941B}" srcOrd="0" destOrd="0" presId="urn:microsoft.com/office/officeart/2008/layout/SquareAccentList"/>
    <dgm:cxn modelId="{E354EC45-351C-466B-9339-B169CD6FCE44}" type="presParOf" srcId="{6B60824C-5033-4DE8-AD10-9F5E8CCB941B}" destId="{D043EE14-6D64-4130-A94A-6B603AB5817F}" srcOrd="0" destOrd="0" presId="urn:microsoft.com/office/officeart/2008/layout/SquareAccentList"/>
    <dgm:cxn modelId="{6C13EAFD-7167-4A96-AE66-875266C048FB}" type="presParOf" srcId="{6B60824C-5033-4DE8-AD10-9F5E8CCB941B}" destId="{01DB0C29-4952-470C-B2DC-5CE762838E3D}" srcOrd="1" destOrd="0" presId="urn:microsoft.com/office/officeart/2008/layout/SquareAccentList"/>
    <dgm:cxn modelId="{D2D09585-2CCF-44FE-A4D7-45763692F370}" type="presParOf" srcId="{269DE1AF-92F1-4FC0-9AF0-D62C1DC2939C}" destId="{D2C4364D-CA74-4078-A646-D32BABDD8A59}" srcOrd="1" destOrd="0" presId="urn:microsoft.com/office/officeart/2008/layout/SquareAccentList"/>
    <dgm:cxn modelId="{BCA5A460-9218-4C83-A3D1-91848C16314D}" type="presParOf" srcId="{D2C4364D-CA74-4078-A646-D32BABDD8A59}" destId="{ADD5C99A-57CE-4E9F-8618-6CBC828CC9E0}" srcOrd="0" destOrd="0" presId="urn:microsoft.com/office/officeart/2008/layout/SquareAccentList"/>
    <dgm:cxn modelId="{CD19E0A6-0236-45B8-93D2-96F90700F658}" type="presParOf" srcId="{D2C4364D-CA74-4078-A646-D32BABDD8A59}" destId="{BAC3C32D-67B4-4D22-9C76-DA9FD064A067}" srcOrd="1" destOrd="0" presId="urn:microsoft.com/office/officeart/2008/layout/SquareAccentList"/>
    <dgm:cxn modelId="{920EAF9F-59E9-4A7B-ACE2-8B19783679AB}" type="presParOf" srcId="{269DE1AF-92F1-4FC0-9AF0-D62C1DC2939C}" destId="{5FF1E2D8-8F67-4149-A93C-C4427EEECEC3}" srcOrd="2" destOrd="0" presId="urn:microsoft.com/office/officeart/2008/layout/SquareAccentList"/>
    <dgm:cxn modelId="{40EA673D-B2E6-4A0A-9CF0-4C1C9C5C700C}" type="presParOf" srcId="{5FF1E2D8-8F67-4149-A93C-C4427EEECEC3}" destId="{01B7C0F3-428C-42DF-BA83-24662994143D}" srcOrd="0" destOrd="0" presId="urn:microsoft.com/office/officeart/2008/layout/SquareAccentList"/>
    <dgm:cxn modelId="{A8FCFC4E-9969-415B-B8BF-AF8C4E56A24B}" type="presParOf" srcId="{5FF1E2D8-8F67-4149-A93C-C4427EEECEC3}" destId="{088BCF9C-C525-439B-BC13-2FE6C9F88220}" srcOrd="1" destOrd="0" presId="urn:microsoft.com/office/officeart/2008/layout/SquareAccentList"/>
    <dgm:cxn modelId="{8C6509D8-7612-42ED-8E44-FB474445C9E1}" type="presParOf" srcId="{269DE1AF-92F1-4FC0-9AF0-D62C1DC2939C}" destId="{9E6805CA-7B9D-459F-9411-71F9B520F494}" srcOrd="3" destOrd="0" presId="urn:microsoft.com/office/officeart/2008/layout/SquareAccentList"/>
    <dgm:cxn modelId="{E282DEDA-B00F-4A30-A8CA-79FEF656BCC4}" type="presParOf" srcId="{9E6805CA-7B9D-459F-9411-71F9B520F494}" destId="{456BB3B5-FFD9-4512-84AF-B4A83320517E}" srcOrd="0" destOrd="0" presId="urn:microsoft.com/office/officeart/2008/layout/SquareAccentList"/>
    <dgm:cxn modelId="{D52759DC-E198-43AF-90E3-7B1127D74A55}" type="presParOf" srcId="{9E6805CA-7B9D-459F-9411-71F9B520F494}" destId="{E3D0F6E5-8C5C-4870-9D80-137C269BB7C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36C03-0D80-4B7F-8ACF-747BEBF604B6}" type="doc">
      <dgm:prSet loTypeId="urn:microsoft.com/office/officeart/2005/8/layout/hList1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IN"/>
        </a:p>
      </dgm:t>
    </dgm:pt>
    <dgm:pt modelId="{E725A8F5-226B-4875-9919-F5D0129B7926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gu-IN" sz="2800" b="1" dirty="0">
              <a:latin typeface="Calibri" panose="020F0502020204030204" pitchFamily="34" charset="0"/>
            </a:rPr>
            <a:t>અવલોકન</a:t>
          </a:r>
          <a:endParaRPr lang="en-IN" sz="2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EBD7C9-5E67-489F-852A-B05101776C4E}" type="parTrans" cxnId="{577A4710-4378-46B9-B30D-46867CB680D7}">
      <dgm:prSet/>
      <dgm:spPr/>
      <dgm:t>
        <a:bodyPr/>
        <a:lstStyle/>
        <a:p>
          <a:endParaRPr lang="en-IN" b="1"/>
        </a:p>
      </dgm:t>
    </dgm:pt>
    <dgm:pt modelId="{80F38C46-F763-4722-A1C8-928580B1D9D5}" type="sibTrans" cxnId="{577A4710-4378-46B9-B30D-46867CB680D7}">
      <dgm:prSet/>
      <dgm:spPr/>
      <dgm:t>
        <a:bodyPr/>
        <a:lstStyle/>
        <a:p>
          <a:endParaRPr lang="en-IN" b="1"/>
        </a:p>
      </dgm:t>
    </dgm:pt>
    <dgm:pt modelId="{A8125F34-88EF-422B-96F0-D948D77BDF81}">
      <dgm:prSet phldrT="[Text]" custT="1"/>
      <dgm:spPr/>
      <dgm:t>
        <a:bodyPr/>
        <a:lstStyle/>
        <a:p>
          <a:pPr>
            <a:spcBef>
              <a:spcPts val="1200"/>
            </a:spcBef>
            <a:spcAft>
              <a:spcPts val="1200"/>
            </a:spcAft>
            <a:buFont typeface="Arial" panose="020B0604020202020204" pitchFamily="34" charset="0"/>
            <a:buChar char="•"/>
          </a:pPr>
          <a:r>
            <a:rPr lang="gu-IN" sz="2400" b="0" i="0" u="none" dirty="0">
              <a:solidFill>
                <a:schemeClr val="tx1"/>
              </a:solidFill>
              <a:latin typeface="Calibri" panose="020F0502020204030204" pitchFamily="34" charset="0"/>
            </a:rPr>
            <a:t>ટેસ્ટ ટ્યુબ </a:t>
          </a:r>
          <a:r>
            <a:rPr lang="en-IN" sz="24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 </a:t>
          </a:r>
          <a:r>
            <a:rPr lang="gu-IN" sz="2400" b="0" i="0" u="none" dirty="0">
              <a:solidFill>
                <a:schemeClr val="tx1"/>
              </a:solidFill>
              <a:latin typeface="Calibri" panose="020F0502020204030204" pitchFamily="34" charset="0"/>
            </a:rPr>
            <a:t>માં:</a:t>
          </a:r>
          <a:endParaRPr lang="en-IN" sz="24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AEA3DE2-2AAC-46EB-B8C0-C854FC2F17EE}" type="parTrans" cxnId="{FEA8BB9F-EE99-482B-920E-645F180B793F}">
      <dgm:prSet/>
      <dgm:spPr/>
      <dgm:t>
        <a:bodyPr/>
        <a:lstStyle/>
        <a:p>
          <a:endParaRPr lang="en-IN" b="1"/>
        </a:p>
      </dgm:t>
    </dgm:pt>
    <dgm:pt modelId="{B4A4412C-D1CD-43D8-B3E5-181EEB94DFDA}" type="sibTrans" cxnId="{FEA8BB9F-EE99-482B-920E-645F180B793F}">
      <dgm:prSet/>
      <dgm:spPr/>
      <dgm:t>
        <a:bodyPr/>
        <a:lstStyle/>
        <a:p>
          <a:endParaRPr lang="en-IN" b="1"/>
        </a:p>
      </dgm:t>
    </dgm:pt>
    <dgm:pt modelId="{0072FCD0-0B4B-DE4E-BA17-4F05EF8A4A75}">
      <dgm:prSet phldrT="[Text]" custT="1"/>
      <dgm:spPr/>
      <dgm:t>
        <a:bodyPr/>
        <a:lstStyle/>
        <a:p>
          <a:pPr>
            <a:spcBef>
              <a:spcPts val="1200"/>
            </a:spcBef>
            <a:spcAft>
              <a:spcPts val="1200"/>
            </a:spcAft>
            <a:buFont typeface="Arial" panose="020B0604020202020204" pitchFamily="34" charset="0"/>
            <a:buChar char="•"/>
          </a:pPr>
          <a:r>
            <a:rPr lang="gu-IN" sz="2400" b="0" i="0" u="none" dirty="0">
              <a:solidFill>
                <a:schemeClr val="tx1"/>
              </a:solidFill>
              <a:latin typeface="Calibri" panose="020F0502020204030204" pitchFamily="34" charset="0"/>
            </a:rPr>
            <a:t>બાફેલા બટાકાના ટુકડા વાદળી કાળા રંગના થઈ જાય છે
ટેસ્ટ ટ્યુબ </a:t>
          </a:r>
          <a:r>
            <a:rPr lang="en-IN" sz="2400" b="0" i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 </a:t>
          </a:r>
          <a:r>
            <a:rPr lang="gu-IN" sz="2400" b="0" i="0" u="none" dirty="0">
              <a:solidFill>
                <a:schemeClr val="tx1"/>
              </a:solidFill>
              <a:latin typeface="Calibri" panose="020F0502020204030204" pitchFamily="34" charset="0"/>
            </a:rPr>
            <a:t>માં:
બાફેલા બટાકાના ટુકડાના રંગમાં કોઈ ફેરફાર દેખાતો નથી</a:t>
          </a:r>
          <a:endParaRPr lang="en-IN" sz="24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68C480-17A6-224F-80B8-0782F59901D2}" type="sibTrans" cxnId="{E3E4C27A-282B-6840-8FF8-E39537D38784}">
      <dgm:prSet/>
      <dgm:spPr/>
      <dgm:t>
        <a:bodyPr/>
        <a:lstStyle/>
        <a:p>
          <a:endParaRPr lang="en-US"/>
        </a:p>
      </dgm:t>
    </dgm:pt>
    <dgm:pt modelId="{91D60CEB-16AC-BC40-A11C-1E479F311EE5}" type="parTrans" cxnId="{E3E4C27A-282B-6840-8FF8-E39537D38784}">
      <dgm:prSet/>
      <dgm:spPr/>
      <dgm:t>
        <a:bodyPr/>
        <a:lstStyle/>
        <a:p>
          <a:endParaRPr lang="en-US"/>
        </a:p>
      </dgm:t>
    </dgm:pt>
    <dgm:pt modelId="{0729F031-8B26-49AA-AF92-52343887E202}" type="pres">
      <dgm:prSet presAssocID="{8C536C03-0D80-4B7F-8ACF-747BEBF604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21B7AA-B1FE-4952-AB26-A95A7D4CBE3A}" type="pres">
      <dgm:prSet presAssocID="{E725A8F5-226B-4875-9919-F5D0129B7926}" presName="composite" presStyleCnt="0"/>
      <dgm:spPr/>
    </dgm:pt>
    <dgm:pt modelId="{F5544121-7BE1-4E4F-8995-C90D3BE6471C}" type="pres">
      <dgm:prSet presAssocID="{E725A8F5-226B-4875-9919-F5D0129B7926}" presName="parTx" presStyleLbl="alignNode1" presStyleIdx="0" presStyleCnt="1" custLinFactNeighborY="-27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5036ED-52EA-44B1-A24A-1F09BFDDCD99}" type="pres">
      <dgm:prSet presAssocID="{E725A8F5-226B-4875-9919-F5D0129B7926}" presName="desTx" presStyleLbl="alignAccFollowNode1" presStyleIdx="0" presStyleCnt="1" custScaleY="100000" custLinFactNeighborY="-4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0E1C13-9120-8A4A-875F-1B965C0DB8D2}" type="presOf" srcId="{0072FCD0-0B4B-DE4E-BA17-4F05EF8A4A75}" destId="{D15036ED-52EA-44B1-A24A-1F09BFDDCD99}" srcOrd="0" destOrd="1" presId="urn:microsoft.com/office/officeart/2005/8/layout/hList1"/>
    <dgm:cxn modelId="{8EBCC6FE-39D5-4A61-8DE0-3D1AD8516155}" type="presOf" srcId="{8C536C03-0D80-4B7F-8ACF-747BEBF604B6}" destId="{0729F031-8B26-49AA-AF92-52343887E202}" srcOrd="0" destOrd="0" presId="urn:microsoft.com/office/officeart/2005/8/layout/hList1"/>
    <dgm:cxn modelId="{FEA8BB9F-EE99-482B-920E-645F180B793F}" srcId="{E725A8F5-226B-4875-9919-F5D0129B7926}" destId="{A8125F34-88EF-422B-96F0-D948D77BDF81}" srcOrd="0" destOrd="0" parTransId="{BAEA3DE2-2AAC-46EB-B8C0-C854FC2F17EE}" sibTransId="{B4A4412C-D1CD-43D8-B3E5-181EEB94DFDA}"/>
    <dgm:cxn modelId="{E3E4C27A-282B-6840-8FF8-E39537D38784}" srcId="{E725A8F5-226B-4875-9919-F5D0129B7926}" destId="{0072FCD0-0B4B-DE4E-BA17-4F05EF8A4A75}" srcOrd="1" destOrd="0" parTransId="{91D60CEB-16AC-BC40-A11C-1E479F311EE5}" sibTransId="{1E68C480-17A6-224F-80B8-0782F59901D2}"/>
    <dgm:cxn modelId="{8D5F6E7D-A676-4D44-A1E9-36477E7E3F02}" type="presOf" srcId="{A8125F34-88EF-422B-96F0-D948D77BDF81}" destId="{D15036ED-52EA-44B1-A24A-1F09BFDDCD99}" srcOrd="0" destOrd="0" presId="urn:microsoft.com/office/officeart/2005/8/layout/hList1"/>
    <dgm:cxn modelId="{D7B6223C-2FD4-4AA9-A28C-ECD9BA9D13DD}" type="presOf" srcId="{E725A8F5-226B-4875-9919-F5D0129B7926}" destId="{F5544121-7BE1-4E4F-8995-C90D3BE6471C}" srcOrd="0" destOrd="0" presId="urn:microsoft.com/office/officeart/2005/8/layout/hList1"/>
    <dgm:cxn modelId="{577A4710-4378-46B9-B30D-46867CB680D7}" srcId="{8C536C03-0D80-4B7F-8ACF-747BEBF604B6}" destId="{E725A8F5-226B-4875-9919-F5D0129B7926}" srcOrd="0" destOrd="0" parTransId="{12EBD7C9-5E67-489F-852A-B05101776C4E}" sibTransId="{80F38C46-F763-4722-A1C8-928580B1D9D5}"/>
    <dgm:cxn modelId="{F1F97E68-488C-4C14-835C-52F5586B128B}" type="presParOf" srcId="{0729F031-8B26-49AA-AF92-52343887E202}" destId="{B621B7AA-B1FE-4952-AB26-A95A7D4CBE3A}" srcOrd="0" destOrd="0" presId="urn:microsoft.com/office/officeart/2005/8/layout/hList1"/>
    <dgm:cxn modelId="{79E7B111-EB6A-4358-B92E-ABE22C8E554A}" type="presParOf" srcId="{B621B7AA-B1FE-4952-AB26-A95A7D4CBE3A}" destId="{F5544121-7BE1-4E4F-8995-C90D3BE6471C}" srcOrd="0" destOrd="0" presId="urn:microsoft.com/office/officeart/2005/8/layout/hList1"/>
    <dgm:cxn modelId="{45CBC221-23F2-4F6B-9F8B-09E1FAF42CAB}" type="presParOf" srcId="{B621B7AA-B1FE-4952-AB26-A95A7D4CBE3A}" destId="{D15036ED-52EA-44B1-A24A-1F09BFDDCD9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F3768C-5A01-4168-9C39-F5077F29FD1B}" type="doc">
      <dgm:prSet loTypeId="urn:microsoft.com/office/officeart/2005/8/layout/hList9" loCatId="list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en-IN"/>
        </a:p>
      </dgm:t>
    </dgm:pt>
    <dgm:pt modelId="{28F39641-38D5-4D31-B8BD-EA3BFDFBB277}">
      <dgm:prSet phldrT="[Text]" custT="1"/>
      <dgm:spPr/>
      <dgm:t>
        <a:bodyPr/>
        <a:lstStyle/>
        <a:p>
          <a:r>
            <a:rPr lang="gu-IN" sz="2800" b="1" dirty="0">
              <a:latin typeface="Calibri" panose="020F0502020204030204" pitchFamily="34" charset="0"/>
            </a:rPr>
            <a:t>નિષ્કર્ષ</a:t>
          </a:r>
          <a:endParaRPr lang="en-IN" sz="2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8AC56F-1A96-45B1-B17B-891FA8B143F9}" type="parTrans" cxnId="{6400945B-0367-4626-A7F9-F76BECC6597E}">
      <dgm:prSet/>
      <dgm:spPr/>
      <dgm:t>
        <a:bodyPr/>
        <a:lstStyle/>
        <a:p>
          <a:endParaRPr lang="en-IN"/>
        </a:p>
      </dgm:t>
    </dgm:pt>
    <dgm:pt modelId="{9C122A4F-3011-4A79-8C18-264C15DCB450}" type="sibTrans" cxnId="{6400945B-0367-4626-A7F9-F76BECC6597E}">
      <dgm:prSet/>
      <dgm:spPr/>
      <dgm:t>
        <a:bodyPr/>
        <a:lstStyle/>
        <a:p>
          <a:endParaRPr lang="en-IN"/>
        </a:p>
      </dgm:t>
    </dgm:pt>
    <dgm:pt modelId="{DB11481C-BC96-4EF9-A38B-FCB0444973FB}">
      <dgm:prSet phldrT="[Text]" custT="1"/>
      <dgm:spPr/>
      <dgm:t>
        <a:bodyPr/>
        <a:lstStyle/>
        <a:p>
          <a:pPr algn="ctr"/>
          <a:r>
            <a:rPr lang="gu-IN" sz="2400" b="0" dirty="0">
              <a:latin typeface="Calibri" panose="020F0502020204030204" pitchFamily="34" charset="0"/>
            </a:rPr>
            <a:t>આ પ્રવૃત્તિ સાબિત કરે છે કે લાળ સ્ટાર્ચને શર્કરામાં તોડી નાખે છે.</a:t>
          </a:r>
          <a:endParaRPr lang="en-IN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0C8F00-B5AA-48C5-A95C-E74228DF0EFE}" type="parTrans" cxnId="{4CB9FE45-51DA-4D0A-A004-CB4ABBD6F781}">
      <dgm:prSet/>
      <dgm:spPr/>
      <dgm:t>
        <a:bodyPr/>
        <a:lstStyle/>
        <a:p>
          <a:endParaRPr lang="en-IN"/>
        </a:p>
      </dgm:t>
    </dgm:pt>
    <dgm:pt modelId="{B81FB695-1C10-4467-BDC4-85096222E1FE}" type="sibTrans" cxnId="{4CB9FE45-51DA-4D0A-A004-CB4ABBD6F781}">
      <dgm:prSet/>
      <dgm:spPr/>
      <dgm:t>
        <a:bodyPr/>
        <a:lstStyle/>
        <a:p>
          <a:endParaRPr lang="en-IN"/>
        </a:p>
      </dgm:t>
    </dgm:pt>
    <dgm:pt modelId="{FA9C216A-148E-45DC-B42E-4DC2A7143E96}" type="pres">
      <dgm:prSet presAssocID="{2EF3768C-5A01-4168-9C39-F5077F29FD1B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BDF5F78-087A-4600-BAAF-6A9EB0F7E815}" type="pres">
      <dgm:prSet presAssocID="{28F39641-38D5-4D31-B8BD-EA3BFDFBB277}" presName="posSpace" presStyleCnt="0"/>
      <dgm:spPr/>
    </dgm:pt>
    <dgm:pt modelId="{90273F48-2F89-4087-8F42-84C010D6D6D3}" type="pres">
      <dgm:prSet presAssocID="{28F39641-38D5-4D31-B8BD-EA3BFDFBB277}" presName="vertFlow" presStyleCnt="0"/>
      <dgm:spPr/>
    </dgm:pt>
    <dgm:pt modelId="{F6FA7E11-114E-48D2-ACE7-23038F01CA51}" type="pres">
      <dgm:prSet presAssocID="{28F39641-38D5-4D31-B8BD-EA3BFDFBB277}" presName="topSpace" presStyleCnt="0"/>
      <dgm:spPr/>
    </dgm:pt>
    <dgm:pt modelId="{D68A4D64-3100-4727-AA2C-F5263A4C6562}" type="pres">
      <dgm:prSet presAssocID="{28F39641-38D5-4D31-B8BD-EA3BFDFBB277}" presName="firstComp" presStyleCnt="0"/>
      <dgm:spPr/>
    </dgm:pt>
    <dgm:pt modelId="{2ED9C759-89D0-46D2-A25B-6A70574F22A1}" type="pres">
      <dgm:prSet presAssocID="{28F39641-38D5-4D31-B8BD-EA3BFDFBB277}" presName="firstChild" presStyleLbl="bgAccFollowNode1" presStyleIdx="0" presStyleCnt="1" custScaleX="102706" custScaleY="55549" custLinFactNeighborX="-9820" custLinFactNeighborY="-12388"/>
      <dgm:spPr/>
      <dgm:t>
        <a:bodyPr/>
        <a:lstStyle/>
        <a:p>
          <a:endParaRPr lang="en-US"/>
        </a:p>
      </dgm:t>
    </dgm:pt>
    <dgm:pt modelId="{553514CA-148F-43B7-BC8D-F9649C6FB643}" type="pres">
      <dgm:prSet presAssocID="{28F39641-38D5-4D31-B8BD-EA3BFDFBB277}" presName="firstChildTx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5CDDD-E74E-4E06-A551-FB092126A479}" type="pres">
      <dgm:prSet presAssocID="{28F39641-38D5-4D31-B8BD-EA3BFDFBB277}" presName="negSpace" presStyleCnt="0"/>
      <dgm:spPr/>
    </dgm:pt>
    <dgm:pt modelId="{7D28EDF4-37A4-4201-AFBD-96C476C48235}" type="pres">
      <dgm:prSet presAssocID="{28F39641-38D5-4D31-B8BD-EA3BFDFBB277}" presName="circle" presStyleLbl="node1" presStyleIdx="0" presStyleCnt="1" custScaleX="91883" custScaleY="65803" custLinFactNeighborX="-3324" custLinFactNeighborY="-20"/>
      <dgm:spPr/>
      <dgm:t>
        <a:bodyPr/>
        <a:lstStyle/>
        <a:p>
          <a:endParaRPr lang="en-US"/>
        </a:p>
      </dgm:t>
    </dgm:pt>
  </dgm:ptLst>
  <dgm:cxnLst>
    <dgm:cxn modelId="{2195F8DE-809B-42D8-A3FA-3C37912AF48E}" type="presOf" srcId="{2EF3768C-5A01-4168-9C39-F5077F29FD1B}" destId="{FA9C216A-148E-45DC-B42E-4DC2A7143E96}" srcOrd="0" destOrd="0" presId="urn:microsoft.com/office/officeart/2005/8/layout/hList9"/>
    <dgm:cxn modelId="{B336D7D5-3528-4586-99E7-58859F815167}" type="presOf" srcId="{DB11481C-BC96-4EF9-A38B-FCB0444973FB}" destId="{2ED9C759-89D0-46D2-A25B-6A70574F22A1}" srcOrd="0" destOrd="0" presId="urn:microsoft.com/office/officeart/2005/8/layout/hList9"/>
    <dgm:cxn modelId="{B06BD045-917F-40CA-ACBE-578289D08E36}" type="presOf" srcId="{DB11481C-BC96-4EF9-A38B-FCB0444973FB}" destId="{553514CA-148F-43B7-BC8D-F9649C6FB643}" srcOrd="1" destOrd="0" presId="urn:microsoft.com/office/officeart/2005/8/layout/hList9"/>
    <dgm:cxn modelId="{7AA7DCD7-9106-4FD3-A562-B2D08C3497A2}" type="presOf" srcId="{28F39641-38D5-4D31-B8BD-EA3BFDFBB277}" destId="{7D28EDF4-37A4-4201-AFBD-96C476C48235}" srcOrd="0" destOrd="0" presId="urn:microsoft.com/office/officeart/2005/8/layout/hList9"/>
    <dgm:cxn modelId="{6400945B-0367-4626-A7F9-F76BECC6597E}" srcId="{2EF3768C-5A01-4168-9C39-F5077F29FD1B}" destId="{28F39641-38D5-4D31-B8BD-EA3BFDFBB277}" srcOrd="0" destOrd="0" parTransId="{698AC56F-1A96-45B1-B17B-891FA8B143F9}" sibTransId="{9C122A4F-3011-4A79-8C18-264C15DCB450}"/>
    <dgm:cxn modelId="{4CB9FE45-51DA-4D0A-A004-CB4ABBD6F781}" srcId="{28F39641-38D5-4D31-B8BD-EA3BFDFBB277}" destId="{DB11481C-BC96-4EF9-A38B-FCB0444973FB}" srcOrd="0" destOrd="0" parTransId="{A40C8F00-B5AA-48C5-A95C-E74228DF0EFE}" sibTransId="{B81FB695-1C10-4467-BDC4-85096222E1FE}"/>
    <dgm:cxn modelId="{FFAA66E8-946D-4F5B-B697-641C9CC1BDFF}" type="presParOf" srcId="{FA9C216A-148E-45DC-B42E-4DC2A7143E96}" destId="{CBDF5F78-087A-4600-BAAF-6A9EB0F7E815}" srcOrd="0" destOrd="0" presId="urn:microsoft.com/office/officeart/2005/8/layout/hList9"/>
    <dgm:cxn modelId="{7A3EB764-9F1C-4FB6-B310-4039E6736CA3}" type="presParOf" srcId="{FA9C216A-148E-45DC-B42E-4DC2A7143E96}" destId="{90273F48-2F89-4087-8F42-84C010D6D6D3}" srcOrd="1" destOrd="0" presId="urn:microsoft.com/office/officeart/2005/8/layout/hList9"/>
    <dgm:cxn modelId="{7E6639B0-2471-4C58-B06F-B34300D5EF53}" type="presParOf" srcId="{90273F48-2F89-4087-8F42-84C010D6D6D3}" destId="{F6FA7E11-114E-48D2-ACE7-23038F01CA51}" srcOrd="0" destOrd="0" presId="urn:microsoft.com/office/officeart/2005/8/layout/hList9"/>
    <dgm:cxn modelId="{093B1712-4B99-4548-B13A-DFBE6B6E4CBD}" type="presParOf" srcId="{90273F48-2F89-4087-8F42-84C010D6D6D3}" destId="{D68A4D64-3100-4727-AA2C-F5263A4C6562}" srcOrd="1" destOrd="0" presId="urn:microsoft.com/office/officeart/2005/8/layout/hList9"/>
    <dgm:cxn modelId="{CCD40EBD-806E-49BA-AEB9-986F4BBC92DD}" type="presParOf" srcId="{D68A4D64-3100-4727-AA2C-F5263A4C6562}" destId="{2ED9C759-89D0-46D2-A25B-6A70574F22A1}" srcOrd="0" destOrd="0" presId="urn:microsoft.com/office/officeart/2005/8/layout/hList9"/>
    <dgm:cxn modelId="{992F557B-BFAD-4A9D-9F70-D59CA9F57DA5}" type="presParOf" srcId="{D68A4D64-3100-4727-AA2C-F5263A4C6562}" destId="{553514CA-148F-43B7-BC8D-F9649C6FB643}" srcOrd="1" destOrd="0" presId="urn:microsoft.com/office/officeart/2005/8/layout/hList9"/>
    <dgm:cxn modelId="{B7C88C6C-6378-4117-B437-3B6C8F5267BB}" type="presParOf" srcId="{FA9C216A-148E-45DC-B42E-4DC2A7143E96}" destId="{EC85CDDD-E74E-4E06-A551-FB092126A479}" srcOrd="2" destOrd="0" presId="urn:microsoft.com/office/officeart/2005/8/layout/hList9"/>
    <dgm:cxn modelId="{459FC949-1215-459B-8F34-3F8CF89E5B8F}" type="presParOf" srcId="{FA9C216A-148E-45DC-B42E-4DC2A7143E96}" destId="{7D28EDF4-37A4-4201-AFBD-96C476C48235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A72CC-B12F-4B82-9E56-04C79E9362C6}">
      <dsp:nvSpPr>
        <dsp:cNvPr id="0" name=""/>
        <dsp:cNvSpPr/>
      </dsp:nvSpPr>
      <dsp:spPr>
        <a:xfrm>
          <a:off x="1074979" y="140283"/>
          <a:ext cx="3794207" cy="44637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809F19-F1CC-43B5-8215-01550FDCAC9D}">
      <dsp:nvSpPr>
        <dsp:cNvPr id="0" name=""/>
        <dsp:cNvSpPr/>
      </dsp:nvSpPr>
      <dsp:spPr>
        <a:xfrm>
          <a:off x="599020" y="211953"/>
          <a:ext cx="278736" cy="2787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ABFA4D-473C-4AA1-8B5D-548792746559}">
      <dsp:nvSpPr>
        <dsp:cNvPr id="0" name=""/>
        <dsp:cNvSpPr/>
      </dsp:nvSpPr>
      <dsp:spPr>
        <a:xfrm>
          <a:off x="1082908" y="0"/>
          <a:ext cx="3794207" cy="801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>
              <a:solidFill>
                <a:schemeClr val="bg1"/>
              </a:solidFill>
              <a:latin typeface="Calibri" panose="020F0502020204030204" pitchFamily="34" charset="0"/>
            </a:rPr>
            <a:t>જરૂરી સામગ્રી</a:t>
          </a:r>
          <a:endParaRPr lang="en-IN" sz="2400" b="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82908" y="0"/>
        <a:ext cx="3794207" cy="801881"/>
      </dsp:txXfrm>
    </dsp:sp>
    <dsp:sp modelId="{D043EE14-6D64-4130-A94A-6B603AB5817F}">
      <dsp:nvSpPr>
        <dsp:cNvPr id="0" name=""/>
        <dsp:cNvSpPr/>
      </dsp:nvSpPr>
      <dsp:spPr>
        <a:xfrm>
          <a:off x="527643" y="978839"/>
          <a:ext cx="278729" cy="2787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DB0C29-4952-470C-B2DC-5CE762838E3D}">
      <dsp:nvSpPr>
        <dsp:cNvPr id="0" name=""/>
        <dsp:cNvSpPr/>
      </dsp:nvSpPr>
      <dsp:spPr>
        <a:xfrm>
          <a:off x="1210975" y="732979"/>
          <a:ext cx="3800562" cy="64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>
              <a:latin typeface="Calibri" panose="020F0502020204030204" pitchFamily="34" charset="0"/>
            </a:rPr>
            <a:t>બે ટેસ્ટ ટ્યુબ</a:t>
          </a:r>
          <a:endParaRPr lang="en-IN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210975" y="732979"/>
        <a:ext cx="3800562" cy="649718"/>
      </dsp:txXfrm>
    </dsp:sp>
    <dsp:sp modelId="{ADD5C99A-57CE-4E9F-8618-6CBC828CC9E0}">
      <dsp:nvSpPr>
        <dsp:cNvPr id="0" name=""/>
        <dsp:cNvSpPr/>
      </dsp:nvSpPr>
      <dsp:spPr>
        <a:xfrm>
          <a:off x="527643" y="1670983"/>
          <a:ext cx="278729" cy="2787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C3C32D-67B4-4D22-9C76-DA9FD064A067}">
      <dsp:nvSpPr>
        <dsp:cNvPr id="0" name=""/>
        <dsp:cNvSpPr/>
      </dsp:nvSpPr>
      <dsp:spPr>
        <a:xfrm>
          <a:off x="1482961" y="1454804"/>
          <a:ext cx="3528612" cy="64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>
              <a:latin typeface="Calibri" panose="020F0502020204030204" pitchFamily="34" charset="0"/>
            </a:rPr>
            <a:t>બાફેલા બટાકા</a:t>
          </a:r>
          <a:endParaRPr lang="en-IN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482961" y="1454804"/>
        <a:ext cx="3528612" cy="649718"/>
      </dsp:txXfrm>
    </dsp:sp>
    <dsp:sp modelId="{01B7C0F3-428C-42DF-BA83-24662994143D}">
      <dsp:nvSpPr>
        <dsp:cNvPr id="0" name=""/>
        <dsp:cNvSpPr/>
      </dsp:nvSpPr>
      <dsp:spPr>
        <a:xfrm>
          <a:off x="527643" y="2474722"/>
          <a:ext cx="278729" cy="2787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8BCF9C-C525-439B-BC13-2FE6C9F88220}">
      <dsp:nvSpPr>
        <dsp:cNvPr id="0" name=""/>
        <dsp:cNvSpPr/>
      </dsp:nvSpPr>
      <dsp:spPr>
        <a:xfrm>
          <a:off x="1414929" y="2202747"/>
          <a:ext cx="3528612" cy="64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>
              <a:latin typeface="Calibri" panose="020F0502020204030204" pitchFamily="34" charset="0"/>
            </a:rPr>
            <a:t>ચાવેલા બટાકાના ટુકડા</a:t>
          </a:r>
          <a:endParaRPr lang="en-IN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414929" y="2202747"/>
        <a:ext cx="3528612" cy="649718"/>
      </dsp:txXfrm>
    </dsp:sp>
    <dsp:sp modelId="{456BB3B5-FFD9-4512-84AF-B4A83320517E}">
      <dsp:nvSpPr>
        <dsp:cNvPr id="0" name=""/>
        <dsp:cNvSpPr/>
      </dsp:nvSpPr>
      <dsp:spPr>
        <a:xfrm>
          <a:off x="527643" y="3290658"/>
          <a:ext cx="278729" cy="2787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D0F6E5-8C5C-4870-9D80-137C269BB7C6}">
      <dsp:nvSpPr>
        <dsp:cNvPr id="0" name=""/>
        <dsp:cNvSpPr/>
      </dsp:nvSpPr>
      <dsp:spPr>
        <a:xfrm>
          <a:off x="1482925" y="3018677"/>
          <a:ext cx="3528612" cy="64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>
              <a:latin typeface="Calibri" panose="020F0502020204030204" pitchFamily="34" charset="0"/>
            </a:rPr>
            <a:t>આયોડિન સોલ્યુશન</a:t>
          </a:r>
          <a:endParaRPr lang="en-IN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482925" y="3018677"/>
        <a:ext cx="3528612" cy="649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44121-7BE1-4E4F-8995-C90D3BE6471C}">
      <dsp:nvSpPr>
        <dsp:cNvPr id="0" name=""/>
        <dsp:cNvSpPr/>
      </dsp:nvSpPr>
      <dsp:spPr>
        <a:xfrm>
          <a:off x="3423" y="-404519"/>
          <a:ext cx="7003553" cy="809040"/>
        </a:xfrm>
        <a:prstGeom prst="rect">
          <a:avLst/>
        </a:prstGeom>
        <a:solidFill>
          <a:schemeClr val="bg2">
            <a:lumMod val="5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800" b="1" kern="1200" dirty="0">
              <a:latin typeface="Calibri" panose="020F0502020204030204" pitchFamily="34" charset="0"/>
            </a:rPr>
            <a:t>અવલોકન</a:t>
          </a:r>
          <a:endParaRPr lang="en-IN" sz="2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23" y="-404519"/>
        <a:ext cx="7003553" cy="809040"/>
      </dsp:txXfrm>
    </dsp:sp>
    <dsp:sp modelId="{D15036ED-52EA-44B1-A24A-1F09BFDDCD99}">
      <dsp:nvSpPr>
        <dsp:cNvPr id="0" name=""/>
        <dsp:cNvSpPr/>
      </dsp:nvSpPr>
      <dsp:spPr>
        <a:xfrm>
          <a:off x="3423" y="249517"/>
          <a:ext cx="7003553" cy="35814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ts val="1200"/>
            </a:spcAft>
            <a:buFont typeface="Arial" panose="020B0604020202020204" pitchFamily="34" charset="0"/>
            <a:buChar char="•"/>
          </a:pPr>
          <a:r>
            <a:rPr lang="gu-IN" sz="2400" b="0" i="0" u="none" kern="1200" dirty="0">
              <a:solidFill>
                <a:schemeClr val="tx1"/>
              </a:solidFill>
              <a:latin typeface="Calibri" panose="020F0502020204030204" pitchFamily="34" charset="0"/>
            </a:rPr>
            <a:t>ટેસ્ટ ટ્યુબ </a:t>
          </a:r>
          <a:r>
            <a:rPr lang="en-IN" sz="24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 </a:t>
          </a:r>
          <a:r>
            <a:rPr lang="gu-IN" sz="2400" b="0" i="0" u="none" kern="1200" dirty="0">
              <a:solidFill>
                <a:schemeClr val="tx1"/>
              </a:solidFill>
              <a:latin typeface="Calibri" panose="020F0502020204030204" pitchFamily="34" charset="0"/>
            </a:rPr>
            <a:t>માં:</a:t>
          </a:r>
          <a:endParaRPr lang="en-IN" sz="24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ts val="1200"/>
            </a:spcAft>
            <a:buFont typeface="Arial" panose="020B0604020202020204" pitchFamily="34" charset="0"/>
            <a:buChar char="•"/>
          </a:pPr>
          <a:r>
            <a:rPr lang="gu-IN" sz="2400" b="0" i="0" u="none" kern="1200" dirty="0">
              <a:solidFill>
                <a:schemeClr val="tx1"/>
              </a:solidFill>
              <a:latin typeface="Calibri" panose="020F0502020204030204" pitchFamily="34" charset="0"/>
            </a:rPr>
            <a:t>બાફેલા બટાકાના ટુકડા વાદળી કાળા રંગના થઈ જાય છે
ટેસ્ટ ટ્યુબ </a:t>
          </a:r>
          <a:r>
            <a:rPr lang="en-IN" sz="2400" b="0" i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 </a:t>
          </a:r>
          <a:r>
            <a:rPr lang="gu-IN" sz="2400" b="0" i="0" u="none" kern="1200" dirty="0">
              <a:solidFill>
                <a:schemeClr val="tx1"/>
              </a:solidFill>
              <a:latin typeface="Calibri" panose="020F0502020204030204" pitchFamily="34" charset="0"/>
            </a:rPr>
            <a:t>માં:
બાફેલા બટાકાના ટુકડાના રંગમાં કોઈ ફેરફાર દેખાતો નથી</a:t>
          </a:r>
          <a:endParaRPr lang="en-IN" sz="24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23" y="249517"/>
        <a:ext cx="7003553" cy="3581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D9C759-89D0-46D2-A25B-6A70574F22A1}">
      <dsp:nvSpPr>
        <dsp:cNvPr id="0" name=""/>
        <dsp:cNvSpPr/>
      </dsp:nvSpPr>
      <dsp:spPr>
        <a:xfrm>
          <a:off x="2168856" y="1567286"/>
          <a:ext cx="5454126" cy="191573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>
              <a:latin typeface="Calibri" panose="020F0502020204030204" pitchFamily="34" charset="0"/>
            </a:rPr>
            <a:t>આ પ્રવૃત્તિ સાબિત કરે છે કે લાળ સ્ટાર્ચને શર્કરામાં તોડી નાખે છે.</a:t>
          </a:r>
          <a:endParaRPr lang="en-IN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41516" y="1567286"/>
        <a:ext cx="4581466" cy="1915735"/>
      </dsp:txXfrm>
    </dsp:sp>
    <dsp:sp modelId="{7D28EDF4-37A4-4201-AFBD-96C476C48235}">
      <dsp:nvSpPr>
        <dsp:cNvPr id="0" name=""/>
        <dsp:cNvSpPr/>
      </dsp:nvSpPr>
      <dsp:spPr>
        <a:xfrm>
          <a:off x="0" y="615022"/>
          <a:ext cx="3167214" cy="226823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800" b="1" kern="1200" dirty="0">
              <a:latin typeface="Calibri" panose="020F0502020204030204" pitchFamily="34" charset="0"/>
            </a:rPr>
            <a:t>નિષ્કર્ષ</a:t>
          </a:r>
          <a:endParaRPr lang="en-IN" sz="2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3828" y="947197"/>
        <a:ext cx="2239558" cy="1603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otato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rice-rice-grains-food-eat-3505977/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of activity: Classroom/ Individual activity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of activity: Classroom/ Individual activity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Procedure: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Take two test tubes and label them A and B 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IntesttubeA,putafewpiecesofboiledpotato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.In test tube B, put a few pieces of boiled potato after chewing them for 3 to 5 minutes. 4. Put 2-3 drops of iodine solution in each test tube.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https://en.wikipedia.org/wiki/Potato#/media/File:Russet_potato_cultivar_with_sprouts.jpg</a:t>
            </a: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 – Public domain</a:t>
            </a:r>
            <a:endParaRPr lang="en-IN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https://pixabay.com/photos/rice-rice-grains-food-eat-3505977/</a:t>
            </a:r>
            <a:endParaRPr lang="en-IN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xmlns="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17D624-434A-4EF1-8CA3-3465C46C7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9542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gu-IN" b="1" dirty="0">
                <a:latin typeface="Calibri" panose="020F0502020204030204" pitchFamily="34" charset="0"/>
                <a:cs typeface="Calibri" panose="020F0502020204030204" pitchFamily="34" charset="0"/>
              </a:rPr>
              <a:t>સ્ટાર્ચ પર લાળની અસર</a:t>
            </a:r>
            <a:endParaRPr lang="en-IN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8FF051-932C-4B84-A643-1A05E1E62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76200"/>
            <a:ext cx="5410200" cy="762000"/>
          </a:xfr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gu-IN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સ્ટાર્ચ પર લાળની અસર</a:t>
            </a:r>
            <a:endParaRPr lang="en-IN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89AB9E8-2870-474F-BF08-94A52BC0F950}"/>
              </a:ext>
            </a:extLst>
          </p:cNvPr>
          <p:cNvSpPr txBox="1"/>
          <p:nvPr/>
        </p:nvSpPr>
        <p:spPr>
          <a:xfrm>
            <a:off x="2362200" y="1323230"/>
            <a:ext cx="6096000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સ્ટાર્ચ પર લાળની અસર દર્શાવવા માટે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F6F098E-84AC-EE4D-91D6-1DAFA8FAA446}"/>
              </a:ext>
            </a:extLst>
          </p:cNvPr>
          <p:cNvSpPr txBox="1"/>
          <p:nvPr/>
        </p:nvSpPr>
        <p:spPr>
          <a:xfrm>
            <a:off x="642877" y="1323230"/>
            <a:ext cx="16002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લક્ષ્ય</a:t>
            </a:r>
            <a:endParaRPr lang="x-none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xmlns="" id="{6B298110-0815-6D43-86A8-4B377CF0E2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76632798"/>
              </p:ext>
            </p:extLst>
          </p:nvPr>
        </p:nvGraphicFramePr>
        <p:xfrm>
          <a:off x="1752600" y="2209800"/>
          <a:ext cx="60960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8FF051-932C-4B84-A643-1A05E1E62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52400"/>
            <a:ext cx="5410200" cy="762000"/>
          </a:xfr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gu-IN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પ્રક્રિયા</a:t>
            </a:r>
            <a:endParaRPr lang="en-IN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89AB9E8-2870-474F-BF08-94A52BC0F950}"/>
              </a:ext>
            </a:extLst>
          </p:cNvPr>
          <p:cNvSpPr txBox="1"/>
          <p:nvPr/>
        </p:nvSpPr>
        <p:spPr>
          <a:xfrm>
            <a:off x="1066800" y="1480840"/>
            <a:ext cx="6934200" cy="48936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gu-IN" sz="2800" dirty="0"/>
              <a:t>બે ટેસ્ટ ટ્યુબ લો અને તેમને </a:t>
            </a:r>
            <a:r>
              <a:rPr lang="en-US" sz="2800" dirty="0"/>
              <a:t>A </a:t>
            </a:r>
            <a:r>
              <a:rPr lang="gu-IN" sz="2800" dirty="0"/>
              <a:t>અને </a:t>
            </a:r>
            <a:r>
              <a:rPr lang="en-US" sz="2800" dirty="0"/>
              <a:t>B </a:t>
            </a:r>
            <a:r>
              <a:rPr lang="gu-IN" sz="2800" dirty="0"/>
              <a:t>લેબલ કરો</a:t>
            </a:r>
            <a:endParaRPr lang="en-US" sz="2800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gu-IN" sz="2800" dirty="0"/>
              <a:t>ટેસ્ટ ટ્યુબ </a:t>
            </a:r>
            <a:r>
              <a:rPr lang="en-US" sz="2800" dirty="0"/>
              <a:t>A </a:t>
            </a:r>
            <a:r>
              <a:rPr lang="gu-IN" sz="2800" dirty="0"/>
              <a:t>માં, બાફેલા બટાકાના થોડા ટુકડા મૂકો.</a:t>
            </a:r>
            <a:endParaRPr lang="en-US" sz="2800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gu-IN" sz="2800" dirty="0"/>
              <a:t>ટેસ્ટ ટ્યુબ </a:t>
            </a:r>
            <a:r>
              <a:rPr lang="en-US" sz="2800" dirty="0"/>
              <a:t>B </a:t>
            </a:r>
            <a:r>
              <a:rPr lang="gu-IN" sz="2800" dirty="0"/>
              <a:t>માં, બાફેલા બટાકાના થોડા ટુકડા 3 થી 5 મિનિટ સુધી ચાવીને પછીના મૂકો.</a:t>
            </a:r>
            <a:endParaRPr lang="en-US" sz="2800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gu-IN" sz="2800" dirty="0"/>
              <a:t>દરેક ટેસ્ટ ટ્યુબમાં આયોડિન દ્રાવણના 2-3 ટીપાં નાખો.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xmlns="" id="{23FCE54A-1D78-4496-9E55-6EF8AF31AB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84148386"/>
              </p:ext>
            </p:extLst>
          </p:nvPr>
        </p:nvGraphicFramePr>
        <p:xfrm>
          <a:off x="990600" y="1524000"/>
          <a:ext cx="70104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xmlns="" id="{A6C3862D-A042-8547-9466-62B238F85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76200"/>
            <a:ext cx="5410200" cy="762000"/>
          </a:xfr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gu-IN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સ્ટાર્ચ પર લાળની અસર</a:t>
            </a:r>
            <a:endParaRPr lang="en-IN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742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AB1A61A-EA29-44B8-80B0-7649631AD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38974626"/>
              </p:ext>
            </p:extLst>
          </p:nvPr>
        </p:nvGraphicFramePr>
        <p:xfrm>
          <a:off x="533400" y="1219200"/>
          <a:ext cx="8077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xmlns="" id="{7CDE5431-1950-BB4C-BEC3-1207EA4D0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5410200" cy="762000"/>
          </a:xfr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gu-IN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સ્ટાર્ચ પર લાળની અસર</a:t>
            </a:r>
            <a:endParaRPr lang="en-IN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166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AB8B2BC-4031-446E-82DD-7088ABC6A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339975"/>
            <a:ext cx="2308011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ce, Rice Grains, Food, Eat, Nutrition, Grain Of Rice">
            <a:extLst>
              <a:ext uri="{FF2B5EF4-FFF2-40B4-BE49-F238E27FC236}">
                <a16:creationId xmlns:a16="http://schemas.microsoft.com/office/drawing/2014/main" xmlns="" id="{A4314FA6-D221-4BEC-8E4D-4DCE3D173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609499"/>
            <a:ext cx="3200400" cy="18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2F74DFED-0A91-C343-806F-C06AF07EE820}"/>
              </a:ext>
            </a:extLst>
          </p:cNvPr>
          <p:cNvSpPr txBox="1">
            <a:spLocks/>
          </p:cNvSpPr>
          <p:nvPr/>
        </p:nvSpPr>
        <p:spPr>
          <a:xfrm>
            <a:off x="1981200" y="76200"/>
            <a:ext cx="5410200" cy="6809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gu-IN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ચર્ચા કરવા માટેના પ્રશ્નો</a:t>
            </a:r>
            <a:endParaRPr lang="en-IN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68A3ED-07FE-A942-9265-4BDB4B8D6982}"/>
              </a:ext>
            </a:extLst>
          </p:cNvPr>
          <p:cNvSpPr txBox="1"/>
          <p:nvPr/>
        </p:nvSpPr>
        <p:spPr>
          <a:xfrm>
            <a:off x="838200" y="1062335"/>
            <a:ext cx="58674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આ પ્રવૃત્તિ માટે બટાકા શા માટે લેવામાં આવે છે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x-none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2F74636-568D-8B4D-8DB9-068A85EC8F75}"/>
              </a:ext>
            </a:extLst>
          </p:cNvPr>
          <p:cNvSpPr txBox="1"/>
          <p:nvPr/>
        </p:nvSpPr>
        <p:spPr>
          <a:xfrm>
            <a:off x="990600" y="1967655"/>
            <a:ext cx="2514600" cy="369332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u-I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જવાબો માટે ક્લિક કરો</a:t>
            </a:r>
            <a:endParaRPr lang="x-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D957BCE-7EEE-374E-88E9-D8EA7A510100}"/>
              </a:ext>
            </a:extLst>
          </p:cNvPr>
          <p:cNvSpPr txBox="1"/>
          <p:nvPr/>
        </p:nvSpPr>
        <p:spPr>
          <a:xfrm>
            <a:off x="685800" y="2308860"/>
            <a:ext cx="4953000" cy="35702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Ø"/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આ પ્રવૃત્તિ માટે બટાકાનો ઉપયોગ થાય છે કારણ કે તેમાં સ્ટાર્ચ હોય છે.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Ø"/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સ્ટાર્ચ એક સફેદ, સ્વાદહીન, ઘન કાર્બોહાઇડ્રેટ છે, જે બીજ, કંદ અને છોડના અન્ય ભાગોમાં નાના દાણાના રૂપમાં જોવા મળે છે.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Ø"/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સ્ટાર્ચ ચોખા, મકાઈ, ઘઉં, કઠોળ, બટાકા અને અન્ય ઘણા વનસ્પતિ ખોરાકમાં એક મહત્વપૂર્ણ ઘટક છે.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70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FB9AFE-CE1F-AB4D-9205-FBD965433FC9}"/>
              </a:ext>
            </a:extLst>
          </p:cNvPr>
          <p:cNvSpPr txBox="1"/>
          <p:nvPr/>
        </p:nvSpPr>
        <p:spPr>
          <a:xfrm>
            <a:off x="876300" y="1143000"/>
            <a:ext cx="64389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ટેસ્ટ ટ્યુબ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માં કયો રંગ દેખાયો અને શા માટે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x-non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4558129C-3456-7B46-9274-7B05AA7A00D7}"/>
              </a:ext>
            </a:extLst>
          </p:cNvPr>
          <p:cNvSpPr txBox="1">
            <a:spLocks/>
          </p:cNvSpPr>
          <p:nvPr/>
        </p:nvSpPr>
        <p:spPr>
          <a:xfrm>
            <a:off x="1524000" y="75325"/>
            <a:ext cx="5410200" cy="6809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gu-IN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ચર્ચા કરવા માટેના પ્રશ્નો</a:t>
            </a:r>
            <a:endParaRPr lang="en-IN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FB361CD-7CBC-2C4A-8919-760D11F4DF93}"/>
              </a:ext>
            </a:extLst>
          </p:cNvPr>
          <p:cNvSpPr txBox="1"/>
          <p:nvPr/>
        </p:nvSpPr>
        <p:spPr>
          <a:xfrm>
            <a:off x="914400" y="4191000"/>
            <a:ext cx="64008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+mj-lt"/>
              <a:buAutoNum type="arabicPeriod" startAt="2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buFont typeface="+mj-lt"/>
              <a:buAutoNum type="arabicPeriod" startAt="3"/>
            </a:pPr>
            <a:r>
              <a:rPr lang="gu-IN" dirty="0"/>
              <a:t>ટેસ્ટ ટ્યુબ </a:t>
            </a:r>
            <a:r>
              <a:rPr lang="en-US" dirty="0"/>
              <a:t>B </a:t>
            </a:r>
            <a:r>
              <a:rPr lang="gu-IN" dirty="0"/>
              <a:t>માં કોઈ રંગ કેમ ન દેખાયો?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F005D6E-4438-4D43-B599-B377842C9B2E}"/>
              </a:ext>
            </a:extLst>
          </p:cNvPr>
          <p:cNvSpPr txBox="1"/>
          <p:nvPr/>
        </p:nvSpPr>
        <p:spPr>
          <a:xfrm>
            <a:off x="914400" y="5334000"/>
            <a:ext cx="7162800" cy="89353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indent="-34290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gu-IN" dirty="0"/>
              <a:t>ટેસ્ટ ટ્યુબ </a:t>
            </a:r>
            <a:r>
              <a:rPr lang="en-US" dirty="0"/>
              <a:t>B </a:t>
            </a:r>
            <a:r>
              <a:rPr lang="gu-IN" dirty="0"/>
              <a:t>માં બાફેલા અને ચાવેલા બટાકાના ટુકડા લાળ દ્વારા પ્રભાવિત થયા હતા</a:t>
            </a:r>
            <a:r>
              <a:rPr lang="en-US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FA641AB-83F7-A340-887F-EB76BD0541CD}"/>
              </a:ext>
            </a:extLst>
          </p:cNvPr>
          <p:cNvSpPr txBox="1"/>
          <p:nvPr/>
        </p:nvSpPr>
        <p:spPr>
          <a:xfrm>
            <a:off x="1066800" y="1753578"/>
            <a:ext cx="2362200" cy="369332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જવાબો માટે ક્લિક કરો</a:t>
            </a:r>
            <a:endParaRPr lang="x-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121C9EC-4326-3746-A2E2-ECB5D4C9D8BE}"/>
              </a:ext>
            </a:extLst>
          </p:cNvPr>
          <p:cNvSpPr txBox="1"/>
          <p:nvPr/>
        </p:nvSpPr>
        <p:spPr>
          <a:xfrm>
            <a:off x="1066800" y="2362200"/>
            <a:ext cx="7086600" cy="12567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R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just">
              <a:spcBef>
                <a:spcPts val="0"/>
              </a:spcBef>
            </a:pPr>
            <a:r>
              <a:rPr lang="gu-IN" dirty="0"/>
              <a:t>ટેસ્ટ ટ્યુબ '</a:t>
            </a:r>
            <a:r>
              <a:rPr lang="en-US" dirty="0"/>
              <a:t>A' </a:t>
            </a:r>
            <a:r>
              <a:rPr lang="gu-IN" dirty="0"/>
              <a:t>માં બાફેલા બટાકાનો રંગ વાદળી કાળા રંગનો થયો. જ્યારે તે આયોડિનના સંપર્કમાં આવ્યો</a:t>
            </a:r>
            <a:r>
              <a:rPr lang="en-US" dirty="0"/>
              <a:t> </a:t>
            </a:r>
            <a:r>
              <a:rPr lang="gu-IN" dirty="0"/>
              <a:t>કારણ કે તેમાં સ્ટાર્ચ હતો.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FA641AB-83F7-A340-887F-EB76BD0541CD}"/>
              </a:ext>
            </a:extLst>
          </p:cNvPr>
          <p:cNvSpPr txBox="1"/>
          <p:nvPr/>
        </p:nvSpPr>
        <p:spPr>
          <a:xfrm>
            <a:off x="914400" y="4796135"/>
            <a:ext cx="2362200" cy="369332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જવાબો માટે ક્લિક કરો</a:t>
            </a:r>
            <a:endParaRPr lang="x-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48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8892974-7B82-CE4F-BA82-C8DDE4114EBB}"/>
              </a:ext>
            </a:extLst>
          </p:cNvPr>
          <p:cNvSpPr txBox="1"/>
          <p:nvPr/>
        </p:nvSpPr>
        <p:spPr>
          <a:xfrm>
            <a:off x="914400" y="1219200"/>
            <a:ext cx="59436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>
              <a:buFont typeface="+mj-lt"/>
              <a:buAutoNum type="arabicPeriod" startAt="2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buFont typeface="+mj-lt"/>
              <a:buAutoNum type="arabicPeriod" startAt="4"/>
            </a:pPr>
            <a:r>
              <a:rPr lang="gu-IN" b="1" dirty="0"/>
              <a:t>લાળ સ્ટાર્ચ સાથે શું કરે છે?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F8A10C6-B5CA-3B4F-B996-066038C795B4}"/>
              </a:ext>
            </a:extLst>
          </p:cNvPr>
          <p:cNvSpPr txBox="1"/>
          <p:nvPr/>
        </p:nvSpPr>
        <p:spPr>
          <a:xfrm>
            <a:off x="986259" y="2743200"/>
            <a:ext cx="6862341" cy="2438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marR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342900" indent="-342900" algn="l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gu-IN" dirty="0"/>
              <a:t>લાળમાં લાળ એમીલેઝ નામનું ઉત્સેચક હોય છે.</a:t>
            </a:r>
            <a:endParaRPr lang="en-US" dirty="0"/>
          </a:p>
          <a:p>
            <a:pPr marL="342900" indent="-342900" algn="l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gu-IN" dirty="0"/>
              <a:t>લાળમાં રહેલું એમીલેઝ બાફેલા બટાકામાં રહેલા સ્ટાર્ચને ખાંડમાં પરિવર્તિત કરી દે છે</a:t>
            </a:r>
            <a:r>
              <a:rPr lang="en-US"/>
              <a:t>.</a:t>
            </a:r>
          </a:p>
          <a:p>
            <a:pPr marL="342900" indent="-342900" algn="l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gu-IN"/>
              <a:t>ખાંડ </a:t>
            </a:r>
            <a:r>
              <a:rPr lang="gu-IN" dirty="0"/>
              <a:t>આયોડિનથી વાદળી કાળો રંગ આપતી નથી.</a:t>
            </a:r>
            <a:endParaRPr lang="x-non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560395FE-48ED-9C43-B72B-17D8B4D6386D}"/>
              </a:ext>
            </a:extLst>
          </p:cNvPr>
          <p:cNvSpPr txBox="1">
            <a:spLocks/>
          </p:cNvSpPr>
          <p:nvPr/>
        </p:nvSpPr>
        <p:spPr>
          <a:xfrm>
            <a:off x="1828800" y="76200"/>
            <a:ext cx="5410200" cy="6809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gu-IN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ચર્ચા કરવા માટેના પ્રશ્નો</a:t>
            </a:r>
            <a:endParaRPr lang="en-IN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156C99F-8687-514A-B671-2AAEB2C81F5E}"/>
              </a:ext>
            </a:extLst>
          </p:cNvPr>
          <p:cNvSpPr txBox="1"/>
          <p:nvPr/>
        </p:nvSpPr>
        <p:spPr>
          <a:xfrm>
            <a:off x="914400" y="1976735"/>
            <a:ext cx="2590800" cy="369332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જવાબો માટે ક્લિક કરો</a:t>
            </a:r>
            <a:endParaRPr lang="x-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26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352800" y="304800"/>
            <a:ext cx="2438400" cy="5748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>
            <a:lvl1pPr>
              <a:defRPr sz="3600" baseline="0"/>
            </a:lvl1pPr>
          </a:lstStyle>
          <a:p>
            <a:r>
              <a:rPr lang="en-US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MM Index</a:t>
            </a:r>
            <a:endParaRPr lang="en-IN" dirty="0"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5259097"/>
              </p:ext>
            </p:extLst>
          </p:nvPr>
        </p:nvGraphicFramePr>
        <p:xfrm>
          <a:off x="457200" y="1397001"/>
          <a:ext cx="8229600" cy="1915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6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https://en.wikipedia.org/wiki/Potato#/media/File:Russet_potato_cultivar_with_sprouts.jpg – Public domain</a:t>
                      </a:r>
                      <a:endParaRPr lang="en-IN" sz="105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6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https://pixabay.com/photos/rice-rice-grains-food-eat-3505977/</a:t>
                      </a:r>
                      <a:endParaRPr lang="en-IN" sz="105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D0AF3FE3-2643-4DD4-B892-1A697FFF3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5946" y="2175032"/>
            <a:ext cx="543672" cy="27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ice, Rice Grains, Food, Eat, Nutrition, Grain Of Rice">
            <a:extLst>
              <a:ext uri="{FF2B5EF4-FFF2-40B4-BE49-F238E27FC236}">
                <a16:creationId xmlns:a16="http://schemas.microsoft.com/office/drawing/2014/main" xmlns="" id="{753D3397-0E28-450F-82D3-FC00454D1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743200"/>
            <a:ext cx="609601" cy="35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367</Words>
  <Application>Microsoft Office PowerPoint</Application>
  <PresentationFormat>On-screen Show (4:3)</PresentationFormat>
  <Paragraphs>61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સ્ટાર્ચ પર લાળની અસર</vt:lpstr>
      <vt:lpstr>સ્ટાર્ચ પર લાળની અસર</vt:lpstr>
      <vt:lpstr>પ્રક્રિયા</vt:lpstr>
      <vt:lpstr>સ્ટાર્ચ પર લાળની અસર</vt:lpstr>
      <vt:lpstr>સ્ટાર્ચ પર લાળની અસર</vt:lpstr>
      <vt:lpstr>Slide 6</vt:lpstr>
      <vt:lpstr>Slide 7</vt:lpstr>
      <vt:lpstr>Slide 8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62</cp:revision>
  <dcterms:created xsi:type="dcterms:W3CDTF">2018-12-16T04:20:25Z</dcterms:created>
  <dcterms:modified xsi:type="dcterms:W3CDTF">2026-05-21T14:40:59Z</dcterms:modified>
</cp:coreProperties>
</file>