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4" r:id="rId4"/>
    <p:sldId id="265" r:id="rId5"/>
    <p:sldId id="266" r:id="rId6"/>
    <p:sldId id="26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D91156-4B7F-6FC8-3A94-D4A609027697}" v="72" dt="2025-08-24T13:54:19.6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1"/>
    <p:restoredTop sz="89068" autoAdjust="0"/>
  </p:normalViewPr>
  <p:slideViewPr>
    <p:cSldViewPr>
      <p:cViewPr varScale="1">
        <p:scale>
          <a:sx n="75" d="100"/>
          <a:sy n="75" d="100"/>
        </p:scale>
        <p:origin x="-513" y="-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0C6DDE-2D8A-4E8E-AACA-78F7AC7CA890}" type="doc">
      <dgm:prSet loTypeId="urn:microsoft.com/office/officeart/2005/8/layout/default#1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DBCE03D1-AF36-4A46-962D-9F9247083812}">
      <dgm:prSet phldrT="[Text]" phldr="0" custT="1"/>
      <dgm:spPr/>
      <dgm:t>
        <a:bodyPr/>
        <a:lstStyle/>
        <a:p>
          <a:pPr rtl="0"/>
          <a:r>
            <a:rPr lang="gu-IN" sz="2400" b="1" dirty="0">
              <a:latin typeface="Calibri"/>
              <a:ea typeface="Calibri"/>
              <a:cs typeface="Calibri"/>
            </a:rPr>
            <a:t>રુમેન</a:t>
          </a:r>
          <a:r>
            <a:rPr lang="en-US" sz="2400" b="1" dirty="0"/>
            <a:t> </a:t>
          </a:r>
          <a:endParaRPr lang="en-US" sz="2400" b="1" dirty="0">
            <a:solidFill>
              <a:schemeClr val="bg1"/>
            </a:solidFill>
            <a:latin typeface="+mn-lt"/>
          </a:endParaRPr>
        </a:p>
      </dgm:t>
    </dgm:pt>
    <dgm:pt modelId="{ECDAD83A-2DF1-4FE1-892B-B45BDD22DD1F}" type="parTrans" cxnId="{5DAE4EBC-977E-4E98-BE78-878317745EA7}">
      <dgm:prSet/>
      <dgm:spPr/>
      <dgm:t>
        <a:bodyPr/>
        <a:lstStyle/>
        <a:p>
          <a:endParaRPr lang="en-US" sz="2400" b="1">
            <a:latin typeface="+mn-lt"/>
          </a:endParaRPr>
        </a:p>
      </dgm:t>
    </dgm:pt>
    <dgm:pt modelId="{F64CE1F5-B9C4-4276-82CC-B9DD2EB676BD}" type="sibTrans" cxnId="{5DAE4EBC-977E-4E98-BE78-878317745EA7}">
      <dgm:prSet/>
      <dgm:spPr/>
      <dgm:t>
        <a:bodyPr/>
        <a:lstStyle/>
        <a:p>
          <a:endParaRPr lang="en-US" sz="2400" b="1">
            <a:latin typeface="+mn-lt"/>
          </a:endParaRPr>
        </a:p>
      </dgm:t>
    </dgm:pt>
    <dgm:pt modelId="{D2575F00-B867-4764-AC4B-C176D0D81003}">
      <dgm:prSet phldrT="[Text]" custT="1"/>
      <dgm:spPr/>
      <dgm:t>
        <a:bodyPr/>
        <a:lstStyle/>
        <a:p>
          <a:pPr rtl="0"/>
          <a:r>
            <a:rPr lang="en-US" sz="2400" b="1" dirty="0"/>
            <a:t>રેટીક્યુલમ </a:t>
          </a:r>
        </a:p>
      </dgm:t>
    </dgm:pt>
    <dgm:pt modelId="{16D5F993-9824-454E-9BAE-D3076E51A5F1}" type="parTrans" cxnId="{4073F4DA-D0CA-44A3-8367-F912BF9AFE4F}">
      <dgm:prSet/>
      <dgm:spPr/>
      <dgm:t>
        <a:bodyPr/>
        <a:lstStyle/>
        <a:p>
          <a:endParaRPr lang="en-US" sz="2400" b="1">
            <a:latin typeface="+mn-lt"/>
          </a:endParaRPr>
        </a:p>
      </dgm:t>
    </dgm:pt>
    <dgm:pt modelId="{890EE6DF-F73D-4A04-8ECF-7A16C092908A}" type="sibTrans" cxnId="{4073F4DA-D0CA-44A3-8367-F912BF9AFE4F}">
      <dgm:prSet/>
      <dgm:spPr/>
      <dgm:t>
        <a:bodyPr/>
        <a:lstStyle/>
        <a:p>
          <a:endParaRPr lang="en-US" sz="2400" b="1">
            <a:latin typeface="+mn-lt"/>
          </a:endParaRPr>
        </a:p>
      </dgm:t>
    </dgm:pt>
    <dgm:pt modelId="{545191D5-A0CE-4D08-A574-7862BC32E8E2}">
      <dgm:prSet phldrT="[Text]" custT="1"/>
      <dgm:spPr/>
      <dgm:t>
        <a:bodyPr/>
        <a:lstStyle/>
        <a:p>
          <a:pPr rtl="0"/>
          <a:r>
            <a:rPr lang="en-US" sz="2400" b="1" dirty="0"/>
            <a:t>ઓમેસમ </a:t>
          </a:r>
        </a:p>
      </dgm:t>
    </dgm:pt>
    <dgm:pt modelId="{E95A59DE-F9E7-4EB9-AB02-639A60D6BE2C}" type="parTrans" cxnId="{01A37F58-EFC0-4D45-BFA7-2C78988CB5C6}">
      <dgm:prSet/>
      <dgm:spPr/>
      <dgm:t>
        <a:bodyPr/>
        <a:lstStyle/>
        <a:p>
          <a:endParaRPr lang="en-US" sz="2400" b="1">
            <a:latin typeface="+mn-lt"/>
          </a:endParaRPr>
        </a:p>
      </dgm:t>
    </dgm:pt>
    <dgm:pt modelId="{DC441DD7-15FF-47B5-8F35-92827F2301E2}" type="sibTrans" cxnId="{01A37F58-EFC0-4D45-BFA7-2C78988CB5C6}">
      <dgm:prSet/>
      <dgm:spPr/>
      <dgm:t>
        <a:bodyPr/>
        <a:lstStyle/>
        <a:p>
          <a:endParaRPr lang="en-US" sz="2400" b="1">
            <a:latin typeface="+mn-lt"/>
          </a:endParaRPr>
        </a:p>
      </dgm:t>
    </dgm:pt>
    <dgm:pt modelId="{3977CEDB-09C1-4DDB-B44B-6E88AC56293C}">
      <dgm:prSet phldrT="[Text]" custT="1"/>
      <dgm:spPr/>
      <dgm:t>
        <a:bodyPr/>
        <a:lstStyle/>
        <a:p>
          <a:pPr rtl="0"/>
          <a:r>
            <a:rPr lang="gu-IN" sz="2400" b="1" dirty="0">
              <a:latin typeface="Calibri"/>
              <a:ea typeface="Calibri"/>
              <a:cs typeface="Calibri"/>
            </a:rPr>
            <a:t>અમ્માશ્ય</a:t>
          </a:r>
          <a:r>
            <a:rPr lang="en-US" sz="2400" b="1" dirty="0"/>
            <a:t> </a:t>
          </a:r>
        </a:p>
      </dgm:t>
    </dgm:pt>
    <dgm:pt modelId="{B0CCD0E8-CEFC-4E20-9819-3ABA49377D1D}" type="parTrans" cxnId="{9B59879C-7D8C-4AE4-B5F3-6EF66818DBCE}">
      <dgm:prSet/>
      <dgm:spPr/>
      <dgm:t>
        <a:bodyPr/>
        <a:lstStyle/>
        <a:p>
          <a:endParaRPr lang="en-US" sz="2400" b="1">
            <a:latin typeface="+mn-lt"/>
          </a:endParaRPr>
        </a:p>
      </dgm:t>
    </dgm:pt>
    <dgm:pt modelId="{3EB6D6A1-C0D8-4DE2-A0D4-17155C2FD843}" type="sibTrans" cxnId="{9B59879C-7D8C-4AE4-B5F3-6EF66818DBCE}">
      <dgm:prSet/>
      <dgm:spPr/>
      <dgm:t>
        <a:bodyPr/>
        <a:lstStyle/>
        <a:p>
          <a:endParaRPr lang="en-US" sz="2400" b="1">
            <a:latin typeface="+mn-lt"/>
          </a:endParaRPr>
        </a:p>
      </dgm:t>
    </dgm:pt>
    <dgm:pt modelId="{07A59B8B-2C98-4442-80F1-328016E7ADC8}" type="pres">
      <dgm:prSet presAssocID="{F90C6DDE-2D8A-4E8E-AACA-78F7AC7CA89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5CE54E-4BED-4E5C-81C4-D917A83B3748}" type="pres">
      <dgm:prSet presAssocID="{DBCE03D1-AF36-4A46-962D-9F924708381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420B6B-3161-4D83-BDDA-A74EDCC249F1}" type="pres">
      <dgm:prSet presAssocID="{F64CE1F5-B9C4-4276-82CC-B9DD2EB676BD}" presName="sibTrans" presStyleCnt="0"/>
      <dgm:spPr/>
    </dgm:pt>
    <dgm:pt modelId="{5CFA28CF-EC8A-4925-96BB-901E834D95EA}" type="pres">
      <dgm:prSet presAssocID="{D2575F00-B867-4764-AC4B-C176D0D81003}" presName="node" presStyleLbl="node1" presStyleIdx="1" presStyleCnt="4" custScaleX="1052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37F710-DE22-4B53-9F5B-89C9C3BB3291}" type="pres">
      <dgm:prSet presAssocID="{890EE6DF-F73D-4A04-8ECF-7A16C092908A}" presName="sibTrans" presStyleCnt="0"/>
      <dgm:spPr/>
    </dgm:pt>
    <dgm:pt modelId="{DBCC756A-79F0-40A2-A7E2-31A511C50793}" type="pres">
      <dgm:prSet presAssocID="{545191D5-A0CE-4D08-A574-7862BC32E8E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0A8D8E-E6F1-4A46-AB89-2FAB08C140C6}" type="pres">
      <dgm:prSet presAssocID="{DC441DD7-15FF-47B5-8F35-92827F2301E2}" presName="sibTrans" presStyleCnt="0"/>
      <dgm:spPr/>
    </dgm:pt>
    <dgm:pt modelId="{7770CFBF-7E04-429D-9E81-0BFCCFFA6B4F}" type="pres">
      <dgm:prSet presAssocID="{3977CEDB-09C1-4DDB-B44B-6E88AC56293C}" presName="node" presStyleLbl="node1" presStyleIdx="3" presStyleCnt="4" custScaleX="1081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7F389F-7B0C-411C-8A34-C52A309269F7}" type="presOf" srcId="{DBCE03D1-AF36-4A46-962D-9F9247083812}" destId="{8F5CE54E-4BED-4E5C-81C4-D917A83B3748}" srcOrd="0" destOrd="0" presId="urn:microsoft.com/office/officeart/2005/8/layout/default#1"/>
    <dgm:cxn modelId="{9B59879C-7D8C-4AE4-B5F3-6EF66818DBCE}" srcId="{F90C6DDE-2D8A-4E8E-AACA-78F7AC7CA890}" destId="{3977CEDB-09C1-4DDB-B44B-6E88AC56293C}" srcOrd="3" destOrd="0" parTransId="{B0CCD0E8-CEFC-4E20-9819-3ABA49377D1D}" sibTransId="{3EB6D6A1-C0D8-4DE2-A0D4-17155C2FD843}"/>
    <dgm:cxn modelId="{CDDF67B4-4983-41EB-AB50-A050A44A9FF0}" type="presOf" srcId="{F90C6DDE-2D8A-4E8E-AACA-78F7AC7CA890}" destId="{07A59B8B-2C98-4442-80F1-328016E7ADC8}" srcOrd="0" destOrd="0" presId="urn:microsoft.com/office/officeart/2005/8/layout/default#1"/>
    <dgm:cxn modelId="{8198F36A-748E-48DF-8AB3-34B2DD108298}" type="presOf" srcId="{545191D5-A0CE-4D08-A574-7862BC32E8E2}" destId="{DBCC756A-79F0-40A2-A7E2-31A511C50793}" srcOrd="0" destOrd="0" presId="urn:microsoft.com/office/officeart/2005/8/layout/default#1"/>
    <dgm:cxn modelId="{01A37F58-EFC0-4D45-BFA7-2C78988CB5C6}" srcId="{F90C6DDE-2D8A-4E8E-AACA-78F7AC7CA890}" destId="{545191D5-A0CE-4D08-A574-7862BC32E8E2}" srcOrd="2" destOrd="0" parTransId="{E95A59DE-F9E7-4EB9-AB02-639A60D6BE2C}" sibTransId="{DC441DD7-15FF-47B5-8F35-92827F2301E2}"/>
    <dgm:cxn modelId="{4073F4DA-D0CA-44A3-8367-F912BF9AFE4F}" srcId="{F90C6DDE-2D8A-4E8E-AACA-78F7AC7CA890}" destId="{D2575F00-B867-4764-AC4B-C176D0D81003}" srcOrd="1" destOrd="0" parTransId="{16D5F993-9824-454E-9BAE-D3076E51A5F1}" sibTransId="{890EE6DF-F73D-4A04-8ECF-7A16C092908A}"/>
    <dgm:cxn modelId="{D8689513-30BF-4512-86AD-967B5E415D21}" type="presOf" srcId="{3977CEDB-09C1-4DDB-B44B-6E88AC56293C}" destId="{7770CFBF-7E04-429D-9E81-0BFCCFFA6B4F}" srcOrd="0" destOrd="0" presId="urn:microsoft.com/office/officeart/2005/8/layout/default#1"/>
    <dgm:cxn modelId="{5DAE4EBC-977E-4E98-BE78-878317745EA7}" srcId="{F90C6DDE-2D8A-4E8E-AACA-78F7AC7CA890}" destId="{DBCE03D1-AF36-4A46-962D-9F9247083812}" srcOrd="0" destOrd="0" parTransId="{ECDAD83A-2DF1-4FE1-892B-B45BDD22DD1F}" sibTransId="{F64CE1F5-B9C4-4276-82CC-B9DD2EB676BD}"/>
    <dgm:cxn modelId="{D89741F2-DC84-449D-BED8-9451BF9C4B1F}" type="presOf" srcId="{D2575F00-B867-4764-AC4B-C176D0D81003}" destId="{5CFA28CF-EC8A-4925-96BB-901E834D95EA}" srcOrd="0" destOrd="0" presId="urn:microsoft.com/office/officeart/2005/8/layout/default#1"/>
    <dgm:cxn modelId="{E7CDDC9A-B73F-4E33-A7AD-8693A14E0526}" type="presParOf" srcId="{07A59B8B-2C98-4442-80F1-328016E7ADC8}" destId="{8F5CE54E-4BED-4E5C-81C4-D917A83B3748}" srcOrd="0" destOrd="0" presId="urn:microsoft.com/office/officeart/2005/8/layout/default#1"/>
    <dgm:cxn modelId="{D18BEECB-4E4E-4528-B666-28BC2F40ED67}" type="presParOf" srcId="{07A59B8B-2C98-4442-80F1-328016E7ADC8}" destId="{81420B6B-3161-4D83-BDDA-A74EDCC249F1}" srcOrd="1" destOrd="0" presId="urn:microsoft.com/office/officeart/2005/8/layout/default#1"/>
    <dgm:cxn modelId="{6DF2DFED-38DB-45DB-A695-F565694533DA}" type="presParOf" srcId="{07A59B8B-2C98-4442-80F1-328016E7ADC8}" destId="{5CFA28CF-EC8A-4925-96BB-901E834D95EA}" srcOrd="2" destOrd="0" presId="urn:microsoft.com/office/officeart/2005/8/layout/default#1"/>
    <dgm:cxn modelId="{554C46C2-0993-4D6D-81AF-DB31A2E3102E}" type="presParOf" srcId="{07A59B8B-2C98-4442-80F1-328016E7ADC8}" destId="{5137F710-DE22-4B53-9F5B-89C9C3BB3291}" srcOrd="3" destOrd="0" presId="urn:microsoft.com/office/officeart/2005/8/layout/default#1"/>
    <dgm:cxn modelId="{4BB7A96B-9B07-47D9-8646-220591D415CF}" type="presParOf" srcId="{07A59B8B-2C98-4442-80F1-328016E7ADC8}" destId="{DBCC756A-79F0-40A2-A7E2-31A511C50793}" srcOrd="4" destOrd="0" presId="urn:microsoft.com/office/officeart/2005/8/layout/default#1"/>
    <dgm:cxn modelId="{665F3CF2-6B8B-423F-88DD-8DD0BBE2A970}" type="presParOf" srcId="{07A59B8B-2C98-4442-80F1-328016E7ADC8}" destId="{3E0A8D8E-E6F1-4A46-AB89-2FAB08C140C6}" srcOrd="5" destOrd="0" presId="urn:microsoft.com/office/officeart/2005/8/layout/default#1"/>
    <dgm:cxn modelId="{83D0CCFC-4C81-47DE-9732-0AED284A491E}" type="presParOf" srcId="{07A59B8B-2C98-4442-80F1-328016E7ADC8}" destId="{7770CFBF-7E04-429D-9E81-0BFCCFFA6B4F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EDFF19-EE8B-4301-B27F-EF4EC2F3B2BD}" type="doc">
      <dgm:prSet loTypeId="urn:microsoft.com/office/officeart/2005/8/layout/hProcess9" loCatId="process" qsTypeId="urn:microsoft.com/office/officeart/2005/8/quickstyle/3d2#2" qsCatId="3D" csTypeId="urn:microsoft.com/office/officeart/2005/8/colors/colorful3" csCatId="colorful" phldr="1"/>
      <dgm:spPr/>
    </dgm:pt>
    <dgm:pt modelId="{2C4C12D2-AF13-4A4B-B019-3999DBC41915}">
      <dgm:prSet phldrT="[Text]" custT="1"/>
      <dgm:spPr/>
      <dgm:t>
        <a:bodyPr/>
        <a:lstStyle/>
        <a:p>
          <a:pPr algn="l"/>
          <a:r>
            <a:rPr lang="en-US" sz="2400" b="1" dirty="0" err="1"/>
            <a:t>ઘાસ</a:t>
          </a:r>
          <a:r>
            <a:rPr lang="en-US" sz="2400" b="1" dirty="0"/>
            <a:t> </a:t>
          </a:r>
          <a:r>
            <a:rPr lang="en-US" sz="2400" b="1" dirty="0" err="1"/>
            <a:t>જલ્દીથી</a:t>
          </a:r>
          <a:r>
            <a:rPr lang="en-US" sz="2400" b="1" dirty="0"/>
            <a:t> </a:t>
          </a:r>
          <a:r>
            <a:rPr lang="en-US" sz="2400" b="1" dirty="0" err="1"/>
            <a:t>ખાઈ</a:t>
          </a:r>
          <a:r>
            <a:rPr lang="en-US" sz="2400" b="1" dirty="0"/>
            <a:t> </a:t>
          </a:r>
          <a:r>
            <a:rPr lang="en-US" sz="2400" b="1" dirty="0" err="1"/>
            <a:t>લે</a:t>
          </a:r>
          <a:r>
            <a:rPr lang="en-US" sz="2400" b="1" dirty="0"/>
            <a:t> </a:t>
          </a:r>
          <a:r>
            <a:rPr lang="en-US" sz="2400" b="1" dirty="0" err="1"/>
            <a:t>છે</a:t>
          </a:r>
          <a:r>
            <a:rPr lang="en-US" sz="2400" b="1" dirty="0"/>
            <a:t> </a:t>
          </a:r>
          <a:r>
            <a:rPr lang="en-US" sz="2400" b="1" dirty="0" err="1"/>
            <a:t>અને</a:t>
          </a:r>
          <a:r>
            <a:rPr lang="en-US" sz="2400" b="1" dirty="0"/>
            <a:t> </a:t>
          </a:r>
          <a:r>
            <a:rPr lang="en-US" sz="2400" b="1" dirty="0" err="1"/>
            <a:t>તરત</a:t>
          </a:r>
          <a:r>
            <a:rPr lang="en-US" sz="2400" b="1" dirty="0"/>
            <a:t> </a:t>
          </a:r>
          <a:r>
            <a:rPr lang="en-US" sz="2400" b="1" dirty="0" err="1"/>
            <a:t>ગળી</a:t>
          </a:r>
          <a:r>
            <a:rPr lang="en-US" sz="2400" b="1" dirty="0"/>
            <a:t> </a:t>
          </a:r>
          <a:r>
            <a:rPr lang="en-US" sz="2400" b="1" dirty="0" err="1"/>
            <a:t>જાય</a:t>
          </a:r>
          <a:r>
            <a:rPr lang="en-US" sz="2400" b="1" dirty="0"/>
            <a:t> </a:t>
          </a:r>
          <a:r>
            <a:rPr lang="en-US" sz="2400" b="1" dirty="0" err="1"/>
            <a:t>છે</a:t>
          </a:r>
          <a:r>
            <a:rPr lang="en-US" sz="2400" b="1" dirty="0"/>
            <a:t>. </a:t>
          </a:r>
          <a:r>
            <a:rPr lang="en-US" sz="2400" b="1" dirty="0" err="1"/>
            <a:t>ખોરાક</a:t>
          </a:r>
          <a:r>
            <a:rPr lang="en-US" sz="2400" b="1" dirty="0"/>
            <a:t>  </a:t>
          </a:r>
          <a:r>
            <a:rPr lang="gu-IN" sz="2400" b="1" dirty="0">
              <a:latin typeface="Calibri"/>
              <a:ea typeface="Calibri"/>
              <a:cs typeface="Calibri"/>
            </a:rPr>
            <a:t>રુમેન</a:t>
          </a:r>
          <a:r>
            <a:rPr lang="en-US" sz="2400" b="1" dirty="0" err="1"/>
            <a:t>માં</a:t>
          </a:r>
          <a:r>
            <a:rPr lang="en-US" sz="2400" b="1" dirty="0"/>
            <a:t> </a:t>
          </a:r>
          <a:r>
            <a:rPr lang="en-US" sz="2400" b="1" dirty="0" err="1"/>
            <a:t>સંગ્રહિત</a:t>
          </a:r>
          <a:r>
            <a:rPr lang="en-US" sz="2400" b="1" dirty="0"/>
            <a:t> </a:t>
          </a:r>
          <a:r>
            <a:rPr lang="en-US" sz="2400" b="1" dirty="0" err="1"/>
            <a:t>થાય</a:t>
          </a:r>
          <a:r>
            <a:rPr lang="en-US" sz="2400" b="1" dirty="0"/>
            <a:t> </a:t>
          </a:r>
          <a:r>
            <a:rPr lang="en-US" sz="2400" b="1" dirty="0" err="1"/>
            <a:t>છે</a:t>
          </a:r>
          <a:r>
            <a:rPr lang="en-US" sz="2400" b="1" dirty="0"/>
            <a:t>.</a:t>
          </a:r>
        </a:p>
      </dgm:t>
    </dgm:pt>
    <dgm:pt modelId="{384BF286-8DA0-4283-BF22-6274E45B4F4B}" type="parTrans" cxnId="{32FDE53C-90EC-4CFC-BD12-ABEA8A3BE336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308D7E43-C9F9-4F4C-BEFF-07441B3496E9}" type="sibTrans" cxnId="{32FDE53C-90EC-4CFC-BD12-ABEA8A3BE336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20E3C29A-6565-49FE-AEA2-A2CBCA31DEDF}">
      <dgm:prSet phldrT="[Text]" custT="1"/>
      <dgm:spPr/>
      <dgm:t>
        <a:bodyPr/>
        <a:lstStyle/>
        <a:p>
          <a:pPr algn="l"/>
          <a:r>
            <a:rPr lang="gu-IN" sz="2400" b="1" dirty="0">
              <a:latin typeface="Calibri"/>
              <a:ea typeface="Calibri"/>
              <a:cs typeface="Calibri"/>
            </a:rPr>
            <a:t>રુમેન</a:t>
          </a:r>
          <a:r>
            <a:rPr lang="en-US" sz="2400" b="1" dirty="0" err="1"/>
            <a:t>માં</a:t>
          </a:r>
          <a:r>
            <a:rPr lang="en-US" sz="2400" b="1" dirty="0"/>
            <a:t>  </a:t>
          </a:r>
          <a:r>
            <a:rPr lang="en-US" sz="2400" b="1" dirty="0" err="1"/>
            <a:t>રહેલા</a:t>
          </a:r>
          <a:r>
            <a:rPr lang="en-US" sz="2400" b="1" dirty="0"/>
            <a:t> </a:t>
          </a:r>
          <a:r>
            <a:rPr lang="en-US" sz="2400" b="1" dirty="0" err="1"/>
            <a:t>બેક્ટેરિયા</a:t>
          </a:r>
          <a:r>
            <a:rPr lang="en-US" sz="2400" b="1" dirty="0"/>
            <a:t> </a:t>
          </a:r>
          <a:r>
            <a:rPr lang="en-US" sz="2400" b="1" dirty="0" err="1"/>
            <a:t>ઘાસને</a:t>
          </a:r>
          <a:r>
            <a:rPr lang="en-US" sz="2400" b="1" dirty="0"/>
            <a:t> </a:t>
          </a:r>
          <a:r>
            <a:rPr lang="en-US" sz="2400" b="1" dirty="0" err="1"/>
            <a:t>તોડે</a:t>
          </a:r>
          <a:r>
            <a:rPr lang="en-US" sz="2400" b="1" dirty="0"/>
            <a:t> </a:t>
          </a:r>
          <a:r>
            <a:rPr lang="en-US" sz="2400" b="1" dirty="0" err="1"/>
            <a:t>છે</a:t>
          </a:r>
          <a:r>
            <a:rPr lang="en-US" sz="2400" b="1" dirty="0"/>
            <a:t> </a:t>
          </a:r>
          <a:r>
            <a:rPr lang="en-US" sz="2400" b="1" dirty="0" err="1" smtClean="0"/>
            <a:t>અને</a:t>
          </a:r>
          <a:r>
            <a:rPr lang="gu-IN" sz="2400" b="1" dirty="0" smtClean="0"/>
            <a:t> </a:t>
          </a:r>
          <a:r>
            <a:rPr lang="en-US" sz="2400" b="1" dirty="0" err="1" smtClean="0"/>
            <a:t>ખમણ</a:t>
          </a:r>
          <a:r>
            <a:rPr lang="en-US" sz="2400" b="1" dirty="0" smtClean="0"/>
            <a:t> </a:t>
          </a:r>
          <a:r>
            <a:rPr lang="en-US" sz="2400" b="1" dirty="0" err="1"/>
            <a:t>કરે</a:t>
          </a:r>
          <a:r>
            <a:rPr lang="en-US" sz="2400" b="1" dirty="0"/>
            <a:t> </a:t>
          </a:r>
          <a:r>
            <a:rPr lang="en-US" sz="2400" b="1" dirty="0" err="1"/>
            <a:t>છે</a:t>
          </a:r>
          <a:r>
            <a:rPr lang="en-US" sz="2400" b="1" dirty="0"/>
            <a:t>. </a:t>
          </a:r>
          <a:r>
            <a:rPr lang="en-US" sz="2400" b="1" dirty="0" err="1"/>
            <a:t>આંશિક</a:t>
          </a:r>
          <a:r>
            <a:rPr lang="en-US" sz="2400" b="1" dirty="0"/>
            <a:t> </a:t>
          </a:r>
          <a:r>
            <a:rPr lang="en-US" sz="2400" b="1" dirty="0" err="1"/>
            <a:t>રીતે</a:t>
          </a:r>
          <a:r>
            <a:rPr lang="en-US" sz="2400" b="1" dirty="0"/>
            <a:t> </a:t>
          </a:r>
          <a:r>
            <a:rPr lang="en-US" sz="2400" b="1" dirty="0" err="1"/>
            <a:t>પચેલું</a:t>
          </a:r>
          <a:r>
            <a:rPr lang="en-US" sz="2400" b="1" dirty="0"/>
            <a:t> </a:t>
          </a:r>
          <a:r>
            <a:rPr lang="en-US" sz="2400" b="1" dirty="0" err="1"/>
            <a:t>ઘાસ</a:t>
          </a:r>
          <a:r>
            <a:rPr lang="en-US" sz="2400" b="1" dirty="0"/>
            <a:t> </a:t>
          </a:r>
          <a:r>
            <a:rPr lang="gu-IN" sz="2400" b="1" dirty="0"/>
            <a:t>વાગોળ</a:t>
          </a:r>
          <a:r>
            <a:rPr lang="en-US" sz="2400" b="1" dirty="0"/>
            <a:t> </a:t>
          </a:r>
          <a:r>
            <a:rPr lang="en-US" sz="2400" b="1" dirty="0" err="1"/>
            <a:t>કહેવાય</a:t>
          </a:r>
          <a:r>
            <a:rPr lang="en-US" sz="2400" b="1" dirty="0"/>
            <a:t> </a:t>
          </a:r>
          <a:r>
            <a:rPr lang="en-US" sz="2400" b="1" dirty="0" err="1"/>
            <a:t>છે</a:t>
          </a:r>
          <a:r>
            <a:rPr lang="en-US" sz="2400" b="1" dirty="0"/>
            <a:t>.</a:t>
          </a:r>
        </a:p>
      </dgm:t>
    </dgm:pt>
    <dgm:pt modelId="{1CE6C74B-BF52-4D4F-B9C8-FE7B28BF45DD}" type="parTrans" cxnId="{01856E90-D8E6-443E-98D0-627228A13292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54F1EC6D-A59B-4D97-A11F-CAA4103254A6}" type="sibTrans" cxnId="{01856E90-D8E6-443E-98D0-627228A13292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E2F87752-3AEC-48CD-9EC9-0BC342D71172}">
      <dgm:prSet phldrT="[Text]" custT="1"/>
      <dgm:spPr/>
      <dgm:t>
        <a:bodyPr/>
        <a:lstStyle/>
        <a:p>
          <a:pPr algn="l"/>
          <a:r>
            <a:rPr lang="en-US" sz="2400" b="1" dirty="0" err="1"/>
            <a:t>જ્યારે</a:t>
          </a:r>
          <a:r>
            <a:rPr lang="en-US" sz="2400" b="1" dirty="0"/>
            <a:t> </a:t>
          </a:r>
          <a:r>
            <a:rPr lang="en-US" sz="2400" b="1" dirty="0" err="1"/>
            <a:t>ચાવતું</a:t>
          </a:r>
          <a:r>
            <a:rPr lang="en-US" sz="2400" b="1" dirty="0"/>
            <a:t> </a:t>
          </a:r>
          <a:r>
            <a:rPr lang="en-US" sz="2400" b="1" dirty="0" err="1"/>
            <a:t>નથી</a:t>
          </a:r>
          <a:r>
            <a:rPr lang="en-US" sz="2400" b="1" dirty="0"/>
            <a:t> </a:t>
          </a:r>
          <a:r>
            <a:rPr lang="en-US" sz="2400" b="1" dirty="0" err="1"/>
            <a:t>ત્યારે</a:t>
          </a:r>
          <a:r>
            <a:rPr lang="en-US" sz="2400" b="1" dirty="0"/>
            <a:t> </a:t>
          </a:r>
          <a:r>
            <a:rPr lang="en-US" sz="2400" b="1" dirty="0" err="1"/>
            <a:t>આંશિક</a:t>
          </a:r>
          <a:r>
            <a:rPr lang="en-US" sz="2400" b="1" dirty="0"/>
            <a:t> </a:t>
          </a:r>
          <a:r>
            <a:rPr lang="en-US" sz="2400" b="1" dirty="0" err="1"/>
            <a:t>રીતે</a:t>
          </a:r>
          <a:r>
            <a:rPr lang="en-US" sz="2400" b="1" dirty="0"/>
            <a:t> </a:t>
          </a:r>
          <a:r>
            <a:rPr lang="en-US" sz="2400" b="1" dirty="0" err="1"/>
            <a:t>પચે</a:t>
          </a:r>
          <a:r>
            <a:rPr lang="gu-IN" sz="2400" b="1" dirty="0"/>
            <a:t>લો</a:t>
          </a:r>
          <a:r>
            <a:rPr lang="en-US" sz="2400" b="1" dirty="0"/>
            <a:t> </a:t>
          </a:r>
          <a:r>
            <a:rPr lang="en-US" sz="2400" b="1" dirty="0" err="1"/>
            <a:t>ખોરાક</a:t>
          </a:r>
          <a:r>
            <a:rPr lang="en-US" sz="2400" b="1" dirty="0"/>
            <a:t> </a:t>
          </a:r>
          <a:r>
            <a:rPr lang="en-US" sz="2400" b="1" dirty="0" err="1"/>
            <a:t>ફરી</a:t>
          </a:r>
          <a:r>
            <a:rPr lang="en-US" sz="2400" b="1" dirty="0"/>
            <a:t> મોઢામાં </a:t>
          </a:r>
          <a:r>
            <a:rPr lang="en-US" sz="2400" b="1" dirty="0" err="1"/>
            <a:t>આવે</a:t>
          </a:r>
          <a:r>
            <a:rPr lang="en-US" sz="2400" b="1" dirty="0"/>
            <a:t> </a:t>
          </a:r>
          <a:r>
            <a:rPr lang="en-US" sz="2400" b="1" dirty="0" err="1"/>
            <a:t>છે</a:t>
          </a:r>
          <a:r>
            <a:rPr lang="en-US" sz="2400" b="1" dirty="0"/>
            <a:t> </a:t>
          </a:r>
          <a:r>
            <a:rPr lang="en-US" sz="2400" b="1" dirty="0" err="1"/>
            <a:t>અને</a:t>
          </a:r>
          <a:r>
            <a:rPr lang="en-US" sz="2400" b="1" dirty="0"/>
            <a:t> </a:t>
          </a:r>
          <a:r>
            <a:rPr lang="en-US" sz="2400" b="1" dirty="0" err="1"/>
            <a:t>ચાવવાનું</a:t>
          </a:r>
          <a:r>
            <a:rPr lang="en-US" sz="2400" b="1" dirty="0"/>
            <a:t> </a:t>
          </a:r>
          <a:r>
            <a:rPr lang="en-US" sz="2400" b="1" dirty="0" err="1"/>
            <a:t>શરૂ</a:t>
          </a:r>
          <a:r>
            <a:rPr lang="en-US" sz="2400" b="1" dirty="0"/>
            <a:t> </a:t>
          </a:r>
          <a:r>
            <a:rPr lang="en-US" sz="2400" b="1" dirty="0" err="1"/>
            <a:t>થાય</a:t>
          </a:r>
          <a:r>
            <a:rPr lang="en-US" sz="2400" b="1" dirty="0"/>
            <a:t> </a:t>
          </a:r>
          <a:r>
            <a:rPr lang="en-US" sz="2400" b="1" dirty="0" err="1"/>
            <a:t>છે</a:t>
          </a:r>
          <a:r>
            <a:rPr lang="en-US" sz="2400" b="1" dirty="0"/>
            <a:t>. </a:t>
          </a:r>
          <a:r>
            <a:rPr lang="en-US" sz="2400" b="1" dirty="0" err="1"/>
            <a:t>તેને</a:t>
          </a:r>
          <a:r>
            <a:rPr lang="en-US" sz="2400" b="1" dirty="0"/>
            <a:t> </a:t>
          </a:r>
          <a:r>
            <a:rPr lang="gu-IN" sz="2400" b="1" dirty="0"/>
            <a:t>વાગોળવું</a:t>
          </a:r>
          <a:r>
            <a:rPr lang="en-US" sz="2400" b="1" dirty="0"/>
            <a:t> </a:t>
          </a:r>
          <a:r>
            <a:rPr lang="en-US" sz="2400" b="1" dirty="0" err="1"/>
            <a:t>કહેવામાં</a:t>
          </a:r>
          <a:r>
            <a:rPr lang="en-US" sz="2400" b="1" dirty="0"/>
            <a:t> </a:t>
          </a:r>
          <a:r>
            <a:rPr lang="en-US" sz="2400" b="1" dirty="0" err="1"/>
            <a:t>આવે</a:t>
          </a:r>
          <a:r>
            <a:rPr lang="en-US" sz="2400" b="1" dirty="0"/>
            <a:t> </a:t>
          </a:r>
          <a:r>
            <a:rPr lang="en-US" sz="2400" b="1" dirty="0" err="1"/>
            <a:t>છે</a:t>
          </a:r>
          <a:r>
            <a:rPr lang="en-US" sz="2400" b="1" dirty="0"/>
            <a:t>.</a:t>
          </a:r>
        </a:p>
      </dgm:t>
    </dgm:pt>
    <dgm:pt modelId="{EB38D019-8FAB-4427-A628-B7AADCC09E0B}" type="sibTrans" cxnId="{7294C64E-66E7-4A04-91D7-797947D38541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316B89AA-E65A-4774-B7BC-52AD0D971E63}" type="parTrans" cxnId="{7294C64E-66E7-4A04-91D7-797947D38541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A8940CEC-9856-459F-B15B-0234B1153C48}" type="pres">
      <dgm:prSet presAssocID="{D8EDFF19-EE8B-4301-B27F-EF4EC2F3B2BD}" presName="CompostProcess" presStyleCnt="0">
        <dgm:presLayoutVars>
          <dgm:dir/>
          <dgm:resizeHandles val="exact"/>
        </dgm:presLayoutVars>
      </dgm:prSet>
      <dgm:spPr/>
    </dgm:pt>
    <dgm:pt modelId="{1ECE1E7F-F29E-4BE2-886A-F0E58D457390}" type="pres">
      <dgm:prSet presAssocID="{D8EDFF19-EE8B-4301-B27F-EF4EC2F3B2BD}" presName="arrow" presStyleLbl="bgShp" presStyleIdx="0" presStyleCnt="1" custScaleX="117647"/>
      <dgm:spPr/>
    </dgm:pt>
    <dgm:pt modelId="{E6CAD00A-5AB8-49AC-AFEC-9243B9442382}" type="pres">
      <dgm:prSet presAssocID="{D8EDFF19-EE8B-4301-B27F-EF4EC2F3B2BD}" presName="linearProcess" presStyleCnt="0"/>
      <dgm:spPr/>
    </dgm:pt>
    <dgm:pt modelId="{00B1238C-4E4C-40AC-9899-F6A33A1DA351}" type="pres">
      <dgm:prSet presAssocID="{2C4C12D2-AF13-4A4B-B019-3999DBC41915}" presName="textNode" presStyleLbl="node1" presStyleIdx="0" presStyleCnt="3" custScaleY="13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443BFD-405A-446A-992A-67C2EC09C46A}" type="pres">
      <dgm:prSet presAssocID="{308D7E43-C9F9-4F4C-BEFF-07441B3496E9}" presName="sibTrans" presStyleCnt="0"/>
      <dgm:spPr/>
    </dgm:pt>
    <dgm:pt modelId="{B0D15D09-61F6-436F-B222-878EEE666E75}" type="pres">
      <dgm:prSet presAssocID="{20E3C29A-6565-49FE-AEA2-A2CBCA31DEDF}" presName="textNode" presStyleLbl="node1" presStyleIdx="1" presStyleCnt="3" custScaleY="172142" custLinFactNeighborX="-257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8B9055-88EE-478B-BCB7-046CEC8D5A3E}" type="pres">
      <dgm:prSet presAssocID="{54F1EC6D-A59B-4D97-A11F-CAA4103254A6}" presName="sibTrans" presStyleCnt="0"/>
      <dgm:spPr/>
    </dgm:pt>
    <dgm:pt modelId="{DA5A01C7-BD29-492F-9545-D749E3DAAC52}" type="pres">
      <dgm:prSet presAssocID="{E2F87752-3AEC-48CD-9EC9-0BC342D71172}" presName="textNode" presStyleLbl="node1" presStyleIdx="2" presStyleCnt="3" custScaleY="210655" custLinFactNeighborX="-916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27C344-DAE9-4F75-BC83-CE96C28C5F83}" type="presOf" srcId="{E2F87752-3AEC-48CD-9EC9-0BC342D71172}" destId="{DA5A01C7-BD29-492F-9545-D749E3DAAC52}" srcOrd="0" destOrd="0" presId="urn:microsoft.com/office/officeart/2005/8/layout/hProcess9"/>
    <dgm:cxn modelId="{32FDE53C-90EC-4CFC-BD12-ABEA8A3BE336}" srcId="{D8EDFF19-EE8B-4301-B27F-EF4EC2F3B2BD}" destId="{2C4C12D2-AF13-4A4B-B019-3999DBC41915}" srcOrd="0" destOrd="0" parTransId="{384BF286-8DA0-4283-BF22-6274E45B4F4B}" sibTransId="{308D7E43-C9F9-4F4C-BEFF-07441B3496E9}"/>
    <dgm:cxn modelId="{BD17606F-551A-45B1-89E3-D93F339655E6}" type="presOf" srcId="{D8EDFF19-EE8B-4301-B27F-EF4EC2F3B2BD}" destId="{A8940CEC-9856-459F-B15B-0234B1153C48}" srcOrd="0" destOrd="0" presId="urn:microsoft.com/office/officeart/2005/8/layout/hProcess9"/>
    <dgm:cxn modelId="{01856E90-D8E6-443E-98D0-627228A13292}" srcId="{D8EDFF19-EE8B-4301-B27F-EF4EC2F3B2BD}" destId="{20E3C29A-6565-49FE-AEA2-A2CBCA31DEDF}" srcOrd="1" destOrd="0" parTransId="{1CE6C74B-BF52-4D4F-B9C8-FE7B28BF45DD}" sibTransId="{54F1EC6D-A59B-4D97-A11F-CAA4103254A6}"/>
    <dgm:cxn modelId="{CFD18471-CF33-4878-B282-6C4A2FA9FA1E}" type="presOf" srcId="{2C4C12D2-AF13-4A4B-B019-3999DBC41915}" destId="{00B1238C-4E4C-40AC-9899-F6A33A1DA351}" srcOrd="0" destOrd="0" presId="urn:microsoft.com/office/officeart/2005/8/layout/hProcess9"/>
    <dgm:cxn modelId="{C23361AF-409C-4BEE-8617-966646D54C41}" type="presOf" srcId="{20E3C29A-6565-49FE-AEA2-A2CBCA31DEDF}" destId="{B0D15D09-61F6-436F-B222-878EEE666E75}" srcOrd="0" destOrd="0" presId="urn:microsoft.com/office/officeart/2005/8/layout/hProcess9"/>
    <dgm:cxn modelId="{7294C64E-66E7-4A04-91D7-797947D38541}" srcId="{D8EDFF19-EE8B-4301-B27F-EF4EC2F3B2BD}" destId="{E2F87752-3AEC-48CD-9EC9-0BC342D71172}" srcOrd="2" destOrd="0" parTransId="{316B89AA-E65A-4774-B7BC-52AD0D971E63}" sibTransId="{EB38D019-8FAB-4427-A628-B7AADCC09E0B}"/>
    <dgm:cxn modelId="{CAD4E278-1777-4939-AF0C-D7577B727019}" type="presParOf" srcId="{A8940CEC-9856-459F-B15B-0234B1153C48}" destId="{1ECE1E7F-F29E-4BE2-886A-F0E58D457390}" srcOrd="0" destOrd="0" presId="urn:microsoft.com/office/officeart/2005/8/layout/hProcess9"/>
    <dgm:cxn modelId="{5A5F70A9-A10F-4735-878A-712188B92766}" type="presParOf" srcId="{A8940CEC-9856-459F-B15B-0234B1153C48}" destId="{E6CAD00A-5AB8-49AC-AFEC-9243B9442382}" srcOrd="1" destOrd="0" presId="urn:microsoft.com/office/officeart/2005/8/layout/hProcess9"/>
    <dgm:cxn modelId="{6B2C968A-F3A2-4ADA-8E84-F72A3750C280}" type="presParOf" srcId="{E6CAD00A-5AB8-49AC-AFEC-9243B9442382}" destId="{00B1238C-4E4C-40AC-9899-F6A33A1DA351}" srcOrd="0" destOrd="0" presId="urn:microsoft.com/office/officeart/2005/8/layout/hProcess9"/>
    <dgm:cxn modelId="{F1EF4EE4-A463-4270-AE6E-2BA90EB7412E}" type="presParOf" srcId="{E6CAD00A-5AB8-49AC-AFEC-9243B9442382}" destId="{A0443BFD-405A-446A-992A-67C2EC09C46A}" srcOrd="1" destOrd="0" presId="urn:microsoft.com/office/officeart/2005/8/layout/hProcess9"/>
    <dgm:cxn modelId="{F6AB184A-8B23-4B41-B2B9-A2B9FC88B8D8}" type="presParOf" srcId="{E6CAD00A-5AB8-49AC-AFEC-9243B9442382}" destId="{B0D15D09-61F6-436F-B222-878EEE666E75}" srcOrd="2" destOrd="0" presId="urn:microsoft.com/office/officeart/2005/8/layout/hProcess9"/>
    <dgm:cxn modelId="{FDFDD742-FEE1-488A-B125-C77F2D40EC66}" type="presParOf" srcId="{E6CAD00A-5AB8-49AC-AFEC-9243B9442382}" destId="{9E8B9055-88EE-478B-BCB7-046CEC8D5A3E}" srcOrd="3" destOrd="0" presId="urn:microsoft.com/office/officeart/2005/8/layout/hProcess9"/>
    <dgm:cxn modelId="{8556B3AE-B0E8-4991-8906-EDB26831F52E}" type="presParOf" srcId="{E6CAD00A-5AB8-49AC-AFEC-9243B9442382}" destId="{DA5A01C7-BD29-492F-9545-D749E3DAAC5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5CE54E-4BED-4E5C-81C4-D917A83B3748}">
      <dsp:nvSpPr>
        <dsp:cNvPr id="0" name=""/>
        <dsp:cNvSpPr/>
      </dsp:nvSpPr>
      <dsp:spPr>
        <a:xfrm>
          <a:off x="3634" y="440493"/>
          <a:ext cx="2012075" cy="120724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>
              <a:latin typeface="Calibri"/>
              <a:ea typeface="Calibri"/>
              <a:cs typeface="Calibri"/>
            </a:rPr>
            <a:t>રુમેન</a:t>
          </a:r>
          <a:r>
            <a:rPr lang="en-US" sz="2400" b="0" kern="1200" dirty="0"/>
            <a:t> </a:t>
          </a:r>
          <a:endParaRPr lang="en-US" sz="2400" b="1" kern="1200" dirty="0">
            <a:solidFill>
              <a:schemeClr val="bg1"/>
            </a:solidFill>
            <a:latin typeface="+mn-lt"/>
          </a:endParaRPr>
        </a:p>
      </dsp:txBody>
      <dsp:txXfrm>
        <a:off x="3634" y="440493"/>
        <a:ext cx="2012075" cy="1207245"/>
      </dsp:txXfrm>
    </dsp:sp>
    <dsp:sp modelId="{5CFA28CF-EC8A-4925-96BB-901E834D95EA}">
      <dsp:nvSpPr>
        <dsp:cNvPr id="0" name=""/>
        <dsp:cNvSpPr/>
      </dsp:nvSpPr>
      <dsp:spPr>
        <a:xfrm>
          <a:off x="2216917" y="440493"/>
          <a:ext cx="2117729" cy="120724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/>
            <a:t>રેટીક્યુલમ </a:t>
          </a:r>
          <a:endParaRPr lang="en-US" sz="2400" b="1" kern="1200" dirty="0"/>
        </a:p>
      </dsp:txBody>
      <dsp:txXfrm>
        <a:off x="2216917" y="440493"/>
        <a:ext cx="2117729" cy="1207245"/>
      </dsp:txXfrm>
    </dsp:sp>
    <dsp:sp modelId="{DBCC756A-79F0-40A2-A7E2-31A511C50793}">
      <dsp:nvSpPr>
        <dsp:cNvPr id="0" name=""/>
        <dsp:cNvSpPr/>
      </dsp:nvSpPr>
      <dsp:spPr>
        <a:xfrm>
          <a:off x="4535854" y="440493"/>
          <a:ext cx="2012075" cy="120724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/>
            <a:t>ઓમેસમ </a:t>
          </a:r>
        </a:p>
      </dsp:txBody>
      <dsp:txXfrm>
        <a:off x="4535854" y="440493"/>
        <a:ext cx="2012075" cy="1207245"/>
      </dsp:txXfrm>
    </dsp:sp>
    <dsp:sp modelId="{7770CFBF-7E04-429D-9E81-0BFCCFFA6B4F}">
      <dsp:nvSpPr>
        <dsp:cNvPr id="0" name=""/>
        <dsp:cNvSpPr/>
      </dsp:nvSpPr>
      <dsp:spPr>
        <a:xfrm>
          <a:off x="6749136" y="440493"/>
          <a:ext cx="2176220" cy="120724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>
              <a:latin typeface="Calibri"/>
              <a:ea typeface="Calibri"/>
              <a:cs typeface="Calibri"/>
            </a:rPr>
            <a:t>અમ્માશ્ય</a:t>
          </a:r>
          <a:r>
            <a:rPr lang="en-US" sz="2400" b="0" kern="1200" dirty="0"/>
            <a:t> </a:t>
          </a:r>
        </a:p>
      </dsp:txBody>
      <dsp:txXfrm>
        <a:off x="6749136" y="440493"/>
        <a:ext cx="2176220" cy="12072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CE1E7F-F29E-4BE2-886A-F0E58D457390}">
      <dsp:nvSpPr>
        <dsp:cNvPr id="0" name=""/>
        <dsp:cNvSpPr/>
      </dsp:nvSpPr>
      <dsp:spPr>
        <a:xfrm>
          <a:off x="2" y="0"/>
          <a:ext cx="8465800" cy="5935621"/>
        </a:xfrm>
        <a:prstGeom prst="rightArrow">
          <a:avLst/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00B1238C-4E4C-40AC-9899-F6A33A1DA351}">
      <dsp:nvSpPr>
        <dsp:cNvPr id="0" name=""/>
        <dsp:cNvSpPr/>
      </dsp:nvSpPr>
      <dsp:spPr>
        <a:xfrm>
          <a:off x="3908" y="1424549"/>
          <a:ext cx="2569654" cy="308652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 err="1"/>
            <a:t>ઘાસ</a:t>
          </a:r>
          <a:r>
            <a:rPr lang="en-US" sz="2000" b="0" kern="1200" dirty="0"/>
            <a:t> </a:t>
          </a:r>
          <a:r>
            <a:rPr lang="en-US" sz="2000" b="0" kern="1200" dirty="0" err="1"/>
            <a:t>જલ્દીથી</a:t>
          </a:r>
          <a:r>
            <a:rPr lang="en-US" sz="2000" b="0" kern="1200" dirty="0"/>
            <a:t> </a:t>
          </a:r>
          <a:r>
            <a:rPr lang="en-US" sz="2000" b="0" kern="1200" dirty="0" err="1"/>
            <a:t>ખાઈ</a:t>
          </a:r>
          <a:r>
            <a:rPr lang="en-US" sz="2000" b="0" kern="1200" dirty="0"/>
            <a:t> </a:t>
          </a:r>
          <a:r>
            <a:rPr lang="en-US" sz="2000" b="0" kern="1200" dirty="0" err="1"/>
            <a:t>લે</a:t>
          </a:r>
          <a:r>
            <a:rPr lang="en-US" sz="2000" b="0" kern="1200" dirty="0"/>
            <a:t> </a:t>
          </a:r>
          <a:r>
            <a:rPr lang="en-US" sz="2000" b="0" kern="1200" dirty="0" err="1"/>
            <a:t>છે</a:t>
          </a:r>
          <a:r>
            <a:rPr lang="en-US" sz="2000" b="0" kern="1200" dirty="0"/>
            <a:t> </a:t>
          </a:r>
          <a:r>
            <a:rPr lang="en-US" sz="2000" b="0" kern="1200" dirty="0" err="1"/>
            <a:t>અને</a:t>
          </a:r>
          <a:r>
            <a:rPr lang="en-US" sz="2000" b="0" kern="1200" dirty="0"/>
            <a:t> </a:t>
          </a:r>
          <a:r>
            <a:rPr lang="en-US" sz="2000" b="0" kern="1200" dirty="0" err="1"/>
            <a:t>તરત</a:t>
          </a:r>
          <a:r>
            <a:rPr lang="en-US" sz="2000" b="0" kern="1200" dirty="0"/>
            <a:t> </a:t>
          </a:r>
          <a:r>
            <a:rPr lang="en-US" sz="2000" b="0" kern="1200" dirty="0" err="1"/>
            <a:t>ગળી</a:t>
          </a:r>
          <a:r>
            <a:rPr lang="en-US" sz="2000" b="0" kern="1200" dirty="0"/>
            <a:t> </a:t>
          </a:r>
          <a:r>
            <a:rPr lang="en-US" sz="2000" b="0" kern="1200" dirty="0" err="1"/>
            <a:t>જાય</a:t>
          </a:r>
          <a:r>
            <a:rPr lang="en-US" sz="2000" b="0" kern="1200" dirty="0"/>
            <a:t> </a:t>
          </a:r>
          <a:r>
            <a:rPr lang="en-US" sz="2000" b="0" kern="1200" dirty="0" err="1"/>
            <a:t>છે</a:t>
          </a:r>
          <a:r>
            <a:rPr lang="en-US" sz="2000" b="0" kern="1200" dirty="0"/>
            <a:t>. </a:t>
          </a:r>
          <a:r>
            <a:rPr lang="en-US" sz="2000" b="0" kern="1200" dirty="0" err="1"/>
            <a:t>ખોરાક</a:t>
          </a:r>
          <a:r>
            <a:rPr lang="en-US" sz="2000" b="0" kern="1200" dirty="0"/>
            <a:t>  </a:t>
          </a:r>
          <a:r>
            <a:rPr lang="gu-IN" sz="2000" kern="1200" dirty="0">
              <a:latin typeface="Calibri"/>
              <a:ea typeface="Calibri"/>
              <a:cs typeface="Calibri"/>
            </a:rPr>
            <a:t>રુમેન</a:t>
          </a:r>
          <a:r>
            <a:rPr lang="en-US" sz="2000" b="0" kern="1200" dirty="0" err="1"/>
            <a:t>માં</a:t>
          </a:r>
          <a:r>
            <a:rPr lang="en-US" sz="2000" b="0" kern="1200" dirty="0"/>
            <a:t> </a:t>
          </a:r>
          <a:r>
            <a:rPr lang="en-US" sz="2000" b="0" kern="1200" dirty="0" err="1"/>
            <a:t>સંગ્રહિત</a:t>
          </a:r>
          <a:r>
            <a:rPr lang="en-US" sz="2000" b="0" kern="1200" dirty="0"/>
            <a:t> </a:t>
          </a:r>
          <a:r>
            <a:rPr lang="en-US" sz="2000" b="0" kern="1200" dirty="0" err="1"/>
            <a:t>થાય</a:t>
          </a:r>
          <a:r>
            <a:rPr lang="en-US" sz="2000" b="0" kern="1200" dirty="0"/>
            <a:t> </a:t>
          </a:r>
          <a:r>
            <a:rPr lang="en-US" sz="2000" b="0" kern="1200" dirty="0" err="1"/>
            <a:t>છે</a:t>
          </a:r>
          <a:r>
            <a:rPr lang="en-US" sz="2000" b="0" kern="1200" dirty="0"/>
            <a:t>.</a:t>
          </a:r>
        </a:p>
      </dsp:txBody>
      <dsp:txXfrm>
        <a:off x="129348" y="1549989"/>
        <a:ext cx="2318774" cy="2835643"/>
      </dsp:txXfrm>
    </dsp:sp>
    <dsp:sp modelId="{B0D15D09-61F6-436F-B222-878EEE666E75}">
      <dsp:nvSpPr>
        <dsp:cNvPr id="0" name=""/>
        <dsp:cNvSpPr/>
      </dsp:nvSpPr>
      <dsp:spPr>
        <a:xfrm>
          <a:off x="2851720" y="1434580"/>
          <a:ext cx="2569654" cy="3066461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000" kern="1200" dirty="0">
              <a:latin typeface="Calibri"/>
              <a:ea typeface="Calibri"/>
              <a:cs typeface="Calibri"/>
            </a:rPr>
            <a:t>રુમેન</a:t>
          </a:r>
          <a:r>
            <a:rPr lang="en-US" sz="2000" b="0" kern="1200" dirty="0" err="1"/>
            <a:t>માં</a:t>
          </a:r>
          <a:r>
            <a:rPr lang="en-US" sz="2000" b="0" kern="1200" dirty="0"/>
            <a:t>  </a:t>
          </a:r>
          <a:r>
            <a:rPr lang="en-US" sz="2000" b="0" kern="1200" dirty="0" err="1"/>
            <a:t>રહેલા</a:t>
          </a:r>
          <a:r>
            <a:rPr lang="en-US" sz="2000" b="0" kern="1200" dirty="0"/>
            <a:t> </a:t>
          </a:r>
          <a:r>
            <a:rPr lang="en-US" sz="2000" b="0" kern="1200" dirty="0" err="1"/>
            <a:t>બેક્ટેરિયા</a:t>
          </a:r>
          <a:r>
            <a:rPr lang="en-US" sz="2000" b="0" kern="1200" dirty="0"/>
            <a:t> </a:t>
          </a:r>
          <a:r>
            <a:rPr lang="en-US" sz="2000" b="0" kern="1200" dirty="0" err="1"/>
            <a:t>ઘાસને</a:t>
          </a:r>
          <a:r>
            <a:rPr lang="en-US" sz="2000" b="0" kern="1200" dirty="0"/>
            <a:t> </a:t>
          </a:r>
          <a:r>
            <a:rPr lang="en-US" sz="2000" b="0" kern="1200" dirty="0" err="1"/>
            <a:t>તોડે</a:t>
          </a:r>
          <a:r>
            <a:rPr lang="en-US" sz="2000" b="0" kern="1200" dirty="0"/>
            <a:t> </a:t>
          </a:r>
          <a:r>
            <a:rPr lang="en-US" sz="2000" b="0" kern="1200" dirty="0" err="1"/>
            <a:t>છે</a:t>
          </a:r>
          <a:r>
            <a:rPr lang="en-US" sz="2000" b="0" kern="1200" dirty="0"/>
            <a:t> </a:t>
          </a:r>
          <a:r>
            <a:rPr lang="en-US" sz="2000" b="0" kern="1200" dirty="0" err="1"/>
            <a:t>અને</a:t>
          </a:r>
          <a:r>
            <a:rPr lang="en-US" sz="2000" b="0" kern="1200" dirty="0"/>
            <a:t> </a:t>
          </a:r>
          <a:r>
            <a:rPr lang="en-US" sz="2000" b="0" kern="1200" dirty="0" err="1"/>
            <a:t>ખમણ</a:t>
          </a:r>
          <a:r>
            <a:rPr lang="en-US" sz="2000" b="0" kern="1200" dirty="0"/>
            <a:t> </a:t>
          </a:r>
          <a:r>
            <a:rPr lang="en-US" sz="2000" b="0" kern="1200" dirty="0" err="1"/>
            <a:t>કરે</a:t>
          </a:r>
          <a:r>
            <a:rPr lang="en-US" sz="2000" b="0" kern="1200" dirty="0"/>
            <a:t> </a:t>
          </a:r>
          <a:r>
            <a:rPr lang="en-US" sz="2000" b="0" kern="1200" dirty="0" err="1"/>
            <a:t>છે</a:t>
          </a:r>
          <a:r>
            <a:rPr lang="en-US" sz="2000" b="0" kern="1200" dirty="0"/>
            <a:t>. </a:t>
          </a:r>
          <a:r>
            <a:rPr lang="en-US" sz="2000" b="0" kern="1200" dirty="0" err="1"/>
            <a:t>આંશિક</a:t>
          </a:r>
          <a:r>
            <a:rPr lang="en-US" sz="2000" b="0" kern="1200" dirty="0"/>
            <a:t> </a:t>
          </a:r>
          <a:r>
            <a:rPr lang="en-US" sz="2000" b="0" kern="1200" dirty="0" err="1"/>
            <a:t>રીતે</a:t>
          </a:r>
          <a:r>
            <a:rPr lang="en-US" sz="2000" b="0" kern="1200" dirty="0"/>
            <a:t> </a:t>
          </a:r>
          <a:r>
            <a:rPr lang="en-US" sz="2000" b="0" kern="1200"/>
            <a:t>પચેલું</a:t>
          </a:r>
          <a:r>
            <a:rPr lang="en-US" sz="2000" b="0" kern="1200" dirty="0"/>
            <a:t> </a:t>
          </a:r>
          <a:r>
            <a:rPr lang="en-US" sz="2000" b="0" kern="1200" dirty="0" err="1"/>
            <a:t>ઘાસ</a:t>
          </a:r>
          <a:r>
            <a:rPr lang="en-US" sz="2000" b="0" kern="1200" dirty="0"/>
            <a:t> </a:t>
          </a:r>
          <a:r>
            <a:rPr lang="gu-IN" sz="2000" b="0" kern="1200" dirty="0"/>
            <a:t>વાગોળ</a:t>
          </a:r>
          <a:r>
            <a:rPr lang="en-US" sz="2000" b="0" kern="1200" dirty="0"/>
            <a:t> </a:t>
          </a:r>
          <a:r>
            <a:rPr lang="en-US" sz="2000" b="0" kern="1200" dirty="0" err="1"/>
            <a:t>કહેવાય</a:t>
          </a:r>
          <a:r>
            <a:rPr lang="en-US" sz="2000" b="0" kern="1200" dirty="0"/>
            <a:t> </a:t>
          </a:r>
          <a:r>
            <a:rPr lang="en-US" sz="2000" b="0" kern="1200" dirty="0" err="1"/>
            <a:t>છે</a:t>
          </a:r>
          <a:r>
            <a:rPr lang="en-US" sz="2000" b="0" kern="1200" dirty="0"/>
            <a:t>.</a:t>
          </a:r>
        </a:p>
      </dsp:txBody>
      <dsp:txXfrm>
        <a:off x="2977160" y="1560020"/>
        <a:ext cx="2318774" cy="2815581"/>
      </dsp:txXfrm>
    </dsp:sp>
    <dsp:sp modelId="{DA5A01C7-BD29-492F-9545-D749E3DAAC52}">
      <dsp:nvSpPr>
        <dsp:cNvPr id="0" name=""/>
        <dsp:cNvSpPr/>
      </dsp:nvSpPr>
      <dsp:spPr>
        <a:xfrm>
          <a:off x="5548934" y="932094"/>
          <a:ext cx="2569654" cy="4071433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 err="1"/>
            <a:t>જ્યારે</a:t>
          </a:r>
          <a:r>
            <a:rPr lang="en-US" sz="2000" b="0" kern="1200" dirty="0"/>
            <a:t> </a:t>
          </a:r>
          <a:r>
            <a:rPr lang="en-US" sz="2000" b="0" kern="1200" dirty="0" err="1"/>
            <a:t>ચાવતું</a:t>
          </a:r>
          <a:r>
            <a:rPr lang="en-US" sz="2000" b="0" kern="1200" dirty="0"/>
            <a:t> </a:t>
          </a:r>
          <a:r>
            <a:rPr lang="en-US" sz="2000" b="0" kern="1200" dirty="0" err="1"/>
            <a:t>નથી</a:t>
          </a:r>
          <a:r>
            <a:rPr lang="en-US" sz="2000" b="0" kern="1200" dirty="0"/>
            <a:t> </a:t>
          </a:r>
          <a:r>
            <a:rPr lang="en-US" sz="2000" b="0" kern="1200" dirty="0" err="1"/>
            <a:t>ત્યારે</a:t>
          </a:r>
          <a:r>
            <a:rPr lang="en-US" sz="2000" b="0" kern="1200" dirty="0"/>
            <a:t> </a:t>
          </a:r>
          <a:r>
            <a:rPr lang="en-US" sz="2000" b="0" kern="1200" dirty="0" err="1"/>
            <a:t>આંશિક</a:t>
          </a:r>
          <a:r>
            <a:rPr lang="en-US" sz="2000" b="0" kern="1200" dirty="0"/>
            <a:t> </a:t>
          </a:r>
          <a:r>
            <a:rPr lang="en-US" sz="2000" b="0" kern="1200" dirty="0" err="1"/>
            <a:t>રીતે</a:t>
          </a:r>
          <a:r>
            <a:rPr lang="en-US" sz="2000" b="0" kern="1200" dirty="0"/>
            <a:t> </a:t>
          </a:r>
          <a:r>
            <a:rPr lang="en-US" sz="2000" b="0" kern="1200" dirty="0" err="1"/>
            <a:t>પચે</a:t>
          </a:r>
          <a:r>
            <a:rPr lang="gu-IN" sz="2000" b="0" kern="1200" dirty="0"/>
            <a:t>લો</a:t>
          </a:r>
          <a:r>
            <a:rPr lang="en-US" sz="2000" b="0" kern="1200" dirty="0"/>
            <a:t> </a:t>
          </a:r>
          <a:r>
            <a:rPr lang="en-US" sz="2000" b="0" kern="1200" dirty="0" err="1"/>
            <a:t>ખોરાક</a:t>
          </a:r>
          <a:r>
            <a:rPr lang="en-US" sz="2000" b="0" kern="1200" dirty="0"/>
            <a:t> </a:t>
          </a:r>
          <a:r>
            <a:rPr lang="en-US" sz="2000" b="0" kern="1200" dirty="0" err="1"/>
            <a:t>ફરી</a:t>
          </a:r>
          <a:r>
            <a:rPr lang="en-US" sz="2000" b="0" kern="1200" dirty="0"/>
            <a:t> મોઢામાં </a:t>
          </a:r>
          <a:r>
            <a:rPr lang="en-US" sz="2000" b="0" kern="1200" dirty="0" err="1"/>
            <a:t>આવે</a:t>
          </a:r>
          <a:r>
            <a:rPr lang="en-US" sz="2000" b="0" kern="1200" dirty="0"/>
            <a:t> </a:t>
          </a:r>
          <a:r>
            <a:rPr lang="en-US" sz="2000" b="0" kern="1200" dirty="0" err="1"/>
            <a:t>છે</a:t>
          </a:r>
          <a:r>
            <a:rPr lang="en-US" sz="2000" b="0" kern="1200" dirty="0"/>
            <a:t> </a:t>
          </a:r>
          <a:r>
            <a:rPr lang="en-US" sz="2000" b="0" kern="1200" dirty="0" err="1"/>
            <a:t>અને</a:t>
          </a:r>
          <a:r>
            <a:rPr lang="en-US" sz="2000" b="0" kern="1200" dirty="0"/>
            <a:t> </a:t>
          </a:r>
          <a:r>
            <a:rPr lang="en-US" sz="2000" b="0" kern="1200" dirty="0" err="1"/>
            <a:t>ચાવવાનું</a:t>
          </a:r>
          <a:r>
            <a:rPr lang="en-US" sz="2000" b="0" kern="1200" dirty="0"/>
            <a:t> </a:t>
          </a:r>
          <a:r>
            <a:rPr lang="en-US" sz="2000" b="0" kern="1200" dirty="0" err="1"/>
            <a:t>શરૂ</a:t>
          </a:r>
          <a:r>
            <a:rPr lang="en-US" sz="2000" b="0" kern="1200" dirty="0"/>
            <a:t> </a:t>
          </a:r>
          <a:r>
            <a:rPr lang="en-US" sz="2000" b="0" kern="1200" dirty="0" err="1"/>
            <a:t>થાય</a:t>
          </a:r>
          <a:r>
            <a:rPr lang="en-US" sz="2000" b="0" kern="1200" dirty="0"/>
            <a:t> </a:t>
          </a:r>
          <a:r>
            <a:rPr lang="en-US" sz="2000" b="0" kern="1200" dirty="0" err="1"/>
            <a:t>છે</a:t>
          </a:r>
          <a:r>
            <a:rPr lang="en-US" sz="2000" b="0" kern="1200" dirty="0"/>
            <a:t>. </a:t>
          </a:r>
          <a:r>
            <a:rPr lang="en-US" sz="2000" b="0" kern="1200" dirty="0" err="1"/>
            <a:t>તેને</a:t>
          </a:r>
          <a:r>
            <a:rPr lang="en-US" sz="2000" b="0" kern="1200" dirty="0"/>
            <a:t> </a:t>
          </a:r>
          <a:r>
            <a:rPr lang="gu-IN" sz="2000" b="0" kern="1200" dirty="0"/>
            <a:t>વાગોળવું</a:t>
          </a:r>
          <a:r>
            <a:rPr lang="en-US" sz="2000" b="0" kern="1200" dirty="0"/>
            <a:t> </a:t>
          </a:r>
          <a:r>
            <a:rPr lang="en-US" sz="2000" b="0" kern="1200" dirty="0" err="1"/>
            <a:t>કહેવામાં</a:t>
          </a:r>
          <a:r>
            <a:rPr lang="en-US" sz="2000" b="0" kern="1200" dirty="0"/>
            <a:t> </a:t>
          </a:r>
          <a:r>
            <a:rPr lang="en-US" sz="2000" b="0" kern="1200" dirty="0" err="1"/>
            <a:t>આવે</a:t>
          </a:r>
          <a:r>
            <a:rPr lang="en-US" sz="2000" b="0" kern="1200" dirty="0"/>
            <a:t> </a:t>
          </a:r>
          <a:r>
            <a:rPr lang="en-US" sz="2000" b="0" kern="1200" dirty="0" err="1"/>
            <a:t>છે</a:t>
          </a:r>
          <a:r>
            <a:rPr lang="en-US" sz="2000" b="0" kern="1200" dirty="0"/>
            <a:t>.</a:t>
          </a:r>
        </a:p>
      </dsp:txBody>
      <dsp:txXfrm>
        <a:off x="5674374" y="1057534"/>
        <a:ext cx="2318774" cy="38205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21-05-2026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books.org/wiki/User:Sunshineconnelly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n.wikibooks.org/wiki/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Cow : https://</a:t>
            </a:r>
            <a:r>
              <a:rPr lang="en-IN" dirty="0" err="1"/>
              <a:t>pixabay.com</a:t>
            </a:r>
            <a:r>
              <a:rPr lang="en-IN" dirty="0"/>
              <a:t>/illustrations/cow-ruminant-bell-flowers-farm-5712706/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Images: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Cow: </a:t>
            </a:r>
            <a:r>
              <a:rPr lang="en-US" altLang="en-US" dirty="0"/>
              <a:t>https://pixabay.com/en/cow-milk-farm-animal-dairy-cattle-1805369/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License: CC0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Buffalo: </a:t>
            </a:r>
            <a:r>
              <a:rPr lang="en-US" altLang="en-US" dirty="0"/>
              <a:t>https://pixabay.com/en/buffalo-close-head-safari-uganda-2878230/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License: CC0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Goat: </a:t>
            </a:r>
            <a:r>
              <a:rPr lang="en-US" altLang="en-US" dirty="0"/>
              <a:t>https://www.pexels.com/photo/white-goat-eating-grass-during-daytime-144240/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License: CC0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  <a:p>
            <a:endParaRPr lang="en-US" alt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Source: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Image: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https://commons.wikimedia.org/wiki/File:Anatomy_and_physiology_of_animals_The_rumen.jpg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License: CC 3.0 - The original uploader was </a:t>
            </a:r>
            <a:r>
              <a:rPr lang="en-US" altLang="en-US" dirty="0" err="1">
                <a:hlinkClick r:id="rId3" tooltip="wikibooks:User:Sunshineconnelly"/>
              </a:rPr>
              <a:t>Sunshineconnelly</a:t>
            </a:r>
            <a:r>
              <a:rPr lang="en-US" altLang="en-US" dirty="0"/>
              <a:t> at </a:t>
            </a:r>
            <a:r>
              <a:rPr lang="en-US" altLang="en-US" dirty="0">
                <a:hlinkClick r:id="rId4" tooltip="wikibooks:"/>
              </a:rPr>
              <a:t>English </a:t>
            </a:r>
            <a:r>
              <a:rPr lang="en-US" altLang="en-US" dirty="0" err="1">
                <a:hlinkClick r:id="rId4" tooltip="wikibooks:"/>
              </a:rPr>
              <a:t>Wikibooks</a:t>
            </a:r>
            <a:endParaRPr lang="en-US" altLang="en-US" dirty="0"/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Image source: https://www.youtube.com/watch?v=aT8NQqSntCs&amp;t=517s</a:t>
            </a:r>
          </a:p>
          <a:p>
            <a:endParaRPr lang="en-US" alt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xmlns="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28"/>
          <p:cNvSpPr txBox="1"/>
          <p:nvPr/>
        </p:nvSpPr>
        <p:spPr>
          <a:xfrm>
            <a:off x="1007268" y="688329"/>
            <a:ext cx="7129463" cy="162776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5" tIns="45700" rIns="91425" bIns="45700" anchor="t"/>
          <a:lstStyle/>
          <a:p>
            <a:pPr algn="ctr">
              <a:defRPr/>
            </a:pPr>
            <a:r>
              <a:rPr lang="gu-IN" sz="5400" cap="small" dirty="0">
                <a:solidFill>
                  <a:schemeClr val="bg1"/>
                </a:solidFill>
                <a:ea typeface="+mn-lt"/>
                <a:cs typeface="+mn-lt"/>
              </a:rPr>
              <a:t>વાગોળનારા</a:t>
            </a:r>
            <a:r>
              <a:rPr lang="en-US" sz="5400" cap="small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5400" cap="small" dirty="0" err="1">
                <a:solidFill>
                  <a:schemeClr val="bg1"/>
                </a:solidFill>
                <a:ea typeface="+mn-lt"/>
                <a:cs typeface="+mn-lt"/>
              </a:rPr>
              <a:t>પ્રાણીઓમાં</a:t>
            </a:r>
            <a:r>
              <a:rPr lang="en-US" sz="5400" cap="small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gu-IN" sz="5400" cap="small" dirty="0">
                <a:solidFill>
                  <a:schemeClr val="bg1"/>
                </a:solidFill>
                <a:ea typeface="+mn-lt"/>
                <a:cs typeface="+mn-lt"/>
              </a:rPr>
              <a:t>પોષણ</a:t>
            </a:r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</p:txBody>
      </p:sp>
      <p:pic>
        <p:nvPicPr>
          <p:cNvPr id="1026" name="Picture 2" descr="Cow, Ruminant, Bell, Flowers, Farm, Pasture, Cartoon">
            <a:extLst>
              <a:ext uri="{FF2B5EF4-FFF2-40B4-BE49-F238E27FC236}">
                <a16:creationId xmlns:a16="http://schemas.microsoft.com/office/drawing/2014/main" xmlns="" id="{832CD721-6940-D343-873B-79D964023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362200"/>
            <a:ext cx="3552444" cy="384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52736" y="1227931"/>
            <a:ext cx="7376864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 anchor="t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gu-IN" sz="2400" b="1" dirty="0">
                <a:ea typeface="+mn-lt"/>
                <a:cs typeface="+mn-lt"/>
              </a:rPr>
              <a:t>વાગોળનારા</a:t>
            </a:r>
            <a:r>
              <a:rPr lang="en-IN" sz="2400" b="1" dirty="0">
                <a:ea typeface="+mn-lt"/>
                <a:cs typeface="+mn-lt"/>
              </a:rPr>
              <a:t> </a:t>
            </a:r>
            <a:r>
              <a:rPr lang="en-IN" sz="2400" b="1" dirty="0" err="1">
                <a:ea typeface="+mn-lt"/>
                <a:cs typeface="+mn-lt"/>
              </a:rPr>
              <a:t>પ્રાણી</a:t>
            </a:r>
            <a:r>
              <a:rPr lang="en-IN" sz="2400" b="1" dirty="0">
                <a:ea typeface="+mn-lt"/>
                <a:cs typeface="+mn-lt"/>
              </a:rPr>
              <a:t> એ </a:t>
            </a:r>
            <a:r>
              <a:rPr lang="en-IN" sz="2400" b="1" dirty="0" err="1">
                <a:ea typeface="+mn-lt"/>
                <a:cs typeface="+mn-lt"/>
              </a:rPr>
              <a:t>છે</a:t>
            </a:r>
            <a:r>
              <a:rPr lang="en-IN" sz="2400" b="1" dirty="0">
                <a:ea typeface="+mn-lt"/>
                <a:cs typeface="+mn-lt"/>
              </a:rPr>
              <a:t> </a:t>
            </a:r>
            <a:r>
              <a:rPr lang="en-IN" sz="2400" b="1" dirty="0" err="1">
                <a:ea typeface="+mn-lt"/>
                <a:cs typeface="+mn-lt"/>
              </a:rPr>
              <a:t>જે</a:t>
            </a:r>
            <a:r>
              <a:rPr lang="en-IN" sz="2400" b="1" dirty="0">
                <a:ea typeface="+mn-lt"/>
                <a:cs typeface="+mn-lt"/>
              </a:rPr>
              <a:t> </a:t>
            </a:r>
            <a:r>
              <a:rPr lang="en-IN" sz="2400" b="1" dirty="0" err="1">
                <a:ea typeface="+mn-lt"/>
                <a:cs typeface="+mn-lt"/>
              </a:rPr>
              <a:t>ઘાસ</a:t>
            </a:r>
            <a:r>
              <a:rPr lang="en-IN" sz="2400" b="1" dirty="0">
                <a:ea typeface="+mn-lt"/>
                <a:cs typeface="+mn-lt"/>
              </a:rPr>
              <a:t> </a:t>
            </a:r>
            <a:r>
              <a:rPr lang="en-IN" sz="2400" b="1" dirty="0" err="1">
                <a:ea typeface="+mn-lt"/>
                <a:cs typeface="+mn-lt"/>
              </a:rPr>
              <a:t>ખાય</a:t>
            </a:r>
            <a:r>
              <a:rPr lang="en-IN" sz="2400" b="1" dirty="0">
                <a:ea typeface="+mn-lt"/>
                <a:cs typeface="+mn-lt"/>
              </a:rPr>
              <a:t> </a:t>
            </a:r>
            <a:r>
              <a:rPr lang="en-IN" sz="2400" b="1" dirty="0" err="1">
                <a:ea typeface="+mn-lt"/>
                <a:cs typeface="+mn-lt"/>
              </a:rPr>
              <a:t>છે</a:t>
            </a:r>
            <a:r>
              <a:rPr lang="en-IN" sz="2400" b="1" dirty="0">
                <a:ea typeface="+mn-lt"/>
                <a:cs typeface="+mn-lt"/>
              </a:rPr>
              <a:t>.</a:t>
            </a:r>
            <a:br>
              <a:rPr lang="en-IN" sz="2400" b="1" dirty="0">
                <a:ea typeface="+mn-lt"/>
                <a:cs typeface="+mn-lt"/>
              </a:rPr>
            </a:br>
            <a:r>
              <a:rPr lang="en-IN" sz="2400" b="1" dirty="0">
                <a:ea typeface="+mn-lt"/>
                <a:cs typeface="+mn-lt"/>
              </a:rPr>
              <a:t> </a:t>
            </a:r>
            <a:r>
              <a:rPr lang="en-IN" sz="2400" b="1" dirty="0" err="1">
                <a:ea typeface="+mn-lt"/>
                <a:cs typeface="+mn-lt"/>
              </a:rPr>
              <a:t>તેમની</a:t>
            </a:r>
            <a:r>
              <a:rPr lang="en-IN" sz="2400" b="1" dirty="0">
                <a:ea typeface="+mn-lt"/>
                <a:cs typeface="+mn-lt"/>
              </a:rPr>
              <a:t> </a:t>
            </a:r>
            <a:r>
              <a:rPr lang="en-IN" sz="2400" b="1" dirty="0" err="1">
                <a:ea typeface="+mn-lt"/>
                <a:cs typeface="+mn-lt"/>
              </a:rPr>
              <a:t>પાચન</a:t>
            </a:r>
            <a:r>
              <a:rPr lang="en-IN" sz="2400" b="1" dirty="0">
                <a:ea typeface="+mn-lt"/>
                <a:cs typeface="+mn-lt"/>
              </a:rPr>
              <a:t> </a:t>
            </a:r>
            <a:r>
              <a:rPr lang="en-IN" sz="2400" b="1" dirty="0" err="1">
                <a:ea typeface="+mn-lt"/>
                <a:cs typeface="+mn-lt"/>
              </a:rPr>
              <a:t>પ્રક્રિયા</a:t>
            </a:r>
            <a:r>
              <a:rPr lang="en-IN" sz="2400" b="1" dirty="0">
                <a:ea typeface="+mn-lt"/>
                <a:cs typeface="+mn-lt"/>
              </a:rPr>
              <a:t> </a:t>
            </a:r>
            <a:r>
              <a:rPr lang="en-IN" sz="2400" b="1" dirty="0" err="1">
                <a:ea typeface="+mn-lt"/>
                <a:cs typeface="+mn-lt"/>
              </a:rPr>
              <a:t>ખૂબ</a:t>
            </a:r>
            <a:r>
              <a:rPr lang="en-IN" sz="2400" b="1" dirty="0">
                <a:ea typeface="+mn-lt"/>
                <a:cs typeface="+mn-lt"/>
              </a:rPr>
              <a:t> જ </a:t>
            </a:r>
            <a:r>
              <a:rPr lang="en-IN" sz="2400" b="1" dirty="0" err="1">
                <a:ea typeface="+mn-lt"/>
                <a:cs typeface="+mn-lt"/>
              </a:rPr>
              <a:t>રસપ્રદ</a:t>
            </a:r>
            <a:r>
              <a:rPr lang="en-IN" sz="2400" b="1" dirty="0">
                <a:ea typeface="+mn-lt"/>
                <a:cs typeface="+mn-lt"/>
              </a:rPr>
              <a:t> </a:t>
            </a:r>
            <a:r>
              <a:rPr lang="en-IN" sz="2400" b="1" dirty="0" err="1">
                <a:ea typeface="+mn-lt"/>
                <a:cs typeface="+mn-lt"/>
              </a:rPr>
              <a:t>છે</a:t>
            </a:r>
            <a:r>
              <a:rPr lang="en-IN" sz="2400" b="1" dirty="0">
                <a:ea typeface="+mn-lt"/>
                <a:cs typeface="+mn-lt"/>
              </a:rPr>
              <a:t>.</a:t>
            </a:r>
            <a:endParaRPr lang="en-US" b="1" dirty="0">
              <a:ea typeface="+mn-lt"/>
              <a:cs typeface="+mn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171" y="2801188"/>
            <a:ext cx="2881485" cy="192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0624" y="2801188"/>
            <a:ext cx="2689176" cy="192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78147" y="2801188"/>
            <a:ext cx="2711969" cy="192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ound Diagonal Corner Rectangle 15"/>
          <p:cNvSpPr/>
          <p:nvPr/>
        </p:nvSpPr>
        <p:spPr>
          <a:xfrm>
            <a:off x="4137455" y="4677228"/>
            <a:ext cx="1322346" cy="570018"/>
          </a:xfrm>
          <a:prstGeom prst="round2Diag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r>
              <a:rPr lang="en-US" sz="2400" dirty="0" err="1">
                <a:ea typeface="+mn-lt"/>
                <a:cs typeface="+mn-lt"/>
              </a:rPr>
              <a:t>ભેંસ</a:t>
            </a:r>
            <a:endParaRPr lang="en-US" dirty="0" err="1"/>
          </a:p>
        </p:txBody>
      </p:sp>
      <p:sp>
        <p:nvSpPr>
          <p:cNvPr id="17" name="Round Diagonal Corner Rectangle 16"/>
          <p:cNvSpPr/>
          <p:nvPr/>
        </p:nvSpPr>
        <p:spPr>
          <a:xfrm>
            <a:off x="1027113" y="4713029"/>
            <a:ext cx="1487487" cy="498417"/>
          </a:xfrm>
          <a:prstGeom prst="round2Diag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r>
              <a:rPr lang="en-US" sz="2400" dirty="0" err="1">
                <a:ea typeface="+mn-lt"/>
                <a:cs typeface="+mn-lt"/>
              </a:rPr>
              <a:t>ગાય</a:t>
            </a:r>
            <a:endParaRPr lang="en-US" dirty="0" err="1"/>
          </a:p>
        </p:txBody>
      </p:sp>
      <p:sp>
        <p:nvSpPr>
          <p:cNvPr id="18" name="Round Diagonal Corner Rectangle 17"/>
          <p:cNvSpPr/>
          <p:nvPr/>
        </p:nvSpPr>
        <p:spPr>
          <a:xfrm>
            <a:off x="6705600" y="4713494"/>
            <a:ext cx="1486273" cy="497487"/>
          </a:xfrm>
          <a:prstGeom prst="round2Diag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r>
              <a:rPr lang="en-US" sz="2400" dirty="0" err="1">
                <a:ea typeface="+mn-lt"/>
                <a:cs typeface="+mn-lt"/>
              </a:rPr>
              <a:t>બકરી</a:t>
            </a:r>
            <a:endParaRPr lang="en-US" dirty="0" err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1CC9143-BF81-164F-9882-ED676D976A86}"/>
              </a:ext>
            </a:extLst>
          </p:cNvPr>
          <p:cNvSpPr txBox="1"/>
          <p:nvPr/>
        </p:nvSpPr>
        <p:spPr>
          <a:xfrm>
            <a:off x="2743200" y="134615"/>
            <a:ext cx="358140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gu-IN" sz="3600" b="1" dirty="0">
                <a:ea typeface="+mn-lt"/>
                <a:cs typeface="+mn-lt"/>
              </a:rPr>
              <a:t>વાગોળનારા</a:t>
            </a:r>
            <a:r>
              <a:rPr lang="x-none" sz="3600" b="1" dirty="0">
                <a:ea typeface="+mn-lt"/>
                <a:cs typeface="+mn-lt"/>
              </a:rPr>
              <a:t> પ્રાણી</a:t>
            </a:r>
            <a:endParaRPr lang="en-US" b="1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uble Wave 3"/>
          <p:cNvSpPr/>
          <p:nvPr/>
        </p:nvSpPr>
        <p:spPr>
          <a:xfrm>
            <a:off x="1905000" y="1447800"/>
            <a:ext cx="5486400" cy="1515343"/>
          </a:xfrm>
          <a:prstGeom prst="doubleWave">
            <a:avLst/>
          </a:prstGeom>
          <a:solidFill>
            <a:schemeClr val="accent6">
              <a:lumMod val="50000"/>
            </a:schemeClr>
          </a:solidFill>
          <a:ln w="38100"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r>
              <a:rPr lang="gu-IN" sz="2400" b="1" dirty="0">
                <a:solidFill>
                  <a:schemeClr val="bg1"/>
                </a:solidFill>
                <a:ea typeface="+mn-lt"/>
                <a:cs typeface="+mn-lt"/>
              </a:rPr>
              <a:t>વાગોળનારા</a:t>
            </a:r>
            <a:r>
              <a:rPr lang="en-US" sz="24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a typeface="+mn-lt"/>
                <a:cs typeface="+mn-lt"/>
              </a:rPr>
              <a:t>પ્રાણીઓના</a:t>
            </a:r>
            <a:r>
              <a:rPr lang="en-US" sz="24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a typeface="+mn-lt"/>
                <a:cs typeface="+mn-lt"/>
              </a:rPr>
              <a:t>પેટમાં</a:t>
            </a:r>
            <a:r>
              <a:rPr lang="en-US" sz="2400" b="1" dirty="0">
                <a:solidFill>
                  <a:schemeClr val="bg1"/>
                </a:solidFill>
                <a:ea typeface="+mn-lt"/>
                <a:cs typeface="+mn-lt"/>
              </a:rPr>
              <a:t> 4 </a:t>
            </a:r>
            <a:r>
              <a:rPr lang="en-US" sz="2400" b="1" dirty="0" err="1">
                <a:solidFill>
                  <a:schemeClr val="bg1"/>
                </a:solidFill>
                <a:ea typeface="+mn-lt"/>
                <a:cs typeface="+mn-lt"/>
              </a:rPr>
              <a:t>વિભાગ</a:t>
            </a:r>
            <a:r>
              <a:rPr lang="en-US" sz="24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a typeface="+mn-lt"/>
                <a:cs typeface="+mn-lt"/>
              </a:rPr>
              <a:t>હોય</a:t>
            </a:r>
            <a:r>
              <a:rPr lang="en-US" sz="24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a typeface="+mn-lt"/>
                <a:cs typeface="+mn-lt"/>
              </a:rPr>
              <a:t>છે</a:t>
            </a:r>
            <a:r>
              <a:rPr lang="en-US" sz="2400" b="1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endParaRPr lang="en-US" b="1" dirty="0">
              <a:solidFill>
                <a:schemeClr val="bg1"/>
              </a:solidFill>
              <a:ea typeface="+mn-lt"/>
              <a:cs typeface="+mn-lt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3362705757"/>
              </p:ext>
            </p:extLst>
          </p:nvPr>
        </p:nvGraphicFramePr>
        <p:xfrm>
          <a:off x="107504" y="3657600"/>
          <a:ext cx="8928992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1D3555B-9D4C-C747-9FE4-98CB459D0355}"/>
              </a:ext>
            </a:extLst>
          </p:cNvPr>
          <p:cNvSpPr txBox="1"/>
          <p:nvPr/>
        </p:nvSpPr>
        <p:spPr>
          <a:xfrm>
            <a:off x="1219201" y="76200"/>
            <a:ext cx="6553199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gu-IN" sz="3600" b="1" dirty="0">
                <a:ea typeface="+mn-lt"/>
                <a:cs typeface="+mn-lt"/>
              </a:rPr>
              <a:t>વાગોળનારા</a:t>
            </a:r>
            <a:r>
              <a:rPr lang="en-US" sz="3600" b="1" dirty="0">
                <a:ea typeface="+mn-lt"/>
                <a:cs typeface="+mn-lt"/>
              </a:rPr>
              <a:t> </a:t>
            </a:r>
            <a:r>
              <a:rPr lang="x-none" sz="3600" b="1" dirty="0">
                <a:ea typeface="+mn-lt"/>
                <a:cs typeface="+mn-lt"/>
              </a:rPr>
              <a:t>પ્રાણીઓમાં પાચન તંત્ર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9415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F5CE54E-4BED-4E5C-81C4-D917A83B3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5">
                                            <p:graphicEl>
                                              <a:dgm id="{8F5CE54E-4BED-4E5C-81C4-D917A83B3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CFA28CF-EC8A-4925-96BB-901E834D95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5">
                                            <p:graphicEl>
                                              <a:dgm id="{5CFA28CF-EC8A-4925-96BB-901E834D95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BCC756A-79F0-40A2-A7E2-31A511C507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5">
                                            <p:graphicEl>
                                              <a:dgm id="{DBCC756A-79F0-40A2-A7E2-31A511C507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770CFBF-7E04-429D-9E81-0BFCCFFA6B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000"/>
                                        <p:tgtEl>
                                          <p:spTgt spid="5">
                                            <p:graphicEl>
                                              <a:dgm id="{7770CFBF-7E04-429D-9E81-0BFCCFFA6B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5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33400" y="1371600"/>
            <a:ext cx="7772400" cy="4648200"/>
            <a:chOff x="395536" y="1556791"/>
            <a:chExt cx="8410534" cy="4326719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1556791"/>
              <a:ext cx="8410534" cy="4326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1"/>
            <p:cNvSpPr txBox="1">
              <a:spLocks noChangeArrowheads="1"/>
            </p:cNvSpPr>
            <p:nvPr/>
          </p:nvSpPr>
          <p:spPr bwMode="auto">
            <a:xfrm>
              <a:off x="1763688" y="2607295"/>
              <a:ext cx="1384499" cy="4297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1440" tIns="45720" rIns="91440" bIns="45720" anchor="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sz="2400" dirty="0" err="1">
                  <a:latin typeface="Calibri"/>
                  <a:ea typeface="Calibri"/>
                  <a:cs typeface="Calibri"/>
                </a:rPr>
                <a:t>આંતરડાં</a:t>
              </a:r>
              <a:r>
                <a:rPr lang="en-US" sz="2400" dirty="0">
                  <a:latin typeface="Calibri"/>
                  <a:ea typeface="Calibri"/>
                  <a:cs typeface="Calibri"/>
                </a:rPr>
                <a:t> </a:t>
              </a:r>
              <a:endParaRPr lang="en-US" dirty="0"/>
            </a:p>
          </p:txBody>
        </p:sp>
        <p:sp>
          <p:nvSpPr>
            <p:cNvPr id="6" name="TextBox 4"/>
            <p:cNvSpPr txBox="1">
              <a:spLocks noChangeArrowheads="1"/>
            </p:cNvSpPr>
            <p:nvPr/>
          </p:nvSpPr>
          <p:spPr bwMode="auto">
            <a:xfrm>
              <a:off x="3714095" y="2607294"/>
              <a:ext cx="1415792" cy="4297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1440" tIns="45720" rIns="91440" bIns="45720" anchor="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sz="2400" dirty="0" err="1">
                  <a:latin typeface="Calibri"/>
                  <a:ea typeface="Calibri"/>
                  <a:cs typeface="Calibri"/>
                </a:rPr>
                <a:t>ઓમેસમ</a:t>
              </a:r>
              <a:r>
                <a:rPr lang="en-US" sz="2400" dirty="0">
                  <a:latin typeface="Calibri"/>
                  <a:ea typeface="Calibri"/>
                  <a:cs typeface="Calibri"/>
                </a:rPr>
                <a:t> </a:t>
              </a:r>
              <a:endParaRPr lang="en-US" dirty="0"/>
            </a:p>
          </p:txBody>
        </p:sp>
        <p:sp>
          <p:nvSpPr>
            <p:cNvPr id="7" name="TextBox 5"/>
            <p:cNvSpPr txBox="1">
              <a:spLocks noChangeArrowheads="1"/>
            </p:cNvSpPr>
            <p:nvPr/>
          </p:nvSpPr>
          <p:spPr bwMode="auto">
            <a:xfrm>
              <a:off x="5436057" y="2838127"/>
              <a:ext cx="1438342" cy="4297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1440" tIns="45720" rIns="91440" bIns="45720" anchor="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sz="2400" dirty="0" err="1">
                  <a:latin typeface="Calibri"/>
                  <a:ea typeface="Calibri"/>
                  <a:cs typeface="Calibri"/>
                </a:rPr>
                <a:t>અન્નનળી</a:t>
              </a:r>
              <a:r>
                <a:rPr lang="en-US" sz="2400" dirty="0">
                  <a:latin typeface="Calibri"/>
                  <a:ea typeface="Calibri"/>
                  <a:cs typeface="Calibri"/>
                </a:rPr>
                <a:t> </a:t>
              </a:r>
              <a:endParaRPr lang="en-US" dirty="0"/>
            </a:p>
          </p:txBody>
        </p:sp>
        <p:sp>
          <p:nvSpPr>
            <p:cNvPr id="8" name="TextBox 6"/>
            <p:cNvSpPr txBox="1">
              <a:spLocks noChangeArrowheads="1"/>
            </p:cNvSpPr>
            <p:nvPr/>
          </p:nvSpPr>
          <p:spPr bwMode="auto">
            <a:xfrm>
              <a:off x="5607369" y="5085184"/>
              <a:ext cx="1582315" cy="4297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1440" tIns="45720" rIns="91440" bIns="45720" anchor="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en-US" sz="2400" dirty="0" err="1">
                  <a:latin typeface="Calibri"/>
                  <a:ea typeface="Calibri"/>
                  <a:cs typeface="Calibri"/>
                </a:rPr>
                <a:t>રે</a:t>
              </a:r>
              <a:r>
                <a:rPr lang="gu-IN" sz="2400" dirty="0">
                  <a:latin typeface="Calibri"/>
                  <a:ea typeface="Calibri"/>
                  <a:cs typeface="Calibri"/>
                </a:rPr>
                <a:t>ટિ</a:t>
              </a:r>
              <a:r>
                <a:rPr lang="en-US" sz="2400" dirty="0" err="1">
                  <a:latin typeface="Calibri"/>
                  <a:ea typeface="Calibri"/>
                  <a:cs typeface="Calibri"/>
                </a:rPr>
                <a:t>ક્યુલમ</a:t>
              </a:r>
              <a:r>
                <a:rPr lang="en-US" sz="2400" dirty="0">
                  <a:latin typeface="Calibri"/>
                  <a:ea typeface="Calibri"/>
                  <a:cs typeface="Calibri"/>
                </a:rPr>
                <a:t> </a:t>
              </a:r>
              <a:endParaRPr lang="en-US" dirty="0"/>
            </a:p>
          </p:txBody>
        </p:sp>
        <p:sp>
          <p:nvSpPr>
            <p:cNvPr id="9" name="TextBox 7"/>
            <p:cNvSpPr txBox="1">
              <a:spLocks noChangeArrowheads="1"/>
            </p:cNvSpPr>
            <p:nvPr/>
          </p:nvSpPr>
          <p:spPr bwMode="auto">
            <a:xfrm>
              <a:off x="3536295" y="5119425"/>
              <a:ext cx="1448749" cy="4297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1440" tIns="45720" rIns="91440" bIns="45720" anchor="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gu-IN" sz="2400" dirty="0">
                  <a:latin typeface="Calibri"/>
                  <a:ea typeface="Calibri"/>
                  <a:cs typeface="Calibri"/>
                </a:rPr>
                <a:t>અમ્માશ્ય</a:t>
              </a:r>
              <a:r>
                <a:rPr lang="en-US" sz="2400" dirty="0">
                  <a:latin typeface="Calibri"/>
                  <a:ea typeface="Calibri"/>
                  <a:cs typeface="Calibri"/>
                </a:rPr>
                <a:t> </a:t>
              </a:r>
              <a:endParaRPr lang="en-US" dirty="0"/>
            </a:p>
          </p:txBody>
        </p:sp>
        <p:sp>
          <p:nvSpPr>
            <p:cNvPr id="10" name="TextBox 8"/>
            <p:cNvSpPr txBox="1">
              <a:spLocks noChangeArrowheads="1"/>
            </p:cNvSpPr>
            <p:nvPr/>
          </p:nvSpPr>
          <p:spPr bwMode="auto">
            <a:xfrm>
              <a:off x="2034846" y="5085184"/>
              <a:ext cx="1030708" cy="4297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91440" tIns="45720" rIns="91440" bIns="45720" anchor="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/>
              <a:r>
                <a:rPr lang="gu-IN" sz="2400" dirty="0">
                  <a:latin typeface="Calibri"/>
                  <a:ea typeface="Calibri"/>
                  <a:cs typeface="Calibri"/>
                </a:rPr>
                <a:t>રુમેન </a:t>
              </a:r>
              <a:r>
                <a:rPr lang="en-US" sz="2400" dirty="0">
                  <a:latin typeface="Calibri"/>
                  <a:ea typeface="Calibri"/>
                  <a:cs typeface="Calibri"/>
                </a:rPr>
                <a:t> </a:t>
              </a:r>
              <a:endParaRPr lang="en-US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1D3555B-9D4C-C747-9FE4-98CB459D0355}"/>
              </a:ext>
            </a:extLst>
          </p:cNvPr>
          <p:cNvSpPr txBox="1"/>
          <p:nvPr/>
        </p:nvSpPr>
        <p:spPr>
          <a:xfrm>
            <a:off x="1219201" y="76201"/>
            <a:ext cx="6553199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gu-IN" sz="3600" b="1" dirty="0">
                <a:latin typeface="Calibri"/>
                <a:ea typeface="Calibri"/>
                <a:cs typeface="Calibri"/>
              </a:rPr>
              <a:t>વાગોળનારા</a:t>
            </a:r>
            <a:r>
              <a:rPr lang="x-none" sz="3600" b="1" dirty="0">
                <a:latin typeface="Calibri"/>
                <a:ea typeface="Calibri"/>
                <a:cs typeface="Calibri"/>
              </a:rPr>
              <a:t> પ્રાણીઓમાં </a:t>
            </a:r>
            <a:r>
              <a:rPr lang="x-none" sz="3600" b="1">
                <a:latin typeface="Calibri"/>
                <a:ea typeface="Calibri"/>
                <a:cs typeface="Calibri"/>
              </a:rPr>
              <a:t>પાચન </a:t>
            </a:r>
            <a:r>
              <a:rPr lang="x-none" sz="3600" b="1" smtClean="0">
                <a:latin typeface="Calibri"/>
                <a:ea typeface="Calibri"/>
                <a:cs typeface="Calibri"/>
              </a:rPr>
              <a:t>તંત્ર</a:t>
            </a:r>
            <a:endParaRPr lang="en-US" sz="3600" b="1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377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1296888925"/>
              </p:ext>
            </p:extLst>
          </p:nvPr>
        </p:nvGraphicFramePr>
        <p:xfrm>
          <a:off x="76701" y="980728"/>
          <a:ext cx="8465805" cy="5935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66BB4B5-C8FB-034C-A899-2C27B3EAF4E7}"/>
              </a:ext>
            </a:extLst>
          </p:cNvPr>
          <p:cNvSpPr txBox="1"/>
          <p:nvPr/>
        </p:nvSpPr>
        <p:spPr>
          <a:xfrm>
            <a:off x="1219200" y="76200"/>
            <a:ext cx="6553199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gu-IN" sz="3600" b="1" dirty="0">
                <a:latin typeface="Calibri"/>
                <a:ea typeface="Calibri"/>
                <a:cs typeface="Calibri"/>
              </a:rPr>
              <a:t>વાગોળનારા</a:t>
            </a:r>
            <a:r>
              <a:rPr lang="x-none" sz="3600" b="1" dirty="0">
                <a:latin typeface="Calibri"/>
                <a:ea typeface="Calibri"/>
                <a:cs typeface="Calibri"/>
              </a:rPr>
              <a:t> પ્રાણીઓમાં </a:t>
            </a:r>
            <a:r>
              <a:rPr lang="x-none" sz="3600" b="1">
                <a:latin typeface="Calibri"/>
                <a:ea typeface="Calibri"/>
                <a:cs typeface="Calibri"/>
              </a:rPr>
              <a:t>પાચન </a:t>
            </a:r>
            <a:r>
              <a:rPr lang="x-none" sz="3600" b="1" smtClean="0">
                <a:latin typeface="Calibri"/>
                <a:ea typeface="Calibri"/>
                <a:cs typeface="Calibri"/>
              </a:rPr>
              <a:t>તંત્ર</a:t>
            </a:r>
            <a:endParaRPr lang="en-US" sz="3600" b="1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3669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ECE1E7F-F29E-4BE2-886A-F0E58D4573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graphicEl>
                                              <a:dgm id="{1ECE1E7F-F29E-4BE2-886A-F0E58D4573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graphicEl>
                                              <a:dgm id="{1ECE1E7F-F29E-4BE2-886A-F0E58D4573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graphicEl>
                                              <a:dgm id="{1ECE1E7F-F29E-4BE2-886A-F0E58D4573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0B1238C-4E4C-40AC-9899-F6A33A1DA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graphicEl>
                                              <a:dgm id="{00B1238C-4E4C-40AC-9899-F6A33A1DA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graphicEl>
                                              <a:dgm id="{00B1238C-4E4C-40AC-9899-F6A33A1DA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graphicEl>
                                              <a:dgm id="{00B1238C-4E4C-40AC-9899-F6A33A1DA3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0D15D09-61F6-436F-B222-878EEE666E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graphicEl>
                                              <a:dgm id="{B0D15D09-61F6-436F-B222-878EEE666E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graphicEl>
                                              <a:dgm id="{B0D15D09-61F6-436F-B222-878EEE666E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graphicEl>
                                              <a:dgm id="{B0D15D09-61F6-436F-B222-878EEE666E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A5A01C7-BD29-492F-9545-D749E3DAAC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graphicEl>
                                              <a:dgm id="{DA5A01C7-BD29-492F-9545-D749E3DAAC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graphicEl>
                                              <a:dgm id="{DA5A01C7-BD29-492F-9545-D749E3DAAC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">
                                            <p:graphicEl>
                                              <a:dgm id="{DA5A01C7-BD29-492F-9545-D749E3DAAC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48000" y="228600"/>
            <a:ext cx="2667000" cy="63976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MM Index</a:t>
            </a:r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72381108"/>
              </p:ext>
            </p:extLst>
          </p:nvPr>
        </p:nvGraphicFramePr>
        <p:xfrm>
          <a:off x="457200" y="1397001"/>
          <a:ext cx="7620000" cy="3831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66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994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57388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/>
                        <a:t>1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dirty="0"/>
                        <a:t>Cow : https://</a:t>
                      </a:r>
                      <a:r>
                        <a:rPr lang="en-IN" sz="1100" dirty="0" err="1"/>
                        <a:t>pixabay.com</a:t>
                      </a:r>
                      <a:r>
                        <a:rPr lang="en-IN" sz="1100" dirty="0"/>
                        <a:t>/illustrations/cow-ruminant-bell-flowers-farm-5712706/</a:t>
                      </a:r>
                    </a:p>
                    <a:p>
                      <a:pPr algn="ctr"/>
                      <a:endParaRPr lang="en-IN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850628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100" dirty="0"/>
                        <a:t>https://pixabay.com/en/buffalo-close-head-safari-uganda-2878230/</a:t>
                      </a:r>
                    </a:p>
                    <a:p>
                      <a:endParaRPr lang="en-IN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1100" dirty="0"/>
                        <a:t>https://pixabay.com/en/cow-milk-farm-animal-dairy-cattle-1805369/</a:t>
                      </a:r>
                      <a:endParaRPr lang="en-IN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1100" dirty="0"/>
                        <a:t>https://www.pexels.com/photo/white-goat-eating-grass-during-daytime-144240/</a:t>
                      </a:r>
                      <a:endParaRPr lang="en-IN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1100" dirty="0"/>
                        <a:t>https://www.youtube.com/watch?v=aT8NQqSntCs&amp;t=517s (Reuse allowed)</a:t>
                      </a:r>
                      <a:endParaRPr lang="en-IN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F337D61-68D2-413B-B516-4CBE5DCB3C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3804" y="3458737"/>
            <a:ext cx="503295" cy="335399"/>
          </a:xfrm>
          <a:prstGeom prst="rect">
            <a:avLst/>
          </a:prstGeom>
          <a:ln>
            <a:noFill/>
          </a:ln>
          <a:effectLst>
            <a:outerShdw dist="25400" sx="1000" sy="1000" algn="tl" rotWithShape="0">
              <a:srgbClr val="333333"/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9037F43-472A-450E-BCBE-96F36E25F5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7524" y="2852901"/>
            <a:ext cx="435857" cy="311229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7037BAB-5714-4056-B265-B9745C7FA6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8372" y="4088535"/>
            <a:ext cx="455009" cy="322174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ADCBECF0-FC7A-4F74-8053-8475B4CD2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724400"/>
            <a:ext cx="533400" cy="330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ow, Ruminant, Bell, Flowers, Farm, Pasture, Cartoon">
            <a:extLst>
              <a:ext uri="{FF2B5EF4-FFF2-40B4-BE49-F238E27FC236}">
                <a16:creationId xmlns:a16="http://schemas.microsoft.com/office/drawing/2014/main" xmlns="" id="{0C1FFB75-AF88-0D44-99C6-BC82AC19A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3266" y="2098504"/>
            <a:ext cx="366895" cy="39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28280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212</Words>
  <Application>Microsoft Office PowerPoint</Application>
  <PresentationFormat>On-screen Show (4:3)</PresentationFormat>
  <Paragraphs>60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Satish</cp:lastModifiedBy>
  <cp:revision>83</cp:revision>
  <dcterms:created xsi:type="dcterms:W3CDTF">2018-12-16T04:20:25Z</dcterms:created>
  <dcterms:modified xsi:type="dcterms:W3CDTF">2026-05-21T09:33:05Z</dcterms:modified>
</cp:coreProperties>
</file>