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4" r:id="rId3"/>
    <p:sldId id="265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1"/>
    <p:restoredTop sz="73148" autoAdjust="0"/>
  </p:normalViewPr>
  <p:slideViewPr>
    <p:cSldViewPr>
      <p:cViewPr varScale="1">
        <p:scale>
          <a:sx n="75" d="100"/>
          <a:sy n="75" d="100"/>
        </p:scale>
        <p:origin x="-513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F034C1-4316-984E-8AEE-06F08AF7B0C3}" type="doc">
      <dgm:prSet loTypeId="urn:microsoft.com/office/officeart/2005/8/layout/radial6#1" loCatId="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C44C2961-ECF7-3140-8EC2-287C2564404B}">
      <dgm:prSet phldrT="[Text]" custT="1"/>
      <dgm:spPr/>
      <dgm:t>
        <a:bodyPr/>
        <a:lstStyle/>
        <a:p>
          <a:r>
            <a:rPr lang="en-GB" sz="2800" b="1" dirty="0" err="1">
              <a:latin typeface="Calibri" panose="020F0502020204030204" pitchFamily="34" charset="0"/>
              <a:cs typeface="Calibri" panose="020F0502020204030204" pitchFamily="34" charset="0"/>
            </a:rPr>
            <a:t>અમીબા</a:t>
          </a:r>
          <a:endParaRPr lang="en-US" sz="28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B361D74-DA28-4544-BFFE-6927BC897B59}" type="parTrans" cxnId="{3DD9CCF7-8CB9-0140-9F14-A510793670A7}">
      <dgm:prSet/>
      <dgm:spPr/>
      <dgm:t>
        <a:bodyPr/>
        <a:lstStyle/>
        <a:p>
          <a:endParaRPr lang="en-US"/>
        </a:p>
      </dgm:t>
    </dgm:pt>
    <dgm:pt modelId="{C24BE2A3-29C5-8B46-ACFC-409D9D1427EC}" type="sibTrans" cxnId="{3DD9CCF7-8CB9-0140-9F14-A510793670A7}">
      <dgm:prSet/>
      <dgm:spPr/>
      <dgm:t>
        <a:bodyPr/>
        <a:lstStyle/>
        <a:p>
          <a:endParaRPr lang="en-US"/>
        </a:p>
      </dgm:t>
    </dgm:pt>
    <dgm:pt modelId="{E8B65E83-1457-4047-B52C-B18E74063EF9}">
      <dgm:prSet phldrT="[Text]" custT="1"/>
      <dgm:spPr/>
      <dgm:t>
        <a:bodyPr/>
        <a:lstStyle/>
        <a:p>
          <a:r>
            <a:rPr lang="en-GB" sz="2400" b="0" dirty="0" err="1">
              <a:latin typeface="Calibri" panose="020F0502020204030204" pitchFamily="34" charset="0"/>
              <a:cs typeface="Calibri" panose="020F0502020204030204" pitchFamily="34" charset="0"/>
            </a:rPr>
            <a:t>સ્થિર</a:t>
          </a:r>
          <a:r>
            <a:rPr lang="en-GB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dirty="0" err="1">
              <a:latin typeface="Calibri" panose="020F0502020204030204" pitchFamily="34" charset="0"/>
              <a:cs typeface="Calibri" panose="020F0502020204030204" pitchFamily="34" charset="0"/>
            </a:rPr>
            <a:t>પાણીમાં</a:t>
          </a:r>
          <a:r>
            <a:rPr lang="en-GB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dirty="0" err="1">
              <a:latin typeface="Calibri" panose="020F0502020204030204" pitchFamily="34" charset="0"/>
              <a:cs typeface="Calibri" panose="020F0502020204030204" pitchFamily="34" charset="0"/>
            </a:rPr>
            <a:t>રહે</a:t>
          </a:r>
          <a:r>
            <a:rPr lang="en-GB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dirty="0" err="1">
              <a:latin typeface="Calibri" panose="020F0502020204030204" pitchFamily="34" charset="0"/>
              <a:cs typeface="Calibri" panose="020F0502020204030204" pitchFamily="34" charset="0"/>
            </a:rPr>
            <a:t>છે</a:t>
          </a:r>
          <a:r>
            <a:rPr lang="en-GB" sz="2400" b="0" dirty="0">
              <a:latin typeface="Calibri" panose="020F0502020204030204" pitchFamily="34" charset="0"/>
              <a:cs typeface="Calibri" panose="020F0502020204030204" pitchFamily="34" charset="0"/>
            </a:rPr>
            <a:t>. </a:t>
          </a:r>
          <a:endParaRPr lang="en-US" sz="24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17BD7B1-AFF6-CC41-BC39-640213D3E587}" type="parTrans" cxnId="{67516018-6F76-CA4A-9FAA-D08EDBCF6CAE}">
      <dgm:prSet/>
      <dgm:spPr/>
      <dgm:t>
        <a:bodyPr/>
        <a:lstStyle/>
        <a:p>
          <a:endParaRPr lang="en-US"/>
        </a:p>
      </dgm:t>
    </dgm:pt>
    <dgm:pt modelId="{6C7D3657-DF74-AE4D-9112-7210A9F7A1F6}" type="sibTrans" cxnId="{67516018-6F76-CA4A-9FAA-D08EDBCF6CAE}">
      <dgm:prSet/>
      <dgm:spPr/>
      <dgm:t>
        <a:bodyPr/>
        <a:lstStyle/>
        <a:p>
          <a:endParaRPr lang="en-US"/>
        </a:p>
      </dgm:t>
    </dgm:pt>
    <dgm:pt modelId="{586A6863-E3FC-294D-A16C-AA43E6ED9C4C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2400" b="0" dirty="0" err="1" smtClean="0">
              <a:latin typeface="Shruti" panose="020B0502040204020203" pitchFamily="34" charset="0"/>
              <a:cs typeface="Shruti" panose="020B0502040204020203" pitchFamily="34" charset="0"/>
            </a:rPr>
            <a:t>પોષણ</a:t>
          </a:r>
          <a:endParaRPr lang="en-GB" sz="2400" b="0" dirty="0">
            <a:latin typeface="Shruti" panose="020B0502040204020203" pitchFamily="34" charset="0"/>
            <a:cs typeface="Shruti" panose="020B0502040204020203" pitchFamily="34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2400" b="0" dirty="0" err="1">
              <a:latin typeface="Shruti" panose="020B0502040204020203" pitchFamily="34" charset="0"/>
              <a:cs typeface="Shruti" panose="020B0502040204020203" pitchFamily="34" charset="0"/>
            </a:rPr>
            <a:t>હોલોઝોઈક</a:t>
          </a:r>
          <a:r>
            <a:rPr lang="en-GB" sz="24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400" b="0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US" sz="2400" b="0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8C4B8CE7-21E1-3346-A4D7-6380E2D245CB}" type="parTrans" cxnId="{37EA6DF1-B148-AF4C-8027-7885B394B144}">
      <dgm:prSet/>
      <dgm:spPr/>
      <dgm:t>
        <a:bodyPr/>
        <a:lstStyle/>
        <a:p>
          <a:endParaRPr lang="en-US"/>
        </a:p>
      </dgm:t>
    </dgm:pt>
    <dgm:pt modelId="{DE2CB5A6-F0BA-1149-9460-DC93D1262A43}" type="sibTrans" cxnId="{37EA6DF1-B148-AF4C-8027-7885B394B144}">
      <dgm:prSet/>
      <dgm:spPr/>
      <dgm:t>
        <a:bodyPr/>
        <a:lstStyle/>
        <a:p>
          <a:endParaRPr lang="en-US"/>
        </a:p>
      </dgm:t>
    </dgm:pt>
    <dgm:pt modelId="{F8830BB4-12B0-DD43-9F22-FA37E4B09031}">
      <dgm:prSet phldrT="[Text]" custT="1"/>
      <dgm:spPr/>
      <dgm:t>
        <a:bodyPr/>
        <a:lstStyle/>
        <a:p>
          <a:r>
            <a:rPr lang="en-GB" sz="2400" b="0" dirty="0" err="1">
              <a:latin typeface="Calibri" panose="020F0502020204030204" pitchFamily="34" charset="0"/>
              <a:cs typeface="Calibri" panose="020F0502020204030204" pitchFamily="34" charset="0"/>
            </a:rPr>
            <a:t>બધા</a:t>
          </a:r>
          <a:r>
            <a:rPr lang="en-GB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dirty="0" err="1">
              <a:latin typeface="Calibri" panose="020F0502020204030204" pitchFamily="34" charset="0"/>
              <a:cs typeface="Calibri" panose="020F0502020204030204" pitchFamily="34" charset="0"/>
            </a:rPr>
            <a:t>સૂક્ષ્મ</a:t>
          </a:r>
          <a:r>
            <a:rPr lang="en-GB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dirty="0" err="1">
              <a:latin typeface="Calibri" panose="020F0502020204030204" pitchFamily="34" charset="0"/>
              <a:cs typeface="Calibri" panose="020F0502020204030204" pitchFamily="34" charset="0"/>
            </a:rPr>
            <a:t>જીવો</a:t>
          </a:r>
          <a:r>
            <a:rPr lang="en-GB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dirty="0" err="1">
              <a:latin typeface="Calibri" panose="020F0502020204030204" pitchFamily="34" charset="0"/>
              <a:cs typeface="Calibri" panose="020F0502020204030204" pitchFamily="34" charset="0"/>
            </a:rPr>
            <a:t>ખાય</a:t>
          </a:r>
          <a:r>
            <a:rPr lang="en-GB" sz="2400" b="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dirty="0" err="1">
              <a:latin typeface="Calibri" panose="020F0502020204030204" pitchFamily="34" charset="0"/>
              <a:cs typeface="Calibri" panose="020F0502020204030204" pitchFamily="34" charset="0"/>
            </a:rPr>
            <a:t>છે</a:t>
          </a:r>
          <a:r>
            <a:rPr lang="en-GB" sz="2400" b="0" dirty="0">
              <a:latin typeface="Calibri" panose="020F0502020204030204" pitchFamily="34" charset="0"/>
              <a:cs typeface="Calibri" panose="020F0502020204030204" pitchFamily="34" charset="0"/>
            </a:rPr>
            <a:t>. </a:t>
          </a:r>
          <a:endParaRPr lang="en-US" sz="24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BACC38B-ED72-4240-B054-DB977F34B603}" type="parTrans" cxnId="{5EDE2323-6267-8A48-8615-A6AC5D60F8F9}">
      <dgm:prSet/>
      <dgm:spPr/>
      <dgm:t>
        <a:bodyPr/>
        <a:lstStyle/>
        <a:p>
          <a:endParaRPr lang="en-US"/>
        </a:p>
      </dgm:t>
    </dgm:pt>
    <dgm:pt modelId="{CF0EE805-6627-B542-93C4-B6ABC81DCCC1}" type="sibTrans" cxnId="{5EDE2323-6267-8A48-8615-A6AC5D60F8F9}">
      <dgm:prSet/>
      <dgm:spPr/>
      <dgm:t>
        <a:bodyPr/>
        <a:lstStyle/>
        <a:p>
          <a:endParaRPr lang="en-US"/>
        </a:p>
      </dgm:t>
    </dgm:pt>
    <dgm:pt modelId="{AA061F16-A313-9345-88E7-4C66C25B3143}">
      <dgm:prSet custT="1"/>
      <dgm:spPr/>
      <dgm:t>
        <a:bodyPr/>
        <a:lstStyle/>
        <a:p>
          <a:pPr algn="ctr"/>
          <a:endParaRPr lang="en-GB" sz="2400" b="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algn="ctr"/>
          <a:r>
            <a:rPr lang="en-GB" sz="2400" b="0" dirty="0" err="1">
              <a:latin typeface="Shruti" panose="020B0502040204020203" pitchFamily="34" charset="0"/>
              <a:cs typeface="Shruti" panose="020B0502040204020203" pitchFamily="34" charset="0"/>
            </a:rPr>
            <a:t>એકકોષી</a:t>
          </a:r>
          <a:r>
            <a:rPr lang="en-GB" sz="24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400" b="0" dirty="0" err="1">
              <a:latin typeface="Shruti" panose="020B0502040204020203" pitchFamily="34" charset="0"/>
              <a:cs typeface="Shruti" panose="020B0502040204020203" pitchFamily="34" charset="0"/>
            </a:rPr>
            <a:t>જીવ</a:t>
          </a:r>
          <a:endParaRPr lang="en-GB" sz="2400" b="0" dirty="0">
            <a:latin typeface="Shruti" panose="020B0502040204020203" pitchFamily="34" charset="0"/>
            <a:cs typeface="Shruti" panose="020B0502040204020203" pitchFamily="34" charset="0"/>
          </a:endParaRPr>
        </a:p>
        <a:p>
          <a:pPr algn="ctr"/>
          <a:endParaRPr lang="en-US" sz="24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6FD1F6-83CE-3648-9AE2-A965AD4717CB}" type="parTrans" cxnId="{8D1288DA-D695-F94D-B0EE-5A4E3A1950C6}">
      <dgm:prSet/>
      <dgm:spPr/>
      <dgm:t>
        <a:bodyPr/>
        <a:lstStyle/>
        <a:p>
          <a:endParaRPr lang="en-US"/>
        </a:p>
      </dgm:t>
    </dgm:pt>
    <dgm:pt modelId="{C389C36A-DDD1-AA4B-BB13-26C56B408421}" type="sibTrans" cxnId="{8D1288DA-D695-F94D-B0EE-5A4E3A1950C6}">
      <dgm:prSet/>
      <dgm:spPr/>
      <dgm:t>
        <a:bodyPr/>
        <a:lstStyle/>
        <a:p>
          <a:endParaRPr lang="en-US"/>
        </a:p>
      </dgm:t>
    </dgm:pt>
    <dgm:pt modelId="{B968CE6F-35A0-A44A-866E-192F60AC8631}" type="pres">
      <dgm:prSet presAssocID="{A8F034C1-4316-984E-8AEE-06F08AF7B0C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454835-2A8F-2A49-B5F1-214F1CF81DD7}" type="pres">
      <dgm:prSet presAssocID="{C44C2961-ECF7-3140-8EC2-287C2564404B}" presName="centerShape" presStyleLbl="node0" presStyleIdx="0" presStyleCnt="1" custScaleX="113440"/>
      <dgm:spPr/>
      <dgm:t>
        <a:bodyPr/>
        <a:lstStyle/>
        <a:p>
          <a:endParaRPr lang="en-US"/>
        </a:p>
      </dgm:t>
    </dgm:pt>
    <dgm:pt modelId="{05890009-23E9-2044-BB7C-41BB35CC0E4A}" type="pres">
      <dgm:prSet presAssocID="{E8B65E83-1457-4047-B52C-B18E74063EF9}" presName="node" presStyleLbl="node1" presStyleIdx="0" presStyleCnt="4" custScaleX="1857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F8BA9D-9D41-7344-AD28-B1426808EAC7}" type="pres">
      <dgm:prSet presAssocID="{E8B65E83-1457-4047-B52C-B18E74063EF9}" presName="dummy" presStyleCnt="0"/>
      <dgm:spPr/>
    </dgm:pt>
    <dgm:pt modelId="{B37C60CF-029E-9047-B04D-F039C4263496}" type="pres">
      <dgm:prSet presAssocID="{6C7D3657-DF74-AE4D-9112-7210A9F7A1F6}" presName="sibTrans" presStyleLbl="sibTrans2D1" presStyleIdx="0" presStyleCnt="4"/>
      <dgm:spPr/>
      <dgm:t>
        <a:bodyPr/>
        <a:lstStyle/>
        <a:p>
          <a:endParaRPr lang="en-US"/>
        </a:p>
      </dgm:t>
    </dgm:pt>
    <dgm:pt modelId="{54C89209-A381-1743-97E0-4F3563504928}" type="pres">
      <dgm:prSet presAssocID="{586A6863-E3FC-294D-A16C-AA43E6ED9C4C}" presName="node" presStyleLbl="node1" presStyleIdx="1" presStyleCnt="4" custScaleX="151714" custScaleY="1186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04101B-CC48-0C47-BD3B-01A923F87AFE}" type="pres">
      <dgm:prSet presAssocID="{586A6863-E3FC-294D-A16C-AA43E6ED9C4C}" presName="dummy" presStyleCnt="0"/>
      <dgm:spPr/>
    </dgm:pt>
    <dgm:pt modelId="{253BB90A-DBD3-D743-946C-5C63C53EAADD}" type="pres">
      <dgm:prSet presAssocID="{DE2CB5A6-F0BA-1149-9460-DC93D1262A43}" presName="sibTrans" presStyleLbl="sibTrans2D1" presStyleIdx="1" presStyleCnt="4"/>
      <dgm:spPr/>
      <dgm:t>
        <a:bodyPr/>
        <a:lstStyle/>
        <a:p>
          <a:endParaRPr lang="en-US"/>
        </a:p>
      </dgm:t>
    </dgm:pt>
    <dgm:pt modelId="{7BB47CD1-2D64-754D-AB17-C12D1672D100}" type="pres">
      <dgm:prSet presAssocID="{F8830BB4-12B0-DD43-9F22-FA37E4B09031}" presName="node" presStyleLbl="node1" presStyleIdx="2" presStyleCnt="4" custScaleX="2047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EE31B0-F41D-8740-860D-5962DD11FFCB}" type="pres">
      <dgm:prSet presAssocID="{F8830BB4-12B0-DD43-9F22-FA37E4B09031}" presName="dummy" presStyleCnt="0"/>
      <dgm:spPr/>
    </dgm:pt>
    <dgm:pt modelId="{3D0ECF48-21AB-434B-8FCD-47F307F7EABB}" type="pres">
      <dgm:prSet presAssocID="{CF0EE805-6627-B542-93C4-B6ABC81DCCC1}" presName="sibTrans" presStyleLbl="sibTrans2D1" presStyleIdx="2" presStyleCnt="4"/>
      <dgm:spPr/>
      <dgm:t>
        <a:bodyPr/>
        <a:lstStyle/>
        <a:p>
          <a:endParaRPr lang="en-US"/>
        </a:p>
      </dgm:t>
    </dgm:pt>
    <dgm:pt modelId="{5C6C848F-F0EC-4944-963D-385349E976C1}" type="pres">
      <dgm:prSet presAssocID="{AA061F16-A313-9345-88E7-4C66C25B3143}" presName="node" presStyleLbl="node1" presStyleIdx="3" presStyleCnt="4" custScaleX="169116" custRadScaleRad="107229" custRadScaleInc="-29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D738DC-C895-074E-815D-C41E6B98AF7B}" type="pres">
      <dgm:prSet presAssocID="{AA061F16-A313-9345-88E7-4C66C25B3143}" presName="dummy" presStyleCnt="0"/>
      <dgm:spPr/>
    </dgm:pt>
    <dgm:pt modelId="{6BC043F6-4E5E-CA41-A33D-4B25763FA6ED}" type="pres">
      <dgm:prSet presAssocID="{C389C36A-DDD1-AA4B-BB13-26C56B408421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450D3565-6038-7A46-B555-B8E4E8603332}" type="presOf" srcId="{C389C36A-DDD1-AA4B-BB13-26C56B408421}" destId="{6BC043F6-4E5E-CA41-A33D-4B25763FA6ED}" srcOrd="0" destOrd="0" presId="urn:microsoft.com/office/officeart/2005/8/layout/radial6#1"/>
    <dgm:cxn modelId="{2997BA3B-1A20-E748-A5F3-8D27356ACF74}" type="presOf" srcId="{E8B65E83-1457-4047-B52C-B18E74063EF9}" destId="{05890009-23E9-2044-BB7C-41BB35CC0E4A}" srcOrd="0" destOrd="0" presId="urn:microsoft.com/office/officeart/2005/8/layout/radial6#1"/>
    <dgm:cxn modelId="{59E91B19-5FFF-3B43-B692-B8A653977B8F}" type="presOf" srcId="{CF0EE805-6627-B542-93C4-B6ABC81DCCC1}" destId="{3D0ECF48-21AB-434B-8FCD-47F307F7EABB}" srcOrd="0" destOrd="0" presId="urn:microsoft.com/office/officeart/2005/8/layout/radial6#1"/>
    <dgm:cxn modelId="{40B15057-7E65-CE49-9C98-ECFCE72DB41B}" type="presOf" srcId="{A8F034C1-4316-984E-8AEE-06F08AF7B0C3}" destId="{B968CE6F-35A0-A44A-866E-192F60AC8631}" srcOrd="0" destOrd="0" presId="urn:microsoft.com/office/officeart/2005/8/layout/radial6#1"/>
    <dgm:cxn modelId="{F8697F69-8BB5-464D-9D4F-C6AEE73073D4}" type="presOf" srcId="{F8830BB4-12B0-DD43-9F22-FA37E4B09031}" destId="{7BB47CD1-2D64-754D-AB17-C12D1672D100}" srcOrd="0" destOrd="0" presId="urn:microsoft.com/office/officeart/2005/8/layout/radial6#1"/>
    <dgm:cxn modelId="{8D1288DA-D695-F94D-B0EE-5A4E3A1950C6}" srcId="{C44C2961-ECF7-3140-8EC2-287C2564404B}" destId="{AA061F16-A313-9345-88E7-4C66C25B3143}" srcOrd="3" destOrd="0" parTransId="{E06FD1F6-83CE-3648-9AE2-A965AD4717CB}" sibTransId="{C389C36A-DDD1-AA4B-BB13-26C56B408421}"/>
    <dgm:cxn modelId="{3FE0E147-7548-C541-8939-C81706D478A4}" type="presOf" srcId="{AA061F16-A313-9345-88E7-4C66C25B3143}" destId="{5C6C848F-F0EC-4944-963D-385349E976C1}" srcOrd="0" destOrd="0" presId="urn:microsoft.com/office/officeart/2005/8/layout/radial6#1"/>
    <dgm:cxn modelId="{5EDE2323-6267-8A48-8615-A6AC5D60F8F9}" srcId="{C44C2961-ECF7-3140-8EC2-287C2564404B}" destId="{F8830BB4-12B0-DD43-9F22-FA37E4B09031}" srcOrd="2" destOrd="0" parTransId="{EBACC38B-ED72-4240-B054-DB977F34B603}" sibTransId="{CF0EE805-6627-B542-93C4-B6ABC81DCCC1}"/>
    <dgm:cxn modelId="{2235EAA1-13D8-E14A-A091-3A81F1B1F721}" type="presOf" srcId="{6C7D3657-DF74-AE4D-9112-7210A9F7A1F6}" destId="{B37C60CF-029E-9047-B04D-F039C4263496}" srcOrd="0" destOrd="0" presId="urn:microsoft.com/office/officeart/2005/8/layout/radial6#1"/>
    <dgm:cxn modelId="{73845AED-7692-EF4F-87E9-C3FD365233AB}" type="presOf" srcId="{586A6863-E3FC-294D-A16C-AA43E6ED9C4C}" destId="{54C89209-A381-1743-97E0-4F3563504928}" srcOrd="0" destOrd="0" presId="urn:microsoft.com/office/officeart/2005/8/layout/radial6#1"/>
    <dgm:cxn modelId="{30646A80-4FC1-9B4B-A525-11EDEBDEF5BD}" type="presOf" srcId="{DE2CB5A6-F0BA-1149-9460-DC93D1262A43}" destId="{253BB90A-DBD3-D743-946C-5C63C53EAADD}" srcOrd="0" destOrd="0" presId="urn:microsoft.com/office/officeart/2005/8/layout/radial6#1"/>
    <dgm:cxn modelId="{2B0BA6E4-1D41-264C-8ED2-5A31CF55A006}" type="presOf" srcId="{C44C2961-ECF7-3140-8EC2-287C2564404B}" destId="{8F454835-2A8F-2A49-B5F1-214F1CF81DD7}" srcOrd="0" destOrd="0" presId="urn:microsoft.com/office/officeart/2005/8/layout/radial6#1"/>
    <dgm:cxn modelId="{37EA6DF1-B148-AF4C-8027-7885B394B144}" srcId="{C44C2961-ECF7-3140-8EC2-287C2564404B}" destId="{586A6863-E3FC-294D-A16C-AA43E6ED9C4C}" srcOrd="1" destOrd="0" parTransId="{8C4B8CE7-21E1-3346-A4D7-6380E2D245CB}" sibTransId="{DE2CB5A6-F0BA-1149-9460-DC93D1262A43}"/>
    <dgm:cxn modelId="{67516018-6F76-CA4A-9FAA-D08EDBCF6CAE}" srcId="{C44C2961-ECF7-3140-8EC2-287C2564404B}" destId="{E8B65E83-1457-4047-B52C-B18E74063EF9}" srcOrd="0" destOrd="0" parTransId="{417BD7B1-AFF6-CC41-BC39-640213D3E587}" sibTransId="{6C7D3657-DF74-AE4D-9112-7210A9F7A1F6}"/>
    <dgm:cxn modelId="{3DD9CCF7-8CB9-0140-9F14-A510793670A7}" srcId="{A8F034C1-4316-984E-8AEE-06F08AF7B0C3}" destId="{C44C2961-ECF7-3140-8EC2-287C2564404B}" srcOrd="0" destOrd="0" parTransId="{6B361D74-DA28-4544-BFFE-6927BC897B59}" sibTransId="{C24BE2A3-29C5-8B46-ACFC-409D9D1427EC}"/>
    <dgm:cxn modelId="{4F53C3A7-8F24-2648-ABEA-1948197FF950}" type="presParOf" srcId="{B968CE6F-35A0-A44A-866E-192F60AC8631}" destId="{8F454835-2A8F-2A49-B5F1-214F1CF81DD7}" srcOrd="0" destOrd="0" presId="urn:microsoft.com/office/officeart/2005/8/layout/radial6#1"/>
    <dgm:cxn modelId="{56AF0A50-6FDF-AE4F-A6DE-2D08E858C16C}" type="presParOf" srcId="{B968CE6F-35A0-A44A-866E-192F60AC8631}" destId="{05890009-23E9-2044-BB7C-41BB35CC0E4A}" srcOrd="1" destOrd="0" presId="urn:microsoft.com/office/officeart/2005/8/layout/radial6#1"/>
    <dgm:cxn modelId="{63199527-9CF2-EC46-8AE7-CFCD62BAD60A}" type="presParOf" srcId="{B968CE6F-35A0-A44A-866E-192F60AC8631}" destId="{43F8BA9D-9D41-7344-AD28-B1426808EAC7}" srcOrd="2" destOrd="0" presId="urn:microsoft.com/office/officeart/2005/8/layout/radial6#1"/>
    <dgm:cxn modelId="{80CC0126-A7B9-AF49-9475-2F6EDEADD256}" type="presParOf" srcId="{B968CE6F-35A0-A44A-866E-192F60AC8631}" destId="{B37C60CF-029E-9047-B04D-F039C4263496}" srcOrd="3" destOrd="0" presId="urn:microsoft.com/office/officeart/2005/8/layout/radial6#1"/>
    <dgm:cxn modelId="{44916668-C21D-6440-9444-EC34B652DA71}" type="presParOf" srcId="{B968CE6F-35A0-A44A-866E-192F60AC8631}" destId="{54C89209-A381-1743-97E0-4F3563504928}" srcOrd="4" destOrd="0" presId="urn:microsoft.com/office/officeart/2005/8/layout/radial6#1"/>
    <dgm:cxn modelId="{C0552E2C-C1D8-8B49-92AE-DB86D5F3914C}" type="presParOf" srcId="{B968CE6F-35A0-A44A-866E-192F60AC8631}" destId="{1904101B-CC48-0C47-BD3B-01A923F87AFE}" srcOrd="5" destOrd="0" presId="urn:microsoft.com/office/officeart/2005/8/layout/radial6#1"/>
    <dgm:cxn modelId="{6B7B72FE-6B67-FD41-BE38-82D620F75AA6}" type="presParOf" srcId="{B968CE6F-35A0-A44A-866E-192F60AC8631}" destId="{253BB90A-DBD3-D743-946C-5C63C53EAADD}" srcOrd="6" destOrd="0" presId="urn:microsoft.com/office/officeart/2005/8/layout/radial6#1"/>
    <dgm:cxn modelId="{5F7B13DE-51BC-AF42-9B83-963287DE5CAB}" type="presParOf" srcId="{B968CE6F-35A0-A44A-866E-192F60AC8631}" destId="{7BB47CD1-2D64-754D-AB17-C12D1672D100}" srcOrd="7" destOrd="0" presId="urn:microsoft.com/office/officeart/2005/8/layout/radial6#1"/>
    <dgm:cxn modelId="{D1B125D4-DBD5-F842-A417-E401DA76F29D}" type="presParOf" srcId="{B968CE6F-35A0-A44A-866E-192F60AC8631}" destId="{2FEE31B0-F41D-8740-860D-5962DD11FFCB}" srcOrd="8" destOrd="0" presId="urn:microsoft.com/office/officeart/2005/8/layout/radial6#1"/>
    <dgm:cxn modelId="{7D83EA27-666D-3341-9D13-2AEBA17C7FFC}" type="presParOf" srcId="{B968CE6F-35A0-A44A-866E-192F60AC8631}" destId="{3D0ECF48-21AB-434B-8FCD-47F307F7EABB}" srcOrd="9" destOrd="0" presId="urn:microsoft.com/office/officeart/2005/8/layout/radial6#1"/>
    <dgm:cxn modelId="{2A52CD4B-AED0-BF44-961B-CF6B798E2591}" type="presParOf" srcId="{B968CE6F-35A0-A44A-866E-192F60AC8631}" destId="{5C6C848F-F0EC-4944-963D-385349E976C1}" srcOrd="10" destOrd="0" presId="urn:microsoft.com/office/officeart/2005/8/layout/radial6#1"/>
    <dgm:cxn modelId="{88F368FA-8FA3-DD48-AE6C-2BAF8FC17FD2}" type="presParOf" srcId="{B968CE6F-35A0-A44A-866E-192F60AC8631}" destId="{7BD738DC-C895-074E-815D-C41E6B98AF7B}" srcOrd="11" destOrd="0" presId="urn:microsoft.com/office/officeart/2005/8/layout/radial6#1"/>
    <dgm:cxn modelId="{8DF790DC-FB70-9B45-8B16-41AF96295E80}" type="presParOf" srcId="{B968CE6F-35A0-A44A-866E-192F60AC8631}" destId="{6BC043F6-4E5E-CA41-A33D-4B25763FA6ED}" srcOrd="12" destOrd="0" presId="urn:microsoft.com/office/officeart/2005/8/layout/radial6#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6C28F9-BBCE-5D43-867A-5D40279B99B1}" type="doc">
      <dgm:prSet loTypeId="urn:microsoft.com/office/officeart/2005/8/layout/default#1" loCatId="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319331C-55AC-624B-BFDB-7321C687E9EF}">
      <dgm:prSet phldrT="[Text]" custT="1"/>
      <dgm:spPr/>
      <dgm:t>
        <a:bodyPr/>
        <a:lstStyle/>
        <a:p>
          <a:pPr algn="ctr"/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પાચિત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પ્રસરણ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દ્વારા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સમગ્ર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કોષ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સુધી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પહોંચે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અને</a:t>
          </a:r>
          <a:r>
            <a:rPr lang="gu-IN" sz="2000" dirty="0">
              <a:effectLst/>
              <a:latin typeface="Shruti" panose="020B0502040204020203" pitchFamily="34" charset="0"/>
              <a:cs typeface="Shruti" panose="020B0502040204020203" pitchFamily="34" charset="0"/>
            </a:rPr>
            <a:t>વૃદ્ધિમાં</a:t>
          </a:r>
          <a:r>
            <a:rPr lang="en-GB" sz="2000" dirty="0">
              <a:effectLst/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dirty="0" err="1">
              <a:effectLst/>
              <a:latin typeface="Shruti" panose="020B0502040204020203" pitchFamily="34" charset="0"/>
              <a:cs typeface="Shruti" panose="020B0502040204020203" pitchFamily="34" charset="0"/>
            </a:rPr>
            <a:t>મદદ</a:t>
          </a:r>
          <a:r>
            <a:rPr lang="en-GB" sz="2000" dirty="0">
              <a:effectLst/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dirty="0" err="1">
              <a:effectLst/>
              <a:latin typeface="Shruti" panose="020B0502040204020203" pitchFamily="34" charset="0"/>
              <a:cs typeface="Shruti" panose="020B0502040204020203" pitchFamily="34" charset="0"/>
            </a:rPr>
            <a:t>કરે</a:t>
          </a:r>
          <a:r>
            <a:rPr lang="en-GB" sz="2000" dirty="0">
              <a:effectLst/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dirty="0" err="1">
              <a:effectLst/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.</a:t>
          </a:r>
          <a:endParaRPr lang="en-US" sz="2000" b="0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D0D04354-DD71-564E-84BD-B754F46FE931}" type="parTrans" cxnId="{63EB1DF1-D416-0044-A874-A1A5622BC0F4}">
      <dgm:prSet/>
      <dgm:spPr/>
      <dgm:t>
        <a:bodyPr/>
        <a:lstStyle/>
        <a:p>
          <a:endParaRPr lang="en-US"/>
        </a:p>
      </dgm:t>
    </dgm:pt>
    <dgm:pt modelId="{C543018A-EDC8-4D48-8DC2-6BB5CC00FAFC}" type="sibTrans" cxnId="{63EB1DF1-D416-0044-A874-A1A5622BC0F4}">
      <dgm:prSet/>
      <dgm:spPr/>
      <dgm:t>
        <a:bodyPr/>
        <a:lstStyle/>
        <a:p>
          <a:endParaRPr lang="en-US"/>
        </a:p>
      </dgm:t>
    </dgm:pt>
    <dgm:pt modelId="{B62B0DC0-A72C-CA42-9536-D29125189C90}">
      <dgm:prSet phldrT="[Text]" custT="1"/>
      <dgm:spPr/>
      <dgm:t>
        <a:bodyPr/>
        <a:lstStyle/>
        <a:p>
          <a:pPr algn="ctr"/>
          <a:r>
            <a:rPr lang="gu-IN" sz="2000" b="0" dirty="0">
              <a:latin typeface="Calibri" panose="020F0502020204030204" pitchFamily="34" charset="0"/>
            </a:rPr>
            <a:t>રસધાનીમાં પાચક ઉત્સેચકો હોય છે જે ખોરાકને </a:t>
          </a:r>
          <a:r>
            <a:rPr lang="gu-IN" sz="2000" b="0" dirty="0" smtClean="0">
              <a:latin typeface="Calibri" panose="020F0502020204030204" pitchFamily="34" charset="0"/>
            </a:rPr>
            <a:t>પચાવવામાં </a:t>
          </a:r>
          <a:r>
            <a:rPr lang="gu-IN" sz="2000" b="0" dirty="0">
              <a:latin typeface="Calibri" panose="020F0502020204030204" pitchFamily="34" charset="0"/>
            </a:rPr>
            <a:t>મદદ કરે છે.</a:t>
          </a:r>
          <a:endParaRPr lang="en-US" sz="20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E22F08A-4A03-7C49-8698-CD8578D87846}" type="parTrans" cxnId="{D103E6D1-8F2D-EA45-A14B-439E0CFE582F}">
      <dgm:prSet/>
      <dgm:spPr/>
      <dgm:t>
        <a:bodyPr/>
        <a:lstStyle/>
        <a:p>
          <a:endParaRPr lang="en-US"/>
        </a:p>
      </dgm:t>
    </dgm:pt>
    <dgm:pt modelId="{990909B8-6586-0F46-B331-9D1A88B353F5}" type="sibTrans" cxnId="{D103E6D1-8F2D-EA45-A14B-439E0CFE582F}">
      <dgm:prSet/>
      <dgm:spPr/>
      <dgm:t>
        <a:bodyPr/>
        <a:lstStyle/>
        <a:p>
          <a:endParaRPr lang="en-US"/>
        </a:p>
      </dgm:t>
    </dgm:pt>
    <dgm:pt modelId="{AF6EC0BC-EB2A-794F-A279-AF0B4A6478A2}">
      <dgm:prSet phldrT="[Text]" custT="1"/>
      <dgm:spPr/>
      <dgm:t>
        <a:bodyPr/>
        <a:lstStyle/>
        <a:p>
          <a:pPr algn="ctr"/>
          <a:r>
            <a:rPr lang="en-US" sz="1600" b="0" dirty="0">
              <a:latin typeface="Calibri" panose="020F0502020204030204" pitchFamily="34" charset="0"/>
              <a:cs typeface="+mj-cs"/>
            </a:rPr>
            <a:t>   </a:t>
          </a:r>
          <a:r>
            <a:rPr lang="gu-IN" sz="1800" b="0" dirty="0">
              <a:latin typeface="Calibri" panose="020F0502020204030204" pitchFamily="34" charset="0"/>
              <a:cs typeface="+mj-cs"/>
            </a:rPr>
            <a:t>ખોટા પગ ખોરાકના કણોને ગળી જાય છે અને ખોરાકની </a:t>
          </a:r>
          <a:r>
            <a:rPr lang="en-GB" sz="1800" b="0" dirty="0" err="1" smtClean="0">
              <a:latin typeface="Calibri" panose="020F0502020204030204" pitchFamily="34" charset="0"/>
              <a:cs typeface="+mj-cs"/>
            </a:rPr>
            <a:t>રસધાની</a:t>
          </a:r>
          <a:r>
            <a:rPr lang="gu-IN" sz="1800" b="0" dirty="0" smtClean="0">
              <a:latin typeface="Calibri" panose="020F0502020204030204" pitchFamily="34" charset="0"/>
              <a:cs typeface="+mj-cs"/>
            </a:rPr>
            <a:t> (</a:t>
          </a:r>
          <a:r>
            <a:rPr lang="gu-IN" sz="1800" b="0" dirty="0">
              <a:latin typeface="Calibri" panose="020F0502020204030204" pitchFamily="34" charset="0"/>
              <a:cs typeface="+mj-cs"/>
            </a:rPr>
            <a:t>અન્નધાની) બનાવે છે.</a:t>
          </a:r>
          <a:endParaRPr lang="en-US" sz="1800" b="0" dirty="0">
            <a:latin typeface="Calibri" panose="020F0502020204030204" pitchFamily="34" charset="0"/>
            <a:cs typeface="+mj-cs"/>
          </a:endParaRPr>
        </a:p>
      </dgm:t>
    </dgm:pt>
    <dgm:pt modelId="{E7A78E59-4F96-4B49-8A97-FB6736579797}" type="parTrans" cxnId="{7EA7CCF8-6FED-9944-BCC6-73B5DCE09E0B}">
      <dgm:prSet/>
      <dgm:spPr/>
      <dgm:t>
        <a:bodyPr/>
        <a:lstStyle/>
        <a:p>
          <a:endParaRPr lang="en-US"/>
        </a:p>
      </dgm:t>
    </dgm:pt>
    <dgm:pt modelId="{5CE732E8-320C-BE45-BA3A-0CE49531B79D}" type="sibTrans" cxnId="{7EA7CCF8-6FED-9944-BCC6-73B5DCE09E0B}">
      <dgm:prSet/>
      <dgm:spPr/>
      <dgm:t>
        <a:bodyPr/>
        <a:lstStyle/>
        <a:p>
          <a:endParaRPr lang="en-US"/>
        </a:p>
      </dgm:t>
    </dgm:pt>
    <dgm:pt modelId="{38A691F3-F073-D249-BEA6-A0FA8D2A1A96}">
      <dgm:prSet phldrT="[Text]" custT="1"/>
      <dgm:spPr/>
      <dgm:t>
        <a:bodyPr/>
        <a:lstStyle/>
        <a:p>
          <a:pPr algn="ctr"/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શરીરની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સપાટી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વડે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લે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0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US" sz="2000" b="0" dirty="0">
            <a:latin typeface="Shruti" panose="020B0502040204020203" pitchFamily="34" charset="0"/>
            <a:cs typeface="Shruti" panose="020B0502040204020203" pitchFamily="34" charset="0"/>
          </a:endParaRPr>
        </a:p>
      </dgm:t>
    </dgm:pt>
    <dgm:pt modelId="{DD5A1FBB-B71A-DA44-AEFD-9D03AFF26415}" type="parTrans" cxnId="{E9360308-842B-3549-80BF-C02F49D6B9D0}">
      <dgm:prSet/>
      <dgm:spPr/>
      <dgm:t>
        <a:bodyPr/>
        <a:lstStyle/>
        <a:p>
          <a:endParaRPr lang="en-US"/>
        </a:p>
      </dgm:t>
    </dgm:pt>
    <dgm:pt modelId="{BA7CE55B-E810-AD4E-BA93-0439AF421BFB}" type="sibTrans" cxnId="{E9360308-842B-3549-80BF-C02F49D6B9D0}">
      <dgm:prSet/>
      <dgm:spPr/>
      <dgm:t>
        <a:bodyPr/>
        <a:lstStyle/>
        <a:p>
          <a:endParaRPr lang="en-US"/>
        </a:p>
      </dgm:t>
    </dgm:pt>
    <dgm:pt modelId="{03D12281-AED4-BC4F-A4DC-661FFB239095}" type="pres">
      <dgm:prSet presAssocID="{FE6C28F9-BBCE-5D43-867A-5D40279B99B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B22B91-1DBD-3B45-AD8E-E926A11AFC9C}" type="pres">
      <dgm:prSet presAssocID="{3319331C-55AC-624B-BFDB-7321C687E9EF}" presName="node" presStyleLbl="node1" presStyleIdx="0" presStyleCnt="4" custScaleX="114511" custScaleY="170186" custLinFactNeighborX="1465" custLinFactNeighborY="4740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73AFB7F1-B55A-BE4A-ABDB-B0680A6D81FA}" type="pres">
      <dgm:prSet presAssocID="{C543018A-EDC8-4D48-8DC2-6BB5CC00FAFC}" presName="sibTrans" presStyleCnt="0"/>
      <dgm:spPr/>
    </dgm:pt>
    <dgm:pt modelId="{B24B1CE1-C529-234C-B229-DDF299CF0633}" type="pres">
      <dgm:prSet presAssocID="{B62B0DC0-A72C-CA42-9536-D29125189C90}" presName="node" presStyleLbl="node1" presStyleIdx="1" presStyleCnt="4" custScaleX="106806" custScaleY="166475" custLinFactNeighborX="-3783" custLinFactNeighborY="4554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DAB42C2-2555-3546-B8DB-1C74AB0EFF42}" type="pres">
      <dgm:prSet presAssocID="{990909B8-6586-0F46-B331-9D1A88B353F5}" presName="sibTrans" presStyleCnt="0"/>
      <dgm:spPr/>
    </dgm:pt>
    <dgm:pt modelId="{011444B7-6AF2-9149-AD90-789BED12368A}" type="pres">
      <dgm:prSet presAssocID="{AF6EC0BC-EB2A-794F-A279-AF0B4A6478A2}" presName="node" presStyleLbl="node1" presStyleIdx="2" presStyleCnt="4" custScaleX="106621" custScaleY="165009" custLinFactNeighborX="-4940" custLinFactNeighborY="4481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FAB489F6-078A-F745-876D-6F47202D201D}" type="pres">
      <dgm:prSet presAssocID="{5CE732E8-320C-BE45-BA3A-0CE49531B79D}" presName="sibTrans" presStyleCnt="0"/>
      <dgm:spPr/>
    </dgm:pt>
    <dgm:pt modelId="{0DF9A3DC-2222-064E-9928-8D59644A6EAB}" type="pres">
      <dgm:prSet presAssocID="{38A691F3-F073-D249-BEA6-A0FA8D2A1A96}" presName="node" presStyleLbl="node1" presStyleIdx="3" presStyleCnt="4" custScaleX="69898" custScaleY="152769" custLinFactNeighborX="-9526" custLinFactNeighborY="4471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D4858866-3CA7-424A-9A13-1AB65AE4319D}" type="presOf" srcId="{3319331C-55AC-624B-BFDB-7321C687E9EF}" destId="{5BB22B91-1DBD-3B45-AD8E-E926A11AFC9C}" srcOrd="0" destOrd="0" presId="urn:microsoft.com/office/officeart/2005/8/layout/default#1"/>
    <dgm:cxn modelId="{68BE9C7A-A8B5-114D-95A3-9D27751D6337}" type="presOf" srcId="{38A691F3-F073-D249-BEA6-A0FA8D2A1A96}" destId="{0DF9A3DC-2222-064E-9928-8D59644A6EAB}" srcOrd="0" destOrd="0" presId="urn:microsoft.com/office/officeart/2005/8/layout/default#1"/>
    <dgm:cxn modelId="{BD19AA66-E9EE-E14E-BB8C-83C8B42563BF}" type="presOf" srcId="{AF6EC0BC-EB2A-794F-A279-AF0B4A6478A2}" destId="{011444B7-6AF2-9149-AD90-789BED12368A}" srcOrd="0" destOrd="0" presId="urn:microsoft.com/office/officeart/2005/8/layout/default#1"/>
    <dgm:cxn modelId="{7DCA8D1C-359C-5D4E-A00E-9DA0BECF3D43}" type="presOf" srcId="{FE6C28F9-BBCE-5D43-867A-5D40279B99B1}" destId="{03D12281-AED4-BC4F-A4DC-661FFB239095}" srcOrd="0" destOrd="0" presId="urn:microsoft.com/office/officeart/2005/8/layout/default#1"/>
    <dgm:cxn modelId="{E9360308-842B-3549-80BF-C02F49D6B9D0}" srcId="{FE6C28F9-BBCE-5D43-867A-5D40279B99B1}" destId="{38A691F3-F073-D249-BEA6-A0FA8D2A1A96}" srcOrd="3" destOrd="0" parTransId="{DD5A1FBB-B71A-DA44-AEFD-9D03AFF26415}" sibTransId="{BA7CE55B-E810-AD4E-BA93-0439AF421BFB}"/>
    <dgm:cxn modelId="{63EB1DF1-D416-0044-A874-A1A5622BC0F4}" srcId="{FE6C28F9-BBCE-5D43-867A-5D40279B99B1}" destId="{3319331C-55AC-624B-BFDB-7321C687E9EF}" srcOrd="0" destOrd="0" parTransId="{D0D04354-DD71-564E-84BD-B754F46FE931}" sibTransId="{C543018A-EDC8-4D48-8DC2-6BB5CC00FAFC}"/>
    <dgm:cxn modelId="{D103E6D1-8F2D-EA45-A14B-439E0CFE582F}" srcId="{FE6C28F9-BBCE-5D43-867A-5D40279B99B1}" destId="{B62B0DC0-A72C-CA42-9536-D29125189C90}" srcOrd="1" destOrd="0" parTransId="{BE22F08A-4A03-7C49-8698-CD8578D87846}" sibTransId="{990909B8-6586-0F46-B331-9D1A88B353F5}"/>
    <dgm:cxn modelId="{7EA7CCF8-6FED-9944-BCC6-73B5DCE09E0B}" srcId="{FE6C28F9-BBCE-5D43-867A-5D40279B99B1}" destId="{AF6EC0BC-EB2A-794F-A279-AF0B4A6478A2}" srcOrd="2" destOrd="0" parTransId="{E7A78E59-4F96-4B49-8A97-FB6736579797}" sibTransId="{5CE732E8-320C-BE45-BA3A-0CE49531B79D}"/>
    <dgm:cxn modelId="{3F4BEBE4-ABBE-5D44-AA36-F9FB13DA06CB}" type="presOf" srcId="{B62B0DC0-A72C-CA42-9536-D29125189C90}" destId="{B24B1CE1-C529-234C-B229-DDF299CF0633}" srcOrd="0" destOrd="0" presId="urn:microsoft.com/office/officeart/2005/8/layout/default#1"/>
    <dgm:cxn modelId="{8B0A7F21-7AC6-6547-B3F4-498C8C91D1E8}" type="presParOf" srcId="{03D12281-AED4-BC4F-A4DC-661FFB239095}" destId="{5BB22B91-1DBD-3B45-AD8E-E926A11AFC9C}" srcOrd="0" destOrd="0" presId="urn:microsoft.com/office/officeart/2005/8/layout/default#1"/>
    <dgm:cxn modelId="{333C2070-DC25-4E48-B13A-2FC7A4BA957D}" type="presParOf" srcId="{03D12281-AED4-BC4F-A4DC-661FFB239095}" destId="{73AFB7F1-B55A-BE4A-ABDB-B0680A6D81FA}" srcOrd="1" destOrd="0" presId="urn:microsoft.com/office/officeart/2005/8/layout/default#1"/>
    <dgm:cxn modelId="{40EAC102-BA64-DA4E-8232-7B57FA69475E}" type="presParOf" srcId="{03D12281-AED4-BC4F-A4DC-661FFB239095}" destId="{B24B1CE1-C529-234C-B229-DDF299CF0633}" srcOrd="2" destOrd="0" presId="urn:microsoft.com/office/officeart/2005/8/layout/default#1"/>
    <dgm:cxn modelId="{ABA9C291-8BF2-4743-A76A-1AEB2D29FF67}" type="presParOf" srcId="{03D12281-AED4-BC4F-A4DC-661FFB239095}" destId="{CDAB42C2-2555-3546-B8DB-1C74AB0EFF42}" srcOrd="3" destOrd="0" presId="urn:microsoft.com/office/officeart/2005/8/layout/default#1"/>
    <dgm:cxn modelId="{2C83585A-9328-7D4E-8D1C-D36745584341}" type="presParOf" srcId="{03D12281-AED4-BC4F-A4DC-661FFB239095}" destId="{011444B7-6AF2-9149-AD90-789BED12368A}" srcOrd="4" destOrd="0" presId="urn:microsoft.com/office/officeart/2005/8/layout/default#1"/>
    <dgm:cxn modelId="{7618F700-12C8-8D4A-82D2-0CE8863AA6F6}" type="presParOf" srcId="{03D12281-AED4-BC4F-A4DC-661FFB239095}" destId="{FAB489F6-078A-F745-876D-6F47202D201D}" srcOrd="5" destOrd="0" presId="urn:microsoft.com/office/officeart/2005/8/layout/default#1"/>
    <dgm:cxn modelId="{C6E914AE-BE46-A548-B6C8-0ADAB56394AF}" type="presParOf" srcId="{03D12281-AED4-BC4F-A4DC-661FFB239095}" destId="{0DF9A3DC-2222-064E-9928-8D59644A6EAB}" srcOrd="6" destOrd="0" presId="urn:microsoft.com/office/officeart/2005/8/layout/default#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C043F6-4E5E-CA41-A33D-4B25763FA6ED}">
      <dsp:nvSpPr>
        <dsp:cNvPr id="0" name=""/>
        <dsp:cNvSpPr/>
      </dsp:nvSpPr>
      <dsp:spPr>
        <a:xfrm>
          <a:off x="1344083" y="591744"/>
          <a:ext cx="3987904" cy="3987904"/>
        </a:xfrm>
        <a:prstGeom prst="blockArc">
          <a:avLst>
            <a:gd name="adj1" fmla="val 10733646"/>
            <a:gd name="adj2" fmla="val 16448927"/>
            <a:gd name="adj3" fmla="val 4637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0ECF48-21AB-434B-8FCD-47F307F7EABB}">
      <dsp:nvSpPr>
        <dsp:cNvPr id="0" name=""/>
        <dsp:cNvSpPr/>
      </dsp:nvSpPr>
      <dsp:spPr>
        <a:xfrm>
          <a:off x="1344253" y="601939"/>
          <a:ext cx="3987904" cy="3987904"/>
        </a:xfrm>
        <a:prstGeom prst="blockArc">
          <a:avLst>
            <a:gd name="adj1" fmla="val 5151375"/>
            <a:gd name="adj2" fmla="val 10751643"/>
            <a:gd name="adj3" fmla="val 463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53BB90A-DBD3-D743-946C-5C63C53EAADD}">
      <dsp:nvSpPr>
        <dsp:cNvPr id="0" name=""/>
        <dsp:cNvSpPr/>
      </dsp:nvSpPr>
      <dsp:spPr>
        <a:xfrm>
          <a:off x="1484993" y="596847"/>
          <a:ext cx="3987904" cy="3987904"/>
        </a:xfrm>
        <a:prstGeom prst="blockArc">
          <a:avLst>
            <a:gd name="adj1" fmla="val 0"/>
            <a:gd name="adj2" fmla="val 5400000"/>
            <a:gd name="adj3" fmla="val 463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7C60CF-029E-9047-B04D-F039C4263496}">
      <dsp:nvSpPr>
        <dsp:cNvPr id="0" name=""/>
        <dsp:cNvSpPr/>
      </dsp:nvSpPr>
      <dsp:spPr>
        <a:xfrm>
          <a:off x="1484993" y="596847"/>
          <a:ext cx="3987904" cy="3987904"/>
        </a:xfrm>
        <a:prstGeom prst="blockArc">
          <a:avLst>
            <a:gd name="adj1" fmla="val 16200000"/>
            <a:gd name="adj2" fmla="val 0"/>
            <a:gd name="adj3" fmla="val 4637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454835-2A8F-2A49-B5F1-214F1CF81DD7}">
      <dsp:nvSpPr>
        <dsp:cNvPr id="0" name=""/>
        <dsp:cNvSpPr/>
      </dsp:nvSpPr>
      <dsp:spPr>
        <a:xfrm>
          <a:off x="2438400" y="1673535"/>
          <a:ext cx="2081090" cy="1834529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 err="1">
              <a:latin typeface="Calibri" panose="020F0502020204030204" pitchFamily="34" charset="0"/>
              <a:cs typeface="Calibri" panose="020F0502020204030204" pitchFamily="34" charset="0"/>
            </a:rPr>
            <a:t>અમીબા</a:t>
          </a:r>
          <a:endParaRPr lang="en-US" sz="28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743169" y="1942196"/>
        <a:ext cx="1471552" cy="1297207"/>
      </dsp:txXfrm>
    </dsp:sp>
    <dsp:sp modelId="{05890009-23E9-2044-BB7C-41BB35CC0E4A}">
      <dsp:nvSpPr>
        <dsp:cNvPr id="0" name=""/>
        <dsp:cNvSpPr/>
      </dsp:nvSpPr>
      <dsp:spPr>
        <a:xfrm>
          <a:off x="2526444" y="992"/>
          <a:ext cx="1905003" cy="128417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સ્થિર</a:t>
          </a:r>
          <a:r>
            <a:rPr lang="en-GB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પાણીમાં</a:t>
          </a:r>
          <a:r>
            <a:rPr lang="en-GB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રહે</a:t>
          </a:r>
          <a:r>
            <a:rPr lang="en-GB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છે</a:t>
          </a:r>
          <a:r>
            <a:rPr lang="en-GB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. </a:t>
          </a:r>
          <a:endParaRPr lang="en-US" sz="24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805425" y="189054"/>
        <a:ext cx="1347041" cy="908046"/>
      </dsp:txXfrm>
    </dsp:sp>
    <dsp:sp modelId="{54C89209-A381-1743-97E0-4F3563504928}">
      <dsp:nvSpPr>
        <dsp:cNvPr id="0" name=""/>
        <dsp:cNvSpPr/>
      </dsp:nvSpPr>
      <dsp:spPr>
        <a:xfrm>
          <a:off x="4516890" y="1828798"/>
          <a:ext cx="1819554" cy="1524002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effectLst/>
            </a:rPr>
            <a:t> </a:t>
          </a:r>
          <a:endParaRPr lang="en-GB" sz="2400" kern="1200" dirty="0">
            <a:effectLst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પોષણ</a:t>
          </a:r>
          <a:endParaRPr lang="en-GB" sz="2000" b="0" kern="1200" dirty="0">
            <a:latin typeface="Shruti" panose="020B0502040204020203" pitchFamily="34" charset="0"/>
            <a:cs typeface="Shruti" panose="020B0502040204020203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હોલોઝોઈક</a:t>
          </a:r>
          <a:r>
            <a:rPr lang="en-GB" sz="20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0" kern="1200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US" sz="2000" b="0" kern="1200" dirty="0">
            <a:latin typeface="Shruti" panose="020B0502040204020203" pitchFamily="34" charset="0"/>
            <a:cs typeface="Shruti" panose="020B0502040204020203" pitchFamily="34" charset="0"/>
          </a:endParaRPr>
        </a:p>
      </dsp:txBody>
      <dsp:txXfrm>
        <a:off x="4783358" y="2051983"/>
        <a:ext cx="1286618" cy="1077632"/>
      </dsp:txXfrm>
    </dsp:sp>
    <dsp:sp modelId="{7BB47CD1-2D64-754D-AB17-C12D1672D100}">
      <dsp:nvSpPr>
        <dsp:cNvPr id="0" name=""/>
        <dsp:cNvSpPr/>
      </dsp:nvSpPr>
      <dsp:spPr>
        <a:xfrm>
          <a:off x="2163999" y="3896436"/>
          <a:ext cx="2629892" cy="128417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બધા</a:t>
          </a:r>
          <a:r>
            <a:rPr lang="en-GB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સૂક્ષ્મ</a:t>
          </a:r>
          <a:r>
            <a:rPr lang="en-GB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જીવો</a:t>
          </a:r>
          <a:r>
            <a:rPr lang="en-GB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ખાય</a:t>
          </a:r>
          <a:r>
            <a:rPr lang="en-GB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GB" sz="2400" b="0" kern="1200" dirty="0" err="1">
              <a:latin typeface="Calibri" panose="020F0502020204030204" pitchFamily="34" charset="0"/>
              <a:cs typeface="Calibri" panose="020F0502020204030204" pitchFamily="34" charset="0"/>
            </a:rPr>
            <a:t>છે</a:t>
          </a:r>
          <a:r>
            <a:rPr lang="en-GB" sz="2400" b="0" kern="1200" dirty="0">
              <a:latin typeface="Calibri" panose="020F0502020204030204" pitchFamily="34" charset="0"/>
              <a:cs typeface="Calibri" panose="020F0502020204030204" pitchFamily="34" charset="0"/>
            </a:rPr>
            <a:t>. </a:t>
          </a:r>
          <a:endParaRPr lang="en-US" sz="24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549138" y="4084498"/>
        <a:ext cx="1859614" cy="908046"/>
      </dsp:txXfrm>
    </dsp:sp>
    <dsp:sp modelId="{5C6C848F-F0EC-4944-963D-385349E976C1}">
      <dsp:nvSpPr>
        <dsp:cNvPr id="0" name=""/>
        <dsp:cNvSpPr/>
      </dsp:nvSpPr>
      <dsp:spPr>
        <a:xfrm>
          <a:off x="304806" y="1981202"/>
          <a:ext cx="2171738" cy="1284170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400" b="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એકકોષી</a:t>
          </a:r>
          <a:r>
            <a:rPr lang="en-GB" sz="20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જીવ</a:t>
          </a:r>
          <a:endParaRPr lang="en-GB" sz="2000" b="0" kern="1200" dirty="0">
            <a:latin typeface="Shruti" panose="020B0502040204020203" pitchFamily="34" charset="0"/>
            <a:cs typeface="Shruti" panose="020B0502040204020203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22850" y="2169264"/>
        <a:ext cx="1535650" cy="9080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B22B91-1DBD-3B45-AD8E-E926A11AFC9C}">
      <dsp:nvSpPr>
        <dsp:cNvPr id="0" name=""/>
        <dsp:cNvSpPr/>
      </dsp:nvSpPr>
      <dsp:spPr>
        <a:xfrm>
          <a:off x="64056" y="1164279"/>
          <a:ext cx="2414410" cy="215297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પાચિત</a:t>
          </a:r>
          <a:r>
            <a:rPr lang="en-GB" sz="20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20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પ્રસરણ</a:t>
          </a:r>
          <a:r>
            <a:rPr lang="en-GB" sz="20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દ્વારા</a:t>
          </a:r>
          <a:r>
            <a:rPr lang="en-GB" sz="20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સમગ્ર</a:t>
          </a:r>
          <a:r>
            <a:rPr lang="en-GB" sz="20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કોષ</a:t>
          </a:r>
          <a:r>
            <a:rPr lang="en-GB" sz="20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સુધી</a:t>
          </a:r>
          <a:r>
            <a:rPr lang="en-GB" sz="20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પહોંચે</a:t>
          </a:r>
          <a:r>
            <a:rPr lang="en-GB" sz="20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અને</a:t>
          </a:r>
          <a:r>
            <a:rPr lang="gu-IN" sz="2000" kern="1200" dirty="0">
              <a:effectLst/>
              <a:latin typeface="Shruti" panose="020B0502040204020203" pitchFamily="34" charset="0"/>
              <a:cs typeface="Shruti" panose="020B0502040204020203" pitchFamily="34" charset="0"/>
            </a:rPr>
            <a:t>વૃદ્ધિમાં</a:t>
          </a:r>
          <a:r>
            <a:rPr lang="en-GB" sz="2000" kern="1200" dirty="0">
              <a:effectLst/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kern="1200" dirty="0" err="1">
              <a:effectLst/>
              <a:latin typeface="Shruti" panose="020B0502040204020203" pitchFamily="34" charset="0"/>
              <a:cs typeface="Shruti" panose="020B0502040204020203" pitchFamily="34" charset="0"/>
            </a:rPr>
            <a:t>મદદ</a:t>
          </a:r>
          <a:r>
            <a:rPr lang="en-GB" sz="2000" kern="1200" dirty="0">
              <a:effectLst/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kern="1200" dirty="0" err="1">
              <a:effectLst/>
              <a:latin typeface="Shruti" panose="020B0502040204020203" pitchFamily="34" charset="0"/>
              <a:cs typeface="Shruti" panose="020B0502040204020203" pitchFamily="34" charset="0"/>
            </a:rPr>
            <a:t>કરે</a:t>
          </a:r>
          <a:r>
            <a:rPr lang="en-GB" sz="2000" kern="1200" dirty="0">
              <a:effectLst/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2000" kern="1200" dirty="0" err="1">
              <a:effectLst/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2000" b="0" kern="1200" dirty="0">
              <a:latin typeface="Shruti" panose="020B0502040204020203" pitchFamily="34" charset="0"/>
              <a:cs typeface="Shruti" panose="020B0502040204020203" pitchFamily="34" charset="0"/>
            </a:rPr>
            <a:t> .</a:t>
          </a:r>
          <a:endParaRPr lang="en-US" sz="2000" b="0" kern="1200" dirty="0">
            <a:latin typeface="Shruti" panose="020B0502040204020203" pitchFamily="34" charset="0"/>
            <a:cs typeface="Shruti" panose="020B0502040204020203" pitchFamily="34" charset="0"/>
          </a:endParaRPr>
        </a:p>
      </dsp:txBody>
      <dsp:txXfrm>
        <a:off x="169156" y="1269379"/>
        <a:ext cx="2204210" cy="1942774"/>
      </dsp:txXfrm>
    </dsp:sp>
    <dsp:sp modelId="{B24B1CE1-C529-234C-B229-DDF299CF0633}">
      <dsp:nvSpPr>
        <dsp:cNvPr id="0" name=""/>
        <dsp:cNvSpPr/>
      </dsp:nvSpPr>
      <dsp:spPr>
        <a:xfrm>
          <a:off x="2651528" y="1211220"/>
          <a:ext cx="2251953" cy="2106027"/>
        </a:xfrm>
        <a:prstGeom prst="roundRect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shade val="51000"/>
                <a:satMod val="130000"/>
              </a:schemeClr>
            </a:gs>
            <a:gs pos="80000">
              <a:schemeClr val="accent4">
                <a:hueOff val="-1488257"/>
                <a:satOff val="8966"/>
                <a:lumOff val="719"/>
                <a:alphaOff val="0"/>
                <a:shade val="93000"/>
                <a:satMod val="13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1800" b="0" kern="1200" dirty="0" err="1">
              <a:latin typeface="Calibri" panose="020F0502020204030204" pitchFamily="34" charset="0"/>
            </a:rPr>
            <a:t>રસધાનીમાં</a:t>
          </a:r>
          <a:r>
            <a:rPr lang="gu-IN" sz="1800" b="0" kern="1200" dirty="0">
              <a:latin typeface="Calibri" panose="020F0502020204030204" pitchFamily="34" charset="0"/>
            </a:rPr>
            <a:t> પાચક </a:t>
          </a:r>
          <a:r>
            <a:rPr lang="gu-IN" sz="1800" b="0" kern="1200" dirty="0" err="1">
              <a:latin typeface="Calibri" panose="020F0502020204030204" pitchFamily="34" charset="0"/>
            </a:rPr>
            <a:t>ઉત્સેચકો</a:t>
          </a:r>
          <a:r>
            <a:rPr lang="gu-IN" sz="1800" b="0" kern="1200" dirty="0">
              <a:latin typeface="Calibri" panose="020F0502020204030204" pitchFamily="34" charset="0"/>
            </a:rPr>
            <a:t> હોય છે જે ખોરાકને </a:t>
          </a:r>
          <a:r>
            <a:rPr lang="gu-IN" sz="1800" b="0" kern="1200" dirty="0" err="1">
              <a:latin typeface="Calibri" panose="020F0502020204030204" pitchFamily="34" charset="0"/>
            </a:rPr>
            <a:t>પચાવવામાં</a:t>
          </a:r>
          <a:r>
            <a:rPr lang="gu-IN" sz="1800" b="0" kern="1200" dirty="0">
              <a:latin typeface="Calibri" panose="020F0502020204030204" pitchFamily="34" charset="0"/>
            </a:rPr>
            <a:t> મદદ કરે છે.</a:t>
          </a:r>
          <a:endParaRPr lang="en-US" sz="18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754336" y="1314028"/>
        <a:ext cx="2046337" cy="1900411"/>
      </dsp:txXfrm>
    </dsp:sp>
    <dsp:sp modelId="{011444B7-6AF2-9149-AD90-789BED12368A}">
      <dsp:nvSpPr>
        <dsp:cNvPr id="0" name=""/>
        <dsp:cNvSpPr/>
      </dsp:nvSpPr>
      <dsp:spPr>
        <a:xfrm>
          <a:off x="5005552" y="1229766"/>
          <a:ext cx="2248053" cy="2087481"/>
        </a:xfrm>
        <a:prstGeom prst="roundRect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shade val="51000"/>
                <a:satMod val="130000"/>
              </a:schemeClr>
            </a:gs>
            <a:gs pos="80000">
              <a:schemeClr val="accent4">
                <a:hueOff val="-2976513"/>
                <a:satOff val="17933"/>
                <a:lumOff val="1437"/>
                <a:alphaOff val="0"/>
                <a:shade val="93000"/>
                <a:satMod val="13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latin typeface="Calibri" panose="020F0502020204030204" pitchFamily="34" charset="0"/>
              <a:cs typeface="+mj-cs"/>
            </a:rPr>
            <a:t>   </a:t>
          </a:r>
          <a:r>
            <a:rPr lang="gu-IN" sz="1600" b="0" kern="1200" dirty="0">
              <a:latin typeface="Calibri" panose="020F0502020204030204" pitchFamily="34" charset="0"/>
              <a:cs typeface="+mj-cs"/>
            </a:rPr>
            <a:t>ખોટા પગ ખોરાકના કણોને ગળી જાય છે અને ખોરાકની </a:t>
          </a:r>
          <a:r>
            <a:rPr lang="en-GB" sz="1600" b="0" kern="1200" dirty="0" err="1">
              <a:latin typeface="Calibri" panose="020F0502020204030204" pitchFamily="34" charset="0"/>
              <a:cs typeface="+mj-cs"/>
            </a:rPr>
            <a:t>રસધાની</a:t>
          </a:r>
          <a:r>
            <a:rPr lang="gu-IN" sz="1600" b="0" kern="1200" dirty="0">
              <a:latin typeface="Calibri" panose="020F0502020204030204" pitchFamily="34" charset="0"/>
              <a:cs typeface="+mj-cs"/>
            </a:rPr>
            <a:t>(</a:t>
          </a:r>
          <a:r>
            <a:rPr lang="gu-IN" sz="1600" b="0" kern="1200" dirty="0" err="1">
              <a:latin typeface="Calibri" panose="020F0502020204030204" pitchFamily="34" charset="0"/>
              <a:cs typeface="+mj-cs"/>
            </a:rPr>
            <a:t>અન્નધાની</a:t>
          </a:r>
          <a:r>
            <a:rPr lang="gu-IN" sz="1600" b="0" kern="1200" dirty="0">
              <a:latin typeface="Calibri" panose="020F0502020204030204" pitchFamily="34" charset="0"/>
              <a:cs typeface="+mj-cs"/>
            </a:rPr>
            <a:t>) બનાવે છે.</a:t>
          </a:r>
          <a:endParaRPr lang="en-US" sz="1600" b="0" kern="1200" dirty="0">
            <a:latin typeface="Calibri" panose="020F0502020204030204" pitchFamily="34" charset="0"/>
            <a:cs typeface="+mj-cs"/>
          </a:endParaRPr>
        </a:p>
      </dsp:txBody>
      <dsp:txXfrm>
        <a:off x="5107454" y="1331668"/>
        <a:ext cx="2044249" cy="1883677"/>
      </dsp:txXfrm>
    </dsp:sp>
    <dsp:sp modelId="{0DF9A3DC-2222-064E-9928-8D59644A6EAB}">
      <dsp:nvSpPr>
        <dsp:cNvPr id="0" name=""/>
        <dsp:cNvSpPr/>
      </dsp:nvSpPr>
      <dsp:spPr>
        <a:xfrm>
          <a:off x="7482246" y="1283873"/>
          <a:ext cx="1473766" cy="1932637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શરીરની</a:t>
          </a:r>
          <a:r>
            <a:rPr lang="en-GB" sz="18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18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સપાટી</a:t>
          </a:r>
          <a:r>
            <a:rPr lang="en-GB" sz="18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18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વડે</a:t>
          </a:r>
          <a:r>
            <a:rPr lang="en-GB" sz="18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18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ખોરાક</a:t>
          </a:r>
          <a:r>
            <a:rPr lang="en-GB" sz="18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18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લે</a:t>
          </a:r>
          <a:r>
            <a:rPr lang="en-GB" sz="1800" b="0" kern="1200" dirty="0">
              <a:latin typeface="Shruti" panose="020B0502040204020203" pitchFamily="34" charset="0"/>
              <a:cs typeface="Shruti" panose="020B0502040204020203" pitchFamily="34" charset="0"/>
            </a:rPr>
            <a:t> </a:t>
          </a:r>
          <a:r>
            <a:rPr lang="en-GB" sz="1800" b="0" kern="1200" dirty="0" err="1">
              <a:latin typeface="Shruti" panose="020B0502040204020203" pitchFamily="34" charset="0"/>
              <a:cs typeface="Shruti" panose="020B0502040204020203" pitchFamily="34" charset="0"/>
            </a:rPr>
            <a:t>છે</a:t>
          </a:r>
          <a:r>
            <a:rPr lang="en-GB" sz="1800" b="0" kern="1200" dirty="0">
              <a:latin typeface="Shruti" panose="020B0502040204020203" pitchFamily="34" charset="0"/>
              <a:cs typeface="Shruti" panose="020B0502040204020203" pitchFamily="34" charset="0"/>
            </a:rPr>
            <a:t>. </a:t>
          </a:r>
          <a:endParaRPr lang="en-US" sz="1800" b="0" kern="1200" dirty="0">
            <a:latin typeface="Shruti" panose="020B0502040204020203" pitchFamily="34" charset="0"/>
            <a:cs typeface="Shruti" panose="020B0502040204020203" pitchFamily="34" charset="0"/>
          </a:endParaRPr>
        </a:p>
      </dsp:txBody>
      <dsp:txXfrm>
        <a:off x="7554189" y="1355816"/>
        <a:ext cx="1329880" cy="17887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#1">
  <dgm:title val=""/>
  <dgm:desc val=""/>
  <dgm:catLst>
    <dgm:cat type="cycle" pri="9000"/>
    <dgm:cat type="relationship" pri="101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Asset Type: Interesting Asides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Source: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Images: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https://pixabay.com/en/amoeba-tiny-cell-microscopic-life-944118/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License: CC0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Asset Type: Interesting Asides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Source: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Images: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https://pixabay.com/en/amoeba-tiny-cell-microscopic-life-944118/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License: CC0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737540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Asset Type: Interesting Asides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Source:</a:t>
            </a:r>
          </a:p>
          <a:p>
            <a:pPr eaLnBrk="1" hangingPunct="1">
              <a:spcBef>
                <a:spcPct val="0"/>
              </a:spcBef>
            </a:pPr>
            <a:endParaRPr lang="en-US" altLang="en-US" b="1" dirty="0"/>
          </a:p>
          <a:p>
            <a:pPr eaLnBrk="1" hangingPunct="1">
              <a:spcBef>
                <a:spcPct val="0"/>
              </a:spcBef>
            </a:pPr>
            <a:r>
              <a:rPr lang="en-US" altLang="en-US" b="1" dirty="0"/>
              <a:t>Images: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https://pixabay.com/en/amoeba-tiny-cell-microscopic-life-944118/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License: CC0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424645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=""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2904" y="2438400"/>
            <a:ext cx="4278192" cy="3761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3E6741C-2628-4B40-BE25-AC4942E055D9}"/>
              </a:ext>
            </a:extLst>
          </p:cNvPr>
          <p:cNvSpPr txBox="1"/>
          <p:nvPr/>
        </p:nvSpPr>
        <p:spPr>
          <a:xfrm>
            <a:off x="914400" y="1515070"/>
            <a:ext cx="7543800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pPr algn="ctr"/>
            <a:r>
              <a:rPr lang="en-GB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અમીબામાં</a:t>
            </a:r>
            <a:r>
              <a:rPr lang="en-GB" sz="5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ખોરાકનું</a:t>
            </a:r>
            <a:r>
              <a:rPr lang="en-GB" sz="5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54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પાચન</a:t>
            </a:r>
            <a:endParaRPr lang="x-none" sz="5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41D2E5D-5E6D-F44E-AB89-59E417186AA4}"/>
              </a:ext>
            </a:extLst>
          </p:cNvPr>
          <p:cNvSpPr txBox="1"/>
          <p:nvPr/>
        </p:nvSpPr>
        <p:spPr>
          <a:xfrm>
            <a:off x="1981200" y="152400"/>
            <a:ext cx="53340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GB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અમીબામાં</a:t>
            </a:r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ખોરાકનું</a:t>
            </a:r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પાચન</a:t>
            </a:r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x-non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="" xmlns:a16="http://schemas.microsoft.com/office/drawing/2014/main" id="{549DE7E5-F5E7-0F4F-ABEB-B0DC0A9DEA29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337883936"/>
              </p:ext>
            </p:extLst>
          </p:nvPr>
        </p:nvGraphicFramePr>
        <p:xfrm>
          <a:off x="1143000" y="1143000"/>
          <a:ext cx="67818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461257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90899" y="914400"/>
            <a:ext cx="2171691" cy="1664806"/>
          </a:xfrm>
          <a:prstGeom prst="rect">
            <a:avLst/>
          </a:prstGeom>
          <a:ln w="28575">
            <a:solidFill>
              <a:srgbClr val="FF0000"/>
            </a:solidFill>
          </a:ln>
          <a:effectLst>
            <a:outerShdw sx="1000" sy="1000" algn="tl" rotWithShape="0">
              <a:srgbClr val="333333"/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E950C9E-2551-2249-BF73-8872552262C7}"/>
              </a:ext>
            </a:extLst>
          </p:cNvPr>
          <p:cNvSpPr txBox="1"/>
          <p:nvPr/>
        </p:nvSpPr>
        <p:spPr>
          <a:xfrm>
            <a:off x="1905000" y="39469"/>
            <a:ext cx="53340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અમીબામાં</a:t>
            </a:r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ખોરાકનું</a:t>
            </a:r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પાચન</a:t>
            </a:r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x-non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="" xmlns:a16="http://schemas.microsoft.com/office/drawing/2014/main" id="{9534725E-452E-8648-93B4-AC9FC327FFB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612141535"/>
              </p:ext>
            </p:extLst>
          </p:nvPr>
        </p:nvGraphicFramePr>
        <p:xfrm>
          <a:off x="119734" y="1579568"/>
          <a:ext cx="9024265" cy="4195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="" xmlns:a16="http://schemas.microsoft.com/office/drawing/2014/main" id="{8D76143F-6262-2B48-8685-8DA8DF18379D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990601" y="1708703"/>
            <a:ext cx="2400298" cy="381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="" xmlns:a16="http://schemas.microsoft.com/office/drawing/2014/main" id="{872BA45B-6542-2E4E-A1AE-032E7048DDEF}"/>
              </a:ext>
            </a:extLst>
          </p:cNvPr>
          <p:cNvCxnSpPr>
            <a:cxnSpLocks/>
          </p:cNvCxnSpPr>
          <p:nvPr/>
        </p:nvCxnSpPr>
        <p:spPr>
          <a:xfrm flipH="1">
            <a:off x="5562590" y="1668374"/>
            <a:ext cx="26289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="" xmlns:a16="http://schemas.microsoft.com/office/drawing/2014/main" id="{DCFFA4F6-8DAF-674A-B602-BF0B453848AB}"/>
              </a:ext>
            </a:extLst>
          </p:cNvPr>
          <p:cNvCxnSpPr>
            <a:cxnSpLocks/>
          </p:cNvCxnSpPr>
          <p:nvPr/>
        </p:nvCxnSpPr>
        <p:spPr>
          <a:xfrm>
            <a:off x="990600" y="1668373"/>
            <a:ext cx="0" cy="15544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="" xmlns:a16="http://schemas.microsoft.com/office/drawing/2014/main" id="{1AED6142-C79F-A043-8AA3-EAE0BDFFE8EF}"/>
              </a:ext>
            </a:extLst>
          </p:cNvPr>
          <p:cNvCxnSpPr>
            <a:cxnSpLocks/>
          </p:cNvCxnSpPr>
          <p:nvPr/>
        </p:nvCxnSpPr>
        <p:spPr>
          <a:xfrm flipV="1">
            <a:off x="8178637" y="1668373"/>
            <a:ext cx="0" cy="15544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="" xmlns:a16="http://schemas.microsoft.com/office/drawing/2014/main" id="{B7A027A5-1747-6942-AEDC-32C4D78CA6B3}"/>
              </a:ext>
            </a:extLst>
          </p:cNvPr>
          <p:cNvCxnSpPr>
            <a:cxnSpLocks/>
          </p:cNvCxnSpPr>
          <p:nvPr/>
        </p:nvCxnSpPr>
        <p:spPr>
          <a:xfrm>
            <a:off x="3657600" y="2579205"/>
            <a:ext cx="0" cy="6400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="" xmlns:a16="http://schemas.microsoft.com/office/drawing/2014/main" id="{5ADB26CC-E31D-E842-9CC9-67D2EAA5202A}"/>
              </a:ext>
            </a:extLst>
          </p:cNvPr>
          <p:cNvCxnSpPr>
            <a:cxnSpLocks/>
          </p:cNvCxnSpPr>
          <p:nvPr/>
        </p:nvCxnSpPr>
        <p:spPr>
          <a:xfrm>
            <a:off x="5486400" y="2579205"/>
            <a:ext cx="0" cy="6400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81213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895600" y="152400"/>
            <a:ext cx="3048000" cy="63976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61691985"/>
              </p:ext>
            </p:extLst>
          </p:nvPr>
        </p:nvGraphicFramePr>
        <p:xfrm>
          <a:off x="457200" y="1770742"/>
          <a:ext cx="8229600" cy="1277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/>
                        <a:t>1,3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050" dirty="0"/>
                        <a:t>https://pixabay.com/en/amoeba-tiny-cell-microscopic-life-944118/</a:t>
                      </a:r>
                    </a:p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44CE660-D0F5-49AB-813C-10639887132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2431141"/>
            <a:ext cx="661987" cy="581967"/>
          </a:xfrm>
          <a:prstGeom prst="rect">
            <a:avLst/>
          </a:prstGeom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6282803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142</Words>
  <Application>Microsoft Office PowerPoint</Application>
  <PresentationFormat>On-screen Show (4:3)</PresentationFormat>
  <Paragraphs>44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45</cp:revision>
  <dcterms:created xsi:type="dcterms:W3CDTF">2018-12-16T04:20:25Z</dcterms:created>
  <dcterms:modified xsi:type="dcterms:W3CDTF">2026-05-21T07:37:35Z</dcterms:modified>
</cp:coreProperties>
</file>