
<file path=[Content_Types].xml><?xml version="1.0" encoding="utf-8"?>
<Types xmlns="http://schemas.openxmlformats.org/package/2006/content-types"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diagrams/layout1.xml" ContentType="application/vnd.openxmlformats-officedocument.drawingml.diagramLayout+xml"/>
  <Override PartName="/ppt/viewProps.xml" ContentType="application/vnd.openxmlformats-officedocument.presentationml.viewProps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79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4C004C"/>
    <a:srgbClr val="FFCCFF"/>
    <a:srgbClr val="00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5232" autoAdjust="0"/>
  </p:normalViewPr>
  <p:slideViewPr>
    <p:cSldViewPr>
      <p:cViewPr varScale="1">
        <p:scale>
          <a:sx n="71" d="100"/>
          <a:sy n="71" d="100"/>
        </p:scale>
        <p:origin x="-633" y="-6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2868" y="-9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02C7A44-A5C9-4278-B668-0188DE435B29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C42581C-F9D0-4380-A85D-805F2EC16340}">
      <dgm:prSet phldrT="[Text]" custT="1"/>
      <dgm:spPr>
        <a:solidFill>
          <a:schemeClr val="bg1"/>
        </a:solidFill>
        <a:ln>
          <a:solidFill>
            <a:schemeClr val="accent6"/>
          </a:solidFill>
        </a:ln>
      </dgm:spPr>
      <dgm:t>
        <a:bodyPr/>
        <a:lstStyle/>
        <a:p>
          <a:r>
            <a:rPr lang="gu-IN" sz="2400" b="1" dirty="0" smtClean="0">
              <a:solidFill>
                <a:schemeClr val="tx1"/>
              </a:solidFill>
            </a:rPr>
            <a:t>પ્રણિયોમાં પોષણ  </a:t>
          </a:r>
          <a:endParaRPr lang="en-US" sz="2400" b="1" dirty="0">
            <a:solidFill>
              <a:schemeClr val="tx1"/>
            </a:solidFill>
          </a:endParaRPr>
        </a:p>
      </dgm:t>
    </dgm:pt>
    <dgm:pt modelId="{6E36D549-F826-41DE-BB1A-717A8E3CCDDD}" type="parTrans" cxnId="{60C8282A-3EED-443A-96F6-2C0C0193BCF1}">
      <dgm:prSet/>
      <dgm:spPr/>
      <dgm:t>
        <a:bodyPr/>
        <a:lstStyle/>
        <a:p>
          <a:endParaRPr lang="en-US"/>
        </a:p>
      </dgm:t>
    </dgm:pt>
    <dgm:pt modelId="{CFB54C06-0977-4304-972B-CC7A3B066C1C}" type="sibTrans" cxnId="{60C8282A-3EED-443A-96F6-2C0C0193BCF1}">
      <dgm:prSet/>
      <dgm:spPr/>
      <dgm:t>
        <a:bodyPr/>
        <a:lstStyle/>
        <a:p>
          <a:endParaRPr lang="en-US"/>
        </a:p>
      </dgm:t>
    </dgm:pt>
    <dgm:pt modelId="{D68019E3-5064-4AA7-8234-8FC4FC697B48}">
      <dgm:prSet phldrT="[Text]" custT="1"/>
      <dgm:spPr>
        <a:solidFill>
          <a:schemeClr val="bg1"/>
        </a:solidFill>
        <a:ln>
          <a:solidFill>
            <a:schemeClr val="accent6"/>
          </a:solidFill>
        </a:ln>
      </dgm:spPr>
      <dgm:t>
        <a:bodyPr/>
        <a:lstStyle/>
        <a:p>
          <a:r>
            <a:rPr lang="gu-IN" sz="1400" b="1" dirty="0" smtClean="0">
              <a:solidFill>
                <a:schemeClr val="tx1"/>
              </a:solidFill>
              <a:latin typeface="+mn-lt"/>
            </a:rPr>
            <a:t>ખોરાક ખાવાની </a:t>
          </a:r>
          <a:r>
            <a:rPr lang="en-US" sz="1400" b="1" dirty="0" err="1" smtClean="0">
              <a:solidFill>
                <a:schemeClr val="dk1"/>
              </a:solidFill>
              <a:latin typeface="+mn-lt"/>
              <a:ea typeface="Calibri"/>
              <a:sym typeface="Calibri"/>
            </a:rPr>
            <a:t>રીત</a:t>
          </a:r>
          <a:endParaRPr lang="en-US" sz="1400" b="1" dirty="0">
            <a:solidFill>
              <a:schemeClr val="tx1"/>
            </a:solidFill>
            <a:latin typeface="+mn-lt"/>
          </a:endParaRPr>
        </a:p>
      </dgm:t>
    </dgm:pt>
    <dgm:pt modelId="{14013845-DCC2-4CA0-AF1D-7FFD92EB5019}" type="parTrans" cxnId="{6DBFBBE2-686B-49F2-88E2-C033B3757E7F}">
      <dgm:prSet/>
      <dgm:spPr>
        <a:ln>
          <a:solidFill>
            <a:schemeClr val="accent6"/>
          </a:solidFill>
        </a:ln>
      </dgm:spPr>
      <dgm:t>
        <a:bodyPr/>
        <a:lstStyle/>
        <a:p>
          <a:endParaRPr lang="en-US"/>
        </a:p>
      </dgm:t>
    </dgm:pt>
    <dgm:pt modelId="{C3CD2D46-FC7B-4ED4-9382-E505369DFC9A}" type="sibTrans" cxnId="{6DBFBBE2-686B-49F2-88E2-C033B3757E7F}">
      <dgm:prSet/>
      <dgm:spPr/>
      <dgm:t>
        <a:bodyPr/>
        <a:lstStyle/>
        <a:p>
          <a:endParaRPr lang="en-US"/>
        </a:p>
      </dgm:t>
    </dgm:pt>
    <dgm:pt modelId="{78A471B2-16E7-4B7C-B65E-719B232ACA95}">
      <dgm:prSet phldrT="[Text]" custT="1"/>
      <dgm:spPr>
        <a:solidFill>
          <a:schemeClr val="bg1"/>
        </a:solidFill>
        <a:ln>
          <a:solidFill>
            <a:schemeClr val="accent6"/>
          </a:solidFill>
        </a:ln>
      </dgm:spPr>
      <dgm:t>
        <a:bodyPr/>
        <a:lstStyle/>
        <a:p>
          <a:r>
            <a:rPr lang="gu-IN" sz="1400" b="1" dirty="0" smtClean="0">
              <a:solidFill>
                <a:schemeClr val="tx1"/>
              </a:solidFill>
            </a:rPr>
            <a:t>માનવો માં પાંચન </a:t>
          </a:r>
          <a:endParaRPr lang="en-US" sz="1400" b="1" dirty="0">
            <a:solidFill>
              <a:schemeClr val="tx1"/>
            </a:solidFill>
          </a:endParaRPr>
        </a:p>
      </dgm:t>
    </dgm:pt>
    <dgm:pt modelId="{B689B9F0-1AA0-432C-91AC-97D027B68B75}" type="parTrans" cxnId="{EBD1AEEC-97C3-425B-8FA6-AA51473368F3}">
      <dgm:prSet/>
      <dgm:spPr>
        <a:ln>
          <a:solidFill>
            <a:schemeClr val="accent6"/>
          </a:solidFill>
        </a:ln>
      </dgm:spPr>
      <dgm:t>
        <a:bodyPr/>
        <a:lstStyle/>
        <a:p>
          <a:endParaRPr lang="en-US"/>
        </a:p>
      </dgm:t>
    </dgm:pt>
    <dgm:pt modelId="{A4A6BD3B-0FA5-4DDD-A940-344AAD1170F0}" type="sibTrans" cxnId="{EBD1AEEC-97C3-425B-8FA6-AA51473368F3}">
      <dgm:prSet/>
      <dgm:spPr/>
      <dgm:t>
        <a:bodyPr/>
        <a:lstStyle/>
        <a:p>
          <a:endParaRPr lang="en-US"/>
        </a:p>
      </dgm:t>
    </dgm:pt>
    <dgm:pt modelId="{F6098827-A91D-4B93-B318-689D2D504D3B}">
      <dgm:prSet phldrT="[Text]" custT="1"/>
      <dgm:spPr>
        <a:solidFill>
          <a:schemeClr val="bg1"/>
        </a:solidFill>
        <a:ln>
          <a:solidFill>
            <a:schemeClr val="accent6"/>
          </a:solidFill>
        </a:ln>
      </dgm:spPr>
      <dgm:t>
        <a:bodyPr/>
        <a:lstStyle/>
        <a:p>
          <a:r>
            <a:rPr lang="gu-IN" sz="1400" b="1" dirty="0" smtClean="0">
              <a:solidFill>
                <a:schemeClr val="tx1"/>
              </a:solidFill>
            </a:rPr>
            <a:t>દાંત ના પ્રકારો </a:t>
          </a:r>
          <a:endParaRPr lang="en-US" sz="1400" b="1" dirty="0">
            <a:solidFill>
              <a:schemeClr val="tx1"/>
            </a:solidFill>
          </a:endParaRPr>
        </a:p>
      </dgm:t>
    </dgm:pt>
    <dgm:pt modelId="{0D3E00B5-4940-478B-9A9C-BEDCA33ADC16}" type="parTrans" cxnId="{94421F6B-2E61-4771-9FF9-69823CACDDE9}">
      <dgm:prSet/>
      <dgm:spPr>
        <a:ln>
          <a:solidFill>
            <a:schemeClr val="accent6"/>
          </a:solidFill>
        </a:ln>
      </dgm:spPr>
      <dgm:t>
        <a:bodyPr/>
        <a:lstStyle/>
        <a:p>
          <a:endParaRPr lang="en-US"/>
        </a:p>
      </dgm:t>
    </dgm:pt>
    <dgm:pt modelId="{FC3823AC-4447-49D6-A5F6-1EA36EA40C08}" type="sibTrans" cxnId="{94421F6B-2E61-4771-9FF9-69823CACDDE9}">
      <dgm:prSet/>
      <dgm:spPr/>
      <dgm:t>
        <a:bodyPr/>
        <a:lstStyle/>
        <a:p>
          <a:endParaRPr lang="en-US"/>
        </a:p>
      </dgm:t>
    </dgm:pt>
    <dgm:pt modelId="{3CEBE732-15C2-4DAF-971F-27F2EA03292A}">
      <dgm:prSet custT="1"/>
      <dgm:spPr>
        <a:solidFill>
          <a:schemeClr val="bg1"/>
        </a:solidFill>
        <a:ln>
          <a:solidFill>
            <a:schemeClr val="accent6"/>
          </a:solidFill>
        </a:ln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gu-IN" sz="1400" b="1" dirty="0" smtClean="0">
              <a:solidFill>
                <a:schemeClr val="tx1"/>
              </a:solidFill>
            </a:rPr>
            <a:t>અમીબા માં ખોરાક ગ્રહણ અને પાચન  </a:t>
          </a:r>
          <a:endParaRPr lang="en-US" sz="1400" b="1" dirty="0">
            <a:solidFill>
              <a:schemeClr val="tx1"/>
            </a:solidFill>
          </a:endParaRPr>
        </a:p>
      </dgm:t>
    </dgm:pt>
    <dgm:pt modelId="{8D1B16C9-BD5F-4F79-875B-413BC6C3F4CF}" type="parTrans" cxnId="{400CB166-0119-4B4C-8178-5A2C9220B043}">
      <dgm:prSet/>
      <dgm:spPr>
        <a:ln>
          <a:solidFill>
            <a:schemeClr val="accent6"/>
          </a:solidFill>
        </a:ln>
      </dgm:spPr>
      <dgm:t>
        <a:bodyPr/>
        <a:lstStyle/>
        <a:p>
          <a:endParaRPr lang="en-US"/>
        </a:p>
      </dgm:t>
    </dgm:pt>
    <dgm:pt modelId="{FDDDEF7A-C517-450A-BB35-26C385843D50}" type="sibTrans" cxnId="{400CB166-0119-4B4C-8178-5A2C9220B043}">
      <dgm:prSet/>
      <dgm:spPr/>
      <dgm:t>
        <a:bodyPr/>
        <a:lstStyle/>
        <a:p>
          <a:endParaRPr lang="en-US"/>
        </a:p>
      </dgm:t>
    </dgm:pt>
    <dgm:pt modelId="{D8F52665-5BF2-4FD1-8BC6-CCBEBF3E567D}">
      <dgm:prSet custT="1"/>
      <dgm:spPr>
        <a:solidFill>
          <a:schemeClr val="bg1"/>
        </a:solidFill>
        <a:ln>
          <a:solidFill>
            <a:schemeClr val="accent6"/>
          </a:solidFill>
        </a:ln>
      </dgm:spPr>
      <dgm:t>
        <a:bodyPr/>
        <a:lstStyle/>
        <a:p>
          <a:r>
            <a:rPr lang="gu-IN" sz="1400" b="1" cap="small" dirty="0" smtClean="0">
              <a:solidFill>
                <a:schemeClr val="tx1"/>
              </a:solidFill>
              <a:ea typeface="+mn-lt"/>
              <a:cs typeface="+mn-lt"/>
            </a:rPr>
            <a:t>વાગોળનારા</a:t>
          </a:r>
          <a:r>
            <a:rPr lang="en-US" sz="1400" b="1" cap="small" dirty="0" smtClean="0">
              <a:solidFill>
                <a:schemeClr val="tx1"/>
              </a:solidFill>
              <a:ea typeface="+mn-lt"/>
              <a:cs typeface="+mn-lt"/>
            </a:rPr>
            <a:t> </a:t>
          </a:r>
          <a:r>
            <a:rPr lang="en-US" sz="1400" b="1" cap="small" dirty="0" err="1" smtClean="0">
              <a:solidFill>
                <a:schemeClr val="tx1"/>
              </a:solidFill>
              <a:ea typeface="+mn-lt"/>
              <a:cs typeface="+mn-lt"/>
            </a:rPr>
            <a:t>પ્રાણીઓમાં</a:t>
          </a:r>
          <a:r>
            <a:rPr lang="en-US" sz="1400" b="1" cap="small" dirty="0" smtClean="0">
              <a:solidFill>
                <a:schemeClr val="tx1"/>
              </a:solidFill>
              <a:ea typeface="+mn-lt"/>
              <a:cs typeface="+mn-lt"/>
            </a:rPr>
            <a:t> </a:t>
          </a:r>
          <a:r>
            <a:rPr lang="gu-IN" sz="1400" b="1" cap="small" dirty="0" smtClean="0">
              <a:solidFill>
                <a:schemeClr val="tx1"/>
              </a:solidFill>
              <a:ea typeface="+mn-lt"/>
              <a:cs typeface="+mn-lt"/>
            </a:rPr>
            <a:t>પોષણ</a:t>
          </a:r>
          <a:endParaRPr lang="en-US" sz="1400" b="1" dirty="0">
            <a:solidFill>
              <a:schemeClr val="tx1"/>
            </a:solidFill>
          </a:endParaRPr>
        </a:p>
      </dgm:t>
    </dgm:pt>
    <dgm:pt modelId="{08DE425C-B526-445C-AD06-EC296A309DF3}" type="parTrans" cxnId="{D7028123-2CDE-4598-9730-2B7EDE194727}">
      <dgm:prSet/>
      <dgm:spPr>
        <a:ln>
          <a:solidFill>
            <a:schemeClr val="accent6"/>
          </a:solidFill>
        </a:ln>
      </dgm:spPr>
      <dgm:t>
        <a:bodyPr/>
        <a:lstStyle/>
        <a:p>
          <a:endParaRPr lang="en-US"/>
        </a:p>
      </dgm:t>
    </dgm:pt>
    <dgm:pt modelId="{2217B2A8-2AD9-4FC8-BB9D-ED71B045CFE4}" type="sibTrans" cxnId="{D7028123-2CDE-4598-9730-2B7EDE194727}">
      <dgm:prSet/>
      <dgm:spPr/>
      <dgm:t>
        <a:bodyPr/>
        <a:lstStyle/>
        <a:p>
          <a:endParaRPr lang="en-US"/>
        </a:p>
      </dgm:t>
    </dgm:pt>
    <dgm:pt modelId="{2F502641-4D2E-4798-A27A-7AE67A9AE55C}">
      <dgm:prSet custT="1"/>
      <dgm:spPr>
        <a:solidFill>
          <a:schemeClr val="bg1"/>
        </a:solidFill>
        <a:ln>
          <a:solidFill>
            <a:schemeClr val="accent6"/>
          </a:solidFill>
        </a:ln>
      </dgm:spPr>
      <dgm:t>
        <a:bodyPr/>
        <a:lstStyle/>
        <a:p>
          <a:r>
            <a:rPr lang="gu-IN" sz="1400" b="1" dirty="0" smtClean="0">
              <a:solidFill>
                <a:schemeClr val="tx1"/>
              </a:solidFill>
            </a:rPr>
            <a:t>પાંચન તંત્ર સાથે સંબંધિત અંગો અને ગ્રંથિઓ  </a:t>
          </a:r>
          <a:endParaRPr lang="en-US" sz="1400" b="1" dirty="0">
            <a:solidFill>
              <a:schemeClr val="tx1"/>
            </a:solidFill>
          </a:endParaRPr>
        </a:p>
      </dgm:t>
    </dgm:pt>
    <dgm:pt modelId="{6E2A6CFD-58BE-41F0-BD1A-876CBF6514F3}" type="parTrans" cxnId="{F1CA3EA9-82E9-4174-BDC8-A0CF9E1912EE}">
      <dgm:prSet/>
      <dgm:spPr>
        <a:solidFill>
          <a:schemeClr val="bg1"/>
        </a:solidFill>
        <a:ln>
          <a:solidFill>
            <a:schemeClr val="accent6"/>
          </a:solidFill>
        </a:ln>
      </dgm:spPr>
      <dgm:t>
        <a:bodyPr/>
        <a:lstStyle/>
        <a:p>
          <a:endParaRPr lang="en-US"/>
        </a:p>
      </dgm:t>
    </dgm:pt>
    <dgm:pt modelId="{67AB4964-D071-4165-B75C-CEA7AF272458}" type="sibTrans" cxnId="{F1CA3EA9-82E9-4174-BDC8-A0CF9E1912EE}">
      <dgm:prSet/>
      <dgm:spPr/>
      <dgm:t>
        <a:bodyPr/>
        <a:lstStyle/>
        <a:p>
          <a:endParaRPr lang="en-US"/>
        </a:p>
      </dgm:t>
    </dgm:pt>
    <dgm:pt modelId="{A0DD4AA7-40A7-4D1D-B063-9B889930FBD3}">
      <dgm:prSet custT="1"/>
      <dgm:spPr>
        <a:solidFill>
          <a:schemeClr val="bg1"/>
        </a:solidFill>
        <a:ln>
          <a:solidFill>
            <a:schemeClr val="accent6"/>
          </a:solidFill>
        </a:ln>
      </dgm:spPr>
      <dgm:t>
        <a:bodyPr/>
        <a:lstStyle/>
        <a:p>
          <a:r>
            <a:rPr lang="gu-IN" sz="1400" b="1" dirty="0" smtClean="0">
              <a:solidFill>
                <a:schemeClr val="tx1"/>
              </a:solidFill>
            </a:rPr>
            <a:t>સ્ટાર્ચ પર </a:t>
          </a:r>
          <a:r>
            <a:rPr lang="gu-IN" sz="1400" b="1" dirty="0" smtClean="0">
              <a:solidFill>
                <a:schemeClr val="tx1"/>
              </a:solidFill>
            </a:rPr>
            <a:t>લાળ ની ભૂમિકા </a:t>
          </a:r>
          <a:endParaRPr lang="en-US" sz="1400" b="1" dirty="0">
            <a:solidFill>
              <a:schemeClr val="tx1"/>
            </a:solidFill>
          </a:endParaRPr>
        </a:p>
      </dgm:t>
    </dgm:pt>
    <dgm:pt modelId="{13AF364B-5506-4255-9727-C8C5B7AE9334}" type="parTrans" cxnId="{9AB9351C-4BF5-461F-B4A2-9CF002F743A9}">
      <dgm:prSet/>
      <dgm:spPr>
        <a:ln>
          <a:solidFill>
            <a:schemeClr val="accent6"/>
          </a:solidFill>
        </a:ln>
      </dgm:spPr>
      <dgm:t>
        <a:bodyPr/>
        <a:lstStyle/>
        <a:p>
          <a:endParaRPr lang="en-US"/>
        </a:p>
      </dgm:t>
    </dgm:pt>
    <dgm:pt modelId="{DCE3A7B0-D589-4764-97F3-6A331B9AEE73}" type="sibTrans" cxnId="{9AB9351C-4BF5-461F-B4A2-9CF002F743A9}">
      <dgm:prSet/>
      <dgm:spPr/>
      <dgm:t>
        <a:bodyPr/>
        <a:lstStyle/>
        <a:p>
          <a:endParaRPr lang="en-US"/>
        </a:p>
      </dgm:t>
    </dgm:pt>
    <dgm:pt modelId="{8C0F7695-147A-492B-8D75-4F8DB70B6D5B}" type="pres">
      <dgm:prSet presAssocID="{902C7A44-A5C9-4278-B668-0188DE435B29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754BEF37-D71D-4848-9E6F-9A44053352AA}" type="pres">
      <dgm:prSet presAssocID="{3C42581C-F9D0-4380-A85D-805F2EC16340}" presName="hierRoot1" presStyleCnt="0">
        <dgm:presLayoutVars>
          <dgm:hierBranch val="init"/>
        </dgm:presLayoutVars>
      </dgm:prSet>
      <dgm:spPr/>
    </dgm:pt>
    <dgm:pt modelId="{2028EBD9-4901-40C7-BB56-10066047E1B5}" type="pres">
      <dgm:prSet presAssocID="{3C42581C-F9D0-4380-A85D-805F2EC16340}" presName="rootComposite1" presStyleCnt="0"/>
      <dgm:spPr/>
    </dgm:pt>
    <dgm:pt modelId="{1D431135-3EB7-461A-B3A6-67B53F57F0DB}" type="pres">
      <dgm:prSet presAssocID="{3C42581C-F9D0-4380-A85D-805F2EC16340}" presName="rootText1" presStyleLbl="node0" presStyleIdx="0" presStyleCnt="1" custScaleX="86194" custScaleY="101878" custLinFactNeighborX="-10874" custLinFactNeighborY="-3024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45480FA-EFEC-4C04-B81F-AEE1B87B86E5}" type="pres">
      <dgm:prSet presAssocID="{3C42581C-F9D0-4380-A85D-805F2EC16340}" presName="rootConnector1" presStyleLbl="node1" presStyleIdx="0" presStyleCnt="0"/>
      <dgm:spPr/>
    </dgm:pt>
    <dgm:pt modelId="{3692DA5C-BDBA-4362-BA84-58823007246D}" type="pres">
      <dgm:prSet presAssocID="{3C42581C-F9D0-4380-A85D-805F2EC16340}" presName="hierChild2" presStyleCnt="0"/>
      <dgm:spPr/>
    </dgm:pt>
    <dgm:pt modelId="{BBDF4ABF-FB84-4015-87D1-326C51E95D95}" type="pres">
      <dgm:prSet presAssocID="{14013845-DCC2-4CA0-AF1D-7FFD92EB5019}" presName="Name37" presStyleLbl="parChTrans1D2" presStyleIdx="0" presStyleCnt="5"/>
      <dgm:spPr/>
    </dgm:pt>
    <dgm:pt modelId="{5363C972-EFBD-4808-9CF1-A0CC950A2D5A}" type="pres">
      <dgm:prSet presAssocID="{D68019E3-5064-4AA7-8234-8FC4FC697B48}" presName="hierRoot2" presStyleCnt="0">
        <dgm:presLayoutVars>
          <dgm:hierBranch val="init"/>
        </dgm:presLayoutVars>
      </dgm:prSet>
      <dgm:spPr/>
    </dgm:pt>
    <dgm:pt modelId="{E2936274-69B7-48FE-9394-D823528745F6}" type="pres">
      <dgm:prSet presAssocID="{D68019E3-5064-4AA7-8234-8FC4FC697B48}" presName="rootComposite" presStyleCnt="0"/>
      <dgm:spPr/>
    </dgm:pt>
    <dgm:pt modelId="{48F389F0-B505-4DC2-87E1-4953CC349C85}" type="pres">
      <dgm:prSet presAssocID="{D68019E3-5064-4AA7-8234-8FC4FC697B48}" presName="rootText" presStyleLbl="node2" presStyleIdx="0" presStyleCnt="5" custScaleX="60753" custScaleY="78884" custLinFactNeighborX="-189" custLinFactNeighborY="-3473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6967970-1BBC-4201-9DC5-442A75FA7922}" type="pres">
      <dgm:prSet presAssocID="{D68019E3-5064-4AA7-8234-8FC4FC697B48}" presName="rootConnector" presStyleLbl="node2" presStyleIdx="0" presStyleCnt="5"/>
      <dgm:spPr/>
    </dgm:pt>
    <dgm:pt modelId="{623A41F6-9621-4522-AFD9-B5652DF21D59}" type="pres">
      <dgm:prSet presAssocID="{D68019E3-5064-4AA7-8234-8FC4FC697B48}" presName="hierChild4" presStyleCnt="0"/>
      <dgm:spPr/>
    </dgm:pt>
    <dgm:pt modelId="{2E3EB094-84E2-4C56-B3E3-7E75E7197234}" type="pres">
      <dgm:prSet presAssocID="{D68019E3-5064-4AA7-8234-8FC4FC697B48}" presName="hierChild5" presStyleCnt="0"/>
      <dgm:spPr/>
    </dgm:pt>
    <dgm:pt modelId="{07DA2DFA-2E31-4F3D-BF53-543B52489271}" type="pres">
      <dgm:prSet presAssocID="{B689B9F0-1AA0-432C-91AC-97D027B68B75}" presName="Name37" presStyleLbl="parChTrans1D2" presStyleIdx="1" presStyleCnt="5"/>
      <dgm:spPr/>
    </dgm:pt>
    <dgm:pt modelId="{7A24154F-A565-4523-A98B-AC104D847160}" type="pres">
      <dgm:prSet presAssocID="{78A471B2-16E7-4B7C-B65E-719B232ACA95}" presName="hierRoot2" presStyleCnt="0">
        <dgm:presLayoutVars>
          <dgm:hierBranch val="init"/>
        </dgm:presLayoutVars>
      </dgm:prSet>
      <dgm:spPr/>
    </dgm:pt>
    <dgm:pt modelId="{12E452F6-43D1-487C-9F7E-800488F1B603}" type="pres">
      <dgm:prSet presAssocID="{78A471B2-16E7-4B7C-B65E-719B232ACA95}" presName="rootComposite" presStyleCnt="0"/>
      <dgm:spPr/>
    </dgm:pt>
    <dgm:pt modelId="{F4F76A58-29D0-400D-883B-95D5D573B1BB}" type="pres">
      <dgm:prSet presAssocID="{78A471B2-16E7-4B7C-B65E-719B232ACA95}" presName="rootText" presStyleLbl="node2" presStyleIdx="1" presStyleCnt="5" custScaleX="56021" custScaleY="78884" custLinFactNeighborX="-10133" custLinFactNeighborY="-32771">
        <dgm:presLayoutVars>
          <dgm:chPref val="3"/>
        </dgm:presLayoutVars>
      </dgm:prSet>
      <dgm:spPr/>
    </dgm:pt>
    <dgm:pt modelId="{BFAFEF27-7202-4278-A040-7A73EB1D9E62}" type="pres">
      <dgm:prSet presAssocID="{78A471B2-16E7-4B7C-B65E-719B232ACA95}" presName="rootConnector" presStyleLbl="node2" presStyleIdx="1" presStyleCnt="5"/>
      <dgm:spPr/>
    </dgm:pt>
    <dgm:pt modelId="{709B4555-F4C8-4BC6-A1CC-70CD45604AF3}" type="pres">
      <dgm:prSet presAssocID="{78A471B2-16E7-4B7C-B65E-719B232ACA95}" presName="hierChild4" presStyleCnt="0"/>
      <dgm:spPr/>
    </dgm:pt>
    <dgm:pt modelId="{204D43FE-40B3-4052-9B43-A1BD340F32D4}" type="pres">
      <dgm:prSet presAssocID="{6E2A6CFD-58BE-41F0-BD1A-876CBF6514F3}" presName="Name37" presStyleLbl="parChTrans1D3" presStyleIdx="0" presStyleCnt="1"/>
      <dgm:spPr/>
    </dgm:pt>
    <dgm:pt modelId="{3CE149FB-6E22-43E5-9D43-D9F5F2A9AF96}" type="pres">
      <dgm:prSet presAssocID="{2F502641-4D2E-4798-A27A-7AE67A9AE55C}" presName="hierRoot2" presStyleCnt="0">
        <dgm:presLayoutVars>
          <dgm:hierBranch val="init"/>
        </dgm:presLayoutVars>
      </dgm:prSet>
      <dgm:spPr/>
    </dgm:pt>
    <dgm:pt modelId="{89C964F3-0992-4861-80F0-3AF4D8493B05}" type="pres">
      <dgm:prSet presAssocID="{2F502641-4D2E-4798-A27A-7AE67A9AE55C}" presName="rootComposite" presStyleCnt="0"/>
      <dgm:spPr/>
    </dgm:pt>
    <dgm:pt modelId="{191290E9-D55E-4FC4-A6C9-C537B506C004}" type="pres">
      <dgm:prSet presAssocID="{2F502641-4D2E-4798-A27A-7AE67A9AE55C}" presName="rootText" presStyleLbl="node3" presStyleIdx="0" presStyleCnt="1" custScaleX="89914" custScaleY="85583" custLinFactNeighborX="24657" custLinFactNeighborY="-2261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43E6EA2-1467-4D91-BE36-98AB2A426E97}" type="pres">
      <dgm:prSet presAssocID="{2F502641-4D2E-4798-A27A-7AE67A9AE55C}" presName="rootConnector" presStyleLbl="node3" presStyleIdx="0" presStyleCnt="1"/>
      <dgm:spPr/>
    </dgm:pt>
    <dgm:pt modelId="{7E74868B-FE15-4019-AE31-4D69593CB96A}" type="pres">
      <dgm:prSet presAssocID="{2F502641-4D2E-4798-A27A-7AE67A9AE55C}" presName="hierChild4" presStyleCnt="0"/>
      <dgm:spPr/>
    </dgm:pt>
    <dgm:pt modelId="{240BB769-86F4-4746-AD5F-F8088ED20366}" type="pres">
      <dgm:prSet presAssocID="{13AF364B-5506-4255-9727-C8C5B7AE9334}" presName="Name37" presStyleLbl="parChTrans1D4" presStyleIdx="0" presStyleCnt="1"/>
      <dgm:spPr/>
    </dgm:pt>
    <dgm:pt modelId="{791B48AB-D75B-403C-8B78-B49DD4616486}" type="pres">
      <dgm:prSet presAssocID="{A0DD4AA7-40A7-4D1D-B063-9B889930FBD3}" presName="hierRoot2" presStyleCnt="0">
        <dgm:presLayoutVars>
          <dgm:hierBranch val="init"/>
        </dgm:presLayoutVars>
      </dgm:prSet>
      <dgm:spPr/>
    </dgm:pt>
    <dgm:pt modelId="{49AD5E75-CED6-4184-B44F-8ADAADF80EE5}" type="pres">
      <dgm:prSet presAssocID="{A0DD4AA7-40A7-4D1D-B063-9B889930FBD3}" presName="rootComposite" presStyleCnt="0"/>
      <dgm:spPr/>
    </dgm:pt>
    <dgm:pt modelId="{C08770FC-1E01-4967-949D-BE14196E2431}" type="pres">
      <dgm:prSet presAssocID="{A0DD4AA7-40A7-4D1D-B063-9B889930FBD3}" presName="rootText" presStyleLbl="node4" presStyleIdx="0" presStyleCnt="1" custScaleX="66625" custScaleY="66282" custLinFactNeighborX="9649" custLinFactNeighborY="-3812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B28F1A3-3D08-4706-A97E-244A14082116}" type="pres">
      <dgm:prSet presAssocID="{A0DD4AA7-40A7-4D1D-B063-9B889930FBD3}" presName="rootConnector" presStyleLbl="node4" presStyleIdx="0" presStyleCnt="1"/>
      <dgm:spPr/>
    </dgm:pt>
    <dgm:pt modelId="{BB8597D6-DE8E-472F-8064-A6C8552456FF}" type="pres">
      <dgm:prSet presAssocID="{A0DD4AA7-40A7-4D1D-B063-9B889930FBD3}" presName="hierChild4" presStyleCnt="0"/>
      <dgm:spPr/>
    </dgm:pt>
    <dgm:pt modelId="{77D721EB-E1D3-4FB3-9ECF-6B632C19414D}" type="pres">
      <dgm:prSet presAssocID="{A0DD4AA7-40A7-4D1D-B063-9B889930FBD3}" presName="hierChild5" presStyleCnt="0"/>
      <dgm:spPr/>
    </dgm:pt>
    <dgm:pt modelId="{54CE93F3-1E48-45AD-A54D-956D318EE9B2}" type="pres">
      <dgm:prSet presAssocID="{2F502641-4D2E-4798-A27A-7AE67A9AE55C}" presName="hierChild5" presStyleCnt="0"/>
      <dgm:spPr/>
    </dgm:pt>
    <dgm:pt modelId="{8A8C331B-9FE7-431C-A9A8-96A458982727}" type="pres">
      <dgm:prSet presAssocID="{78A471B2-16E7-4B7C-B65E-719B232ACA95}" presName="hierChild5" presStyleCnt="0"/>
      <dgm:spPr/>
    </dgm:pt>
    <dgm:pt modelId="{A47A8D20-EC3F-496A-BB87-D4940596935B}" type="pres">
      <dgm:prSet presAssocID="{0D3E00B5-4940-478B-9A9C-BEDCA33ADC16}" presName="Name37" presStyleLbl="parChTrans1D2" presStyleIdx="2" presStyleCnt="5"/>
      <dgm:spPr/>
    </dgm:pt>
    <dgm:pt modelId="{C10A7301-7EFD-499A-93C0-5B2BFB6E0C42}" type="pres">
      <dgm:prSet presAssocID="{F6098827-A91D-4B93-B318-689D2D504D3B}" presName="hierRoot2" presStyleCnt="0">
        <dgm:presLayoutVars>
          <dgm:hierBranch val="init"/>
        </dgm:presLayoutVars>
      </dgm:prSet>
      <dgm:spPr/>
    </dgm:pt>
    <dgm:pt modelId="{FB2F8660-5AE7-452B-9630-B672E426E695}" type="pres">
      <dgm:prSet presAssocID="{F6098827-A91D-4B93-B318-689D2D504D3B}" presName="rootComposite" presStyleCnt="0"/>
      <dgm:spPr/>
    </dgm:pt>
    <dgm:pt modelId="{057966CB-FC5A-466E-9C59-F24C18683516}" type="pres">
      <dgm:prSet presAssocID="{F6098827-A91D-4B93-B318-689D2D504D3B}" presName="rootText" presStyleLbl="node2" presStyleIdx="2" presStyleCnt="5" custScaleX="55680" custScaleY="77427" custLinFactNeighborX="-16326" custLinFactNeighborY="-34737">
        <dgm:presLayoutVars>
          <dgm:chPref val="3"/>
        </dgm:presLayoutVars>
      </dgm:prSet>
      <dgm:spPr/>
    </dgm:pt>
    <dgm:pt modelId="{1FCB3AD8-F8B3-4EFF-ABAE-364929395BF7}" type="pres">
      <dgm:prSet presAssocID="{F6098827-A91D-4B93-B318-689D2D504D3B}" presName="rootConnector" presStyleLbl="node2" presStyleIdx="2" presStyleCnt="5"/>
      <dgm:spPr/>
    </dgm:pt>
    <dgm:pt modelId="{1ABD34F8-AC4D-4844-8102-213D4F0608A6}" type="pres">
      <dgm:prSet presAssocID="{F6098827-A91D-4B93-B318-689D2D504D3B}" presName="hierChild4" presStyleCnt="0"/>
      <dgm:spPr/>
    </dgm:pt>
    <dgm:pt modelId="{E7FAE175-CEE9-497A-95A3-6614CF3D3661}" type="pres">
      <dgm:prSet presAssocID="{F6098827-A91D-4B93-B318-689D2D504D3B}" presName="hierChild5" presStyleCnt="0"/>
      <dgm:spPr/>
    </dgm:pt>
    <dgm:pt modelId="{8045E168-72F3-49A5-8C2E-63F117EEC22D}" type="pres">
      <dgm:prSet presAssocID="{8D1B16C9-BD5F-4F79-875B-413BC6C3F4CF}" presName="Name37" presStyleLbl="parChTrans1D2" presStyleIdx="3" presStyleCnt="5"/>
      <dgm:spPr/>
    </dgm:pt>
    <dgm:pt modelId="{3FACF33C-95B5-4BC5-945D-5F302DA4CF70}" type="pres">
      <dgm:prSet presAssocID="{3CEBE732-15C2-4DAF-971F-27F2EA03292A}" presName="hierRoot2" presStyleCnt="0">
        <dgm:presLayoutVars>
          <dgm:hierBranch val="init"/>
        </dgm:presLayoutVars>
      </dgm:prSet>
      <dgm:spPr/>
    </dgm:pt>
    <dgm:pt modelId="{1BB52DC8-05C2-47C5-8B84-A3EA21166BA5}" type="pres">
      <dgm:prSet presAssocID="{3CEBE732-15C2-4DAF-971F-27F2EA03292A}" presName="rootComposite" presStyleCnt="0"/>
      <dgm:spPr/>
    </dgm:pt>
    <dgm:pt modelId="{F7AD2FAB-3E31-49A4-A679-51DC6563A1C4}" type="pres">
      <dgm:prSet presAssocID="{3CEBE732-15C2-4DAF-971F-27F2EA03292A}" presName="rootText" presStyleLbl="node2" presStyleIdx="3" presStyleCnt="5" custScaleX="69249" custScaleY="82604" custLinFactNeighborX="-31325" custLinFactNeighborY="-3473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B7959FD-5E5C-4CAF-A490-D14B1ADB1C8B}" type="pres">
      <dgm:prSet presAssocID="{3CEBE732-15C2-4DAF-971F-27F2EA03292A}" presName="rootConnector" presStyleLbl="node2" presStyleIdx="3" presStyleCnt="5"/>
      <dgm:spPr/>
    </dgm:pt>
    <dgm:pt modelId="{26BE9867-E855-44C2-B987-FEA48663B307}" type="pres">
      <dgm:prSet presAssocID="{3CEBE732-15C2-4DAF-971F-27F2EA03292A}" presName="hierChild4" presStyleCnt="0"/>
      <dgm:spPr/>
    </dgm:pt>
    <dgm:pt modelId="{D0C79035-4E84-4048-ACBD-C4FF552C125B}" type="pres">
      <dgm:prSet presAssocID="{3CEBE732-15C2-4DAF-971F-27F2EA03292A}" presName="hierChild5" presStyleCnt="0"/>
      <dgm:spPr/>
    </dgm:pt>
    <dgm:pt modelId="{161430BB-0BA4-4EC8-85AB-DF9C6753D4B2}" type="pres">
      <dgm:prSet presAssocID="{08DE425C-B526-445C-AD06-EC296A309DF3}" presName="Name37" presStyleLbl="parChTrans1D2" presStyleIdx="4" presStyleCnt="5"/>
      <dgm:spPr/>
    </dgm:pt>
    <dgm:pt modelId="{41FBD58C-8F57-45DA-81EB-0D938DB38E3C}" type="pres">
      <dgm:prSet presAssocID="{D8F52665-5BF2-4FD1-8BC6-CCBEBF3E567D}" presName="hierRoot2" presStyleCnt="0">
        <dgm:presLayoutVars>
          <dgm:hierBranch val="init"/>
        </dgm:presLayoutVars>
      </dgm:prSet>
      <dgm:spPr/>
    </dgm:pt>
    <dgm:pt modelId="{98A3265F-C440-427F-8CC7-F33D2FEE2175}" type="pres">
      <dgm:prSet presAssocID="{D8F52665-5BF2-4FD1-8BC6-CCBEBF3E567D}" presName="rootComposite" presStyleCnt="0"/>
      <dgm:spPr/>
    </dgm:pt>
    <dgm:pt modelId="{F623D893-46A2-467E-90B2-F11B433A2B70}" type="pres">
      <dgm:prSet presAssocID="{D8F52665-5BF2-4FD1-8BC6-CCBEBF3E567D}" presName="rootText" presStyleLbl="node2" presStyleIdx="4" presStyleCnt="5" custScaleX="59424" custScaleY="81601" custLinFactNeighborX="-31094" custLinFactNeighborY="-3277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8B7DD87-3567-4B7F-96ED-236F110046F8}" type="pres">
      <dgm:prSet presAssocID="{D8F52665-5BF2-4FD1-8BC6-CCBEBF3E567D}" presName="rootConnector" presStyleLbl="node2" presStyleIdx="4" presStyleCnt="5"/>
      <dgm:spPr/>
    </dgm:pt>
    <dgm:pt modelId="{F4ED9EA1-F890-49E5-A4FE-7E3FF3443267}" type="pres">
      <dgm:prSet presAssocID="{D8F52665-5BF2-4FD1-8BC6-CCBEBF3E567D}" presName="hierChild4" presStyleCnt="0"/>
      <dgm:spPr/>
    </dgm:pt>
    <dgm:pt modelId="{9EB9CF42-3AE9-43CB-B520-269E7397BD52}" type="pres">
      <dgm:prSet presAssocID="{D8F52665-5BF2-4FD1-8BC6-CCBEBF3E567D}" presName="hierChild5" presStyleCnt="0"/>
      <dgm:spPr/>
    </dgm:pt>
    <dgm:pt modelId="{091760B5-8389-4848-AB04-97607B30223A}" type="pres">
      <dgm:prSet presAssocID="{3C42581C-F9D0-4380-A85D-805F2EC16340}" presName="hierChild3" presStyleCnt="0"/>
      <dgm:spPr/>
    </dgm:pt>
  </dgm:ptLst>
  <dgm:cxnLst>
    <dgm:cxn modelId="{60C8282A-3EED-443A-96F6-2C0C0193BCF1}" srcId="{902C7A44-A5C9-4278-B668-0188DE435B29}" destId="{3C42581C-F9D0-4380-A85D-805F2EC16340}" srcOrd="0" destOrd="0" parTransId="{6E36D549-F826-41DE-BB1A-717A8E3CCDDD}" sibTransId="{CFB54C06-0977-4304-972B-CC7A3B066C1C}"/>
    <dgm:cxn modelId="{EF1CA319-E0BE-4609-A0E3-A2CD6B6D9CDE}" type="presOf" srcId="{2F502641-4D2E-4798-A27A-7AE67A9AE55C}" destId="{243E6EA2-1467-4D91-BE36-98AB2A426E97}" srcOrd="1" destOrd="0" presId="urn:microsoft.com/office/officeart/2005/8/layout/orgChart1"/>
    <dgm:cxn modelId="{D0920EC2-5EB5-4956-A396-F4581790DF99}" type="presOf" srcId="{F6098827-A91D-4B93-B318-689D2D504D3B}" destId="{057966CB-FC5A-466E-9C59-F24C18683516}" srcOrd="0" destOrd="0" presId="urn:microsoft.com/office/officeart/2005/8/layout/orgChart1"/>
    <dgm:cxn modelId="{96525E23-4EF7-4823-8435-8238A629A6F8}" type="presOf" srcId="{08DE425C-B526-445C-AD06-EC296A309DF3}" destId="{161430BB-0BA4-4EC8-85AB-DF9C6753D4B2}" srcOrd="0" destOrd="0" presId="urn:microsoft.com/office/officeart/2005/8/layout/orgChart1"/>
    <dgm:cxn modelId="{94421F6B-2E61-4771-9FF9-69823CACDDE9}" srcId="{3C42581C-F9D0-4380-A85D-805F2EC16340}" destId="{F6098827-A91D-4B93-B318-689D2D504D3B}" srcOrd="2" destOrd="0" parTransId="{0D3E00B5-4940-478B-9A9C-BEDCA33ADC16}" sibTransId="{FC3823AC-4447-49D6-A5F6-1EA36EA40C08}"/>
    <dgm:cxn modelId="{9AB9351C-4BF5-461F-B4A2-9CF002F743A9}" srcId="{2F502641-4D2E-4798-A27A-7AE67A9AE55C}" destId="{A0DD4AA7-40A7-4D1D-B063-9B889930FBD3}" srcOrd="0" destOrd="0" parTransId="{13AF364B-5506-4255-9727-C8C5B7AE9334}" sibTransId="{DCE3A7B0-D589-4764-97F3-6A331B9AEE73}"/>
    <dgm:cxn modelId="{EBD1AEEC-97C3-425B-8FA6-AA51473368F3}" srcId="{3C42581C-F9D0-4380-A85D-805F2EC16340}" destId="{78A471B2-16E7-4B7C-B65E-719B232ACA95}" srcOrd="1" destOrd="0" parTransId="{B689B9F0-1AA0-432C-91AC-97D027B68B75}" sibTransId="{A4A6BD3B-0FA5-4DDD-A940-344AAD1170F0}"/>
    <dgm:cxn modelId="{F2E83919-3A36-4DFE-A56A-C84A3FED9727}" type="presOf" srcId="{6E2A6CFD-58BE-41F0-BD1A-876CBF6514F3}" destId="{204D43FE-40B3-4052-9B43-A1BD340F32D4}" srcOrd="0" destOrd="0" presId="urn:microsoft.com/office/officeart/2005/8/layout/orgChart1"/>
    <dgm:cxn modelId="{6DBFBBE2-686B-49F2-88E2-C033B3757E7F}" srcId="{3C42581C-F9D0-4380-A85D-805F2EC16340}" destId="{D68019E3-5064-4AA7-8234-8FC4FC697B48}" srcOrd="0" destOrd="0" parTransId="{14013845-DCC2-4CA0-AF1D-7FFD92EB5019}" sibTransId="{C3CD2D46-FC7B-4ED4-9382-E505369DFC9A}"/>
    <dgm:cxn modelId="{400CB166-0119-4B4C-8178-5A2C9220B043}" srcId="{3C42581C-F9D0-4380-A85D-805F2EC16340}" destId="{3CEBE732-15C2-4DAF-971F-27F2EA03292A}" srcOrd="3" destOrd="0" parTransId="{8D1B16C9-BD5F-4F79-875B-413BC6C3F4CF}" sibTransId="{FDDDEF7A-C517-450A-BB35-26C385843D50}"/>
    <dgm:cxn modelId="{B836CDE6-F2EA-4385-B6F8-AFE00E521FEE}" type="presOf" srcId="{902C7A44-A5C9-4278-B668-0188DE435B29}" destId="{8C0F7695-147A-492B-8D75-4F8DB70B6D5B}" srcOrd="0" destOrd="0" presId="urn:microsoft.com/office/officeart/2005/8/layout/orgChart1"/>
    <dgm:cxn modelId="{E982AA3B-2AA3-4D6C-985A-707435728836}" type="presOf" srcId="{A0DD4AA7-40A7-4D1D-B063-9B889930FBD3}" destId="{2B28F1A3-3D08-4706-A97E-244A14082116}" srcOrd="1" destOrd="0" presId="urn:microsoft.com/office/officeart/2005/8/layout/orgChart1"/>
    <dgm:cxn modelId="{F1CA3EA9-82E9-4174-BDC8-A0CF9E1912EE}" srcId="{78A471B2-16E7-4B7C-B65E-719B232ACA95}" destId="{2F502641-4D2E-4798-A27A-7AE67A9AE55C}" srcOrd="0" destOrd="0" parTransId="{6E2A6CFD-58BE-41F0-BD1A-876CBF6514F3}" sibTransId="{67AB4964-D071-4165-B75C-CEA7AF272458}"/>
    <dgm:cxn modelId="{D741047E-A74C-47D5-B536-4E124EDE4CCE}" type="presOf" srcId="{78A471B2-16E7-4B7C-B65E-719B232ACA95}" destId="{F4F76A58-29D0-400D-883B-95D5D573B1BB}" srcOrd="0" destOrd="0" presId="urn:microsoft.com/office/officeart/2005/8/layout/orgChart1"/>
    <dgm:cxn modelId="{D7028123-2CDE-4598-9730-2B7EDE194727}" srcId="{3C42581C-F9D0-4380-A85D-805F2EC16340}" destId="{D8F52665-5BF2-4FD1-8BC6-CCBEBF3E567D}" srcOrd="4" destOrd="0" parTransId="{08DE425C-B526-445C-AD06-EC296A309DF3}" sibTransId="{2217B2A8-2AD9-4FC8-BB9D-ED71B045CFE4}"/>
    <dgm:cxn modelId="{E3D829E5-8FFE-4844-AC3F-BFD3BC5147D6}" type="presOf" srcId="{3CEBE732-15C2-4DAF-971F-27F2EA03292A}" destId="{EB7959FD-5E5C-4CAF-A490-D14B1ADB1C8B}" srcOrd="1" destOrd="0" presId="urn:microsoft.com/office/officeart/2005/8/layout/orgChart1"/>
    <dgm:cxn modelId="{33363C71-4A9F-47F6-A845-373839F98FBC}" type="presOf" srcId="{78A471B2-16E7-4B7C-B65E-719B232ACA95}" destId="{BFAFEF27-7202-4278-A040-7A73EB1D9E62}" srcOrd="1" destOrd="0" presId="urn:microsoft.com/office/officeart/2005/8/layout/orgChart1"/>
    <dgm:cxn modelId="{070B8CE5-CD2B-4903-9EF0-E5BBC9950089}" type="presOf" srcId="{0D3E00B5-4940-478B-9A9C-BEDCA33ADC16}" destId="{A47A8D20-EC3F-496A-BB87-D4940596935B}" srcOrd="0" destOrd="0" presId="urn:microsoft.com/office/officeart/2005/8/layout/orgChart1"/>
    <dgm:cxn modelId="{627957A8-FA27-4F00-8957-C004A83C4362}" type="presOf" srcId="{2F502641-4D2E-4798-A27A-7AE67A9AE55C}" destId="{191290E9-D55E-4FC4-A6C9-C537B506C004}" srcOrd="0" destOrd="0" presId="urn:microsoft.com/office/officeart/2005/8/layout/orgChart1"/>
    <dgm:cxn modelId="{1F52AB16-BA5F-487A-B448-BC330CB33909}" type="presOf" srcId="{F6098827-A91D-4B93-B318-689D2D504D3B}" destId="{1FCB3AD8-F8B3-4EFF-ABAE-364929395BF7}" srcOrd="1" destOrd="0" presId="urn:microsoft.com/office/officeart/2005/8/layout/orgChart1"/>
    <dgm:cxn modelId="{A9EF087B-21F7-4215-8117-17D8981C004D}" type="presOf" srcId="{3C42581C-F9D0-4380-A85D-805F2EC16340}" destId="{F45480FA-EFEC-4C04-B81F-AEE1B87B86E5}" srcOrd="1" destOrd="0" presId="urn:microsoft.com/office/officeart/2005/8/layout/orgChart1"/>
    <dgm:cxn modelId="{1E808AE6-C881-452E-9B8A-4A0C4EAB64F5}" type="presOf" srcId="{B689B9F0-1AA0-432C-91AC-97D027B68B75}" destId="{07DA2DFA-2E31-4F3D-BF53-543B52489271}" srcOrd="0" destOrd="0" presId="urn:microsoft.com/office/officeart/2005/8/layout/orgChart1"/>
    <dgm:cxn modelId="{CF3FA8F6-73BA-48CD-AD0E-2FFF3FD3ABE1}" type="presOf" srcId="{13AF364B-5506-4255-9727-C8C5B7AE9334}" destId="{240BB769-86F4-4746-AD5F-F8088ED20366}" srcOrd="0" destOrd="0" presId="urn:microsoft.com/office/officeart/2005/8/layout/orgChart1"/>
    <dgm:cxn modelId="{66657BD9-8547-4177-BD37-C594C2BA6D5D}" type="presOf" srcId="{D8F52665-5BF2-4FD1-8BC6-CCBEBF3E567D}" destId="{F623D893-46A2-467E-90B2-F11B433A2B70}" srcOrd="0" destOrd="0" presId="urn:microsoft.com/office/officeart/2005/8/layout/orgChart1"/>
    <dgm:cxn modelId="{1A907E58-7021-47E0-A4ED-41B8475D8B99}" type="presOf" srcId="{D68019E3-5064-4AA7-8234-8FC4FC697B48}" destId="{48F389F0-B505-4DC2-87E1-4953CC349C85}" srcOrd="0" destOrd="0" presId="urn:microsoft.com/office/officeart/2005/8/layout/orgChart1"/>
    <dgm:cxn modelId="{BF1599E7-55D5-44FA-9228-961D63024FA9}" type="presOf" srcId="{14013845-DCC2-4CA0-AF1D-7FFD92EB5019}" destId="{BBDF4ABF-FB84-4015-87D1-326C51E95D95}" srcOrd="0" destOrd="0" presId="urn:microsoft.com/office/officeart/2005/8/layout/orgChart1"/>
    <dgm:cxn modelId="{2962755C-3FCE-4331-AA02-1910D26DA835}" type="presOf" srcId="{3CEBE732-15C2-4DAF-971F-27F2EA03292A}" destId="{F7AD2FAB-3E31-49A4-A679-51DC6563A1C4}" srcOrd="0" destOrd="0" presId="urn:microsoft.com/office/officeart/2005/8/layout/orgChart1"/>
    <dgm:cxn modelId="{64FA457F-8317-480C-9662-FA55AA4D94C9}" type="presOf" srcId="{3C42581C-F9D0-4380-A85D-805F2EC16340}" destId="{1D431135-3EB7-461A-B3A6-67B53F57F0DB}" srcOrd="0" destOrd="0" presId="urn:microsoft.com/office/officeart/2005/8/layout/orgChart1"/>
    <dgm:cxn modelId="{A06EE665-E5B8-489D-A092-2ACF53E1367E}" type="presOf" srcId="{A0DD4AA7-40A7-4D1D-B063-9B889930FBD3}" destId="{C08770FC-1E01-4967-949D-BE14196E2431}" srcOrd="0" destOrd="0" presId="urn:microsoft.com/office/officeart/2005/8/layout/orgChart1"/>
    <dgm:cxn modelId="{584155F0-F71D-4005-9706-E9FB092F710F}" type="presOf" srcId="{D68019E3-5064-4AA7-8234-8FC4FC697B48}" destId="{A6967970-1BBC-4201-9DC5-442A75FA7922}" srcOrd="1" destOrd="0" presId="urn:microsoft.com/office/officeart/2005/8/layout/orgChart1"/>
    <dgm:cxn modelId="{B72589BA-549B-423D-A42C-56EAC7765C6E}" type="presOf" srcId="{8D1B16C9-BD5F-4F79-875B-413BC6C3F4CF}" destId="{8045E168-72F3-49A5-8C2E-63F117EEC22D}" srcOrd="0" destOrd="0" presId="urn:microsoft.com/office/officeart/2005/8/layout/orgChart1"/>
    <dgm:cxn modelId="{4CC1431E-445A-452F-B218-9797CAB8A012}" type="presOf" srcId="{D8F52665-5BF2-4FD1-8BC6-CCBEBF3E567D}" destId="{18B7DD87-3567-4B7F-96ED-236F110046F8}" srcOrd="1" destOrd="0" presId="urn:microsoft.com/office/officeart/2005/8/layout/orgChart1"/>
    <dgm:cxn modelId="{EB30CAAC-9471-4BD9-8495-4485E565A041}" type="presParOf" srcId="{8C0F7695-147A-492B-8D75-4F8DB70B6D5B}" destId="{754BEF37-D71D-4848-9E6F-9A44053352AA}" srcOrd="0" destOrd="0" presId="urn:microsoft.com/office/officeart/2005/8/layout/orgChart1"/>
    <dgm:cxn modelId="{2492D282-776E-4C26-B812-B2588EE29B31}" type="presParOf" srcId="{754BEF37-D71D-4848-9E6F-9A44053352AA}" destId="{2028EBD9-4901-40C7-BB56-10066047E1B5}" srcOrd="0" destOrd="0" presId="urn:microsoft.com/office/officeart/2005/8/layout/orgChart1"/>
    <dgm:cxn modelId="{A32A8C8C-0F4F-4BF2-AEFC-6775F0624A28}" type="presParOf" srcId="{2028EBD9-4901-40C7-BB56-10066047E1B5}" destId="{1D431135-3EB7-461A-B3A6-67B53F57F0DB}" srcOrd="0" destOrd="0" presId="urn:microsoft.com/office/officeart/2005/8/layout/orgChart1"/>
    <dgm:cxn modelId="{E28A06A9-7C6D-4439-B3E0-E2E1E3FA81E2}" type="presParOf" srcId="{2028EBD9-4901-40C7-BB56-10066047E1B5}" destId="{F45480FA-EFEC-4C04-B81F-AEE1B87B86E5}" srcOrd="1" destOrd="0" presId="urn:microsoft.com/office/officeart/2005/8/layout/orgChart1"/>
    <dgm:cxn modelId="{20FF9700-E108-4E25-A05E-87FEE648EC58}" type="presParOf" srcId="{754BEF37-D71D-4848-9E6F-9A44053352AA}" destId="{3692DA5C-BDBA-4362-BA84-58823007246D}" srcOrd="1" destOrd="0" presId="urn:microsoft.com/office/officeart/2005/8/layout/orgChart1"/>
    <dgm:cxn modelId="{F608CF29-75F5-4F36-888F-75F30B212F93}" type="presParOf" srcId="{3692DA5C-BDBA-4362-BA84-58823007246D}" destId="{BBDF4ABF-FB84-4015-87D1-326C51E95D95}" srcOrd="0" destOrd="0" presId="urn:microsoft.com/office/officeart/2005/8/layout/orgChart1"/>
    <dgm:cxn modelId="{BE3A813A-2ECD-41D9-9087-95A8FD3A4452}" type="presParOf" srcId="{3692DA5C-BDBA-4362-BA84-58823007246D}" destId="{5363C972-EFBD-4808-9CF1-A0CC950A2D5A}" srcOrd="1" destOrd="0" presId="urn:microsoft.com/office/officeart/2005/8/layout/orgChart1"/>
    <dgm:cxn modelId="{A1A5E1F6-1C51-4630-B631-216691D8E1D0}" type="presParOf" srcId="{5363C972-EFBD-4808-9CF1-A0CC950A2D5A}" destId="{E2936274-69B7-48FE-9394-D823528745F6}" srcOrd="0" destOrd="0" presId="urn:microsoft.com/office/officeart/2005/8/layout/orgChart1"/>
    <dgm:cxn modelId="{9F3AB539-E769-4EA2-9E69-9B3EF2E86515}" type="presParOf" srcId="{E2936274-69B7-48FE-9394-D823528745F6}" destId="{48F389F0-B505-4DC2-87E1-4953CC349C85}" srcOrd="0" destOrd="0" presId="urn:microsoft.com/office/officeart/2005/8/layout/orgChart1"/>
    <dgm:cxn modelId="{69514415-E0F6-427E-861F-B05B474B9D75}" type="presParOf" srcId="{E2936274-69B7-48FE-9394-D823528745F6}" destId="{A6967970-1BBC-4201-9DC5-442A75FA7922}" srcOrd="1" destOrd="0" presId="urn:microsoft.com/office/officeart/2005/8/layout/orgChart1"/>
    <dgm:cxn modelId="{AE067AA8-A023-4B8B-86DA-57EDA03AA9B1}" type="presParOf" srcId="{5363C972-EFBD-4808-9CF1-A0CC950A2D5A}" destId="{623A41F6-9621-4522-AFD9-B5652DF21D59}" srcOrd="1" destOrd="0" presId="urn:microsoft.com/office/officeart/2005/8/layout/orgChart1"/>
    <dgm:cxn modelId="{7C02A36D-BCC9-40C8-A0ED-72A44B750754}" type="presParOf" srcId="{5363C972-EFBD-4808-9CF1-A0CC950A2D5A}" destId="{2E3EB094-84E2-4C56-B3E3-7E75E7197234}" srcOrd="2" destOrd="0" presId="urn:microsoft.com/office/officeart/2005/8/layout/orgChart1"/>
    <dgm:cxn modelId="{FBDAA4EC-E910-4F9B-8B2E-007F37AE8123}" type="presParOf" srcId="{3692DA5C-BDBA-4362-BA84-58823007246D}" destId="{07DA2DFA-2E31-4F3D-BF53-543B52489271}" srcOrd="2" destOrd="0" presId="urn:microsoft.com/office/officeart/2005/8/layout/orgChart1"/>
    <dgm:cxn modelId="{3DD2D084-F90B-4424-8E9F-91BE5DEBF22E}" type="presParOf" srcId="{3692DA5C-BDBA-4362-BA84-58823007246D}" destId="{7A24154F-A565-4523-A98B-AC104D847160}" srcOrd="3" destOrd="0" presId="urn:microsoft.com/office/officeart/2005/8/layout/orgChart1"/>
    <dgm:cxn modelId="{1D2B2195-1D14-41E9-A9E2-3D56665FCD60}" type="presParOf" srcId="{7A24154F-A565-4523-A98B-AC104D847160}" destId="{12E452F6-43D1-487C-9F7E-800488F1B603}" srcOrd="0" destOrd="0" presId="urn:microsoft.com/office/officeart/2005/8/layout/orgChart1"/>
    <dgm:cxn modelId="{37420519-A8CD-4F48-AA44-D5EC8ECFB2E5}" type="presParOf" srcId="{12E452F6-43D1-487C-9F7E-800488F1B603}" destId="{F4F76A58-29D0-400D-883B-95D5D573B1BB}" srcOrd="0" destOrd="0" presId="urn:microsoft.com/office/officeart/2005/8/layout/orgChart1"/>
    <dgm:cxn modelId="{DD5B7D9E-887D-41E6-BB53-A83940D71E78}" type="presParOf" srcId="{12E452F6-43D1-487C-9F7E-800488F1B603}" destId="{BFAFEF27-7202-4278-A040-7A73EB1D9E62}" srcOrd="1" destOrd="0" presId="urn:microsoft.com/office/officeart/2005/8/layout/orgChart1"/>
    <dgm:cxn modelId="{61F8DD54-F808-4754-94C4-2C33B8B77DDC}" type="presParOf" srcId="{7A24154F-A565-4523-A98B-AC104D847160}" destId="{709B4555-F4C8-4BC6-A1CC-70CD45604AF3}" srcOrd="1" destOrd="0" presId="urn:microsoft.com/office/officeart/2005/8/layout/orgChart1"/>
    <dgm:cxn modelId="{5373DDC7-0C62-4B8A-8684-8EDC9431788E}" type="presParOf" srcId="{709B4555-F4C8-4BC6-A1CC-70CD45604AF3}" destId="{204D43FE-40B3-4052-9B43-A1BD340F32D4}" srcOrd="0" destOrd="0" presId="urn:microsoft.com/office/officeart/2005/8/layout/orgChart1"/>
    <dgm:cxn modelId="{C189C5C5-700A-49F5-BB45-F2D389253D59}" type="presParOf" srcId="{709B4555-F4C8-4BC6-A1CC-70CD45604AF3}" destId="{3CE149FB-6E22-43E5-9D43-D9F5F2A9AF96}" srcOrd="1" destOrd="0" presId="urn:microsoft.com/office/officeart/2005/8/layout/orgChart1"/>
    <dgm:cxn modelId="{649E685F-F4E3-43D9-9540-F0E4AE558F72}" type="presParOf" srcId="{3CE149FB-6E22-43E5-9D43-D9F5F2A9AF96}" destId="{89C964F3-0992-4861-80F0-3AF4D8493B05}" srcOrd="0" destOrd="0" presId="urn:microsoft.com/office/officeart/2005/8/layout/orgChart1"/>
    <dgm:cxn modelId="{C8FA7EE8-0CD0-460D-AB3C-F8D8E84FC49F}" type="presParOf" srcId="{89C964F3-0992-4861-80F0-3AF4D8493B05}" destId="{191290E9-D55E-4FC4-A6C9-C537B506C004}" srcOrd="0" destOrd="0" presId="urn:microsoft.com/office/officeart/2005/8/layout/orgChart1"/>
    <dgm:cxn modelId="{59AAC02A-6B4C-4121-A954-3F79845276B9}" type="presParOf" srcId="{89C964F3-0992-4861-80F0-3AF4D8493B05}" destId="{243E6EA2-1467-4D91-BE36-98AB2A426E97}" srcOrd="1" destOrd="0" presId="urn:microsoft.com/office/officeart/2005/8/layout/orgChart1"/>
    <dgm:cxn modelId="{F166C90D-BE79-4689-BD8B-3B57D8E852FF}" type="presParOf" srcId="{3CE149FB-6E22-43E5-9D43-D9F5F2A9AF96}" destId="{7E74868B-FE15-4019-AE31-4D69593CB96A}" srcOrd="1" destOrd="0" presId="urn:microsoft.com/office/officeart/2005/8/layout/orgChart1"/>
    <dgm:cxn modelId="{4F2CB7F5-75E8-484E-92A8-6935998D600C}" type="presParOf" srcId="{7E74868B-FE15-4019-AE31-4D69593CB96A}" destId="{240BB769-86F4-4746-AD5F-F8088ED20366}" srcOrd="0" destOrd="0" presId="urn:microsoft.com/office/officeart/2005/8/layout/orgChart1"/>
    <dgm:cxn modelId="{1F2A757B-2711-466E-A09D-2AFCE1436076}" type="presParOf" srcId="{7E74868B-FE15-4019-AE31-4D69593CB96A}" destId="{791B48AB-D75B-403C-8B78-B49DD4616486}" srcOrd="1" destOrd="0" presId="urn:microsoft.com/office/officeart/2005/8/layout/orgChart1"/>
    <dgm:cxn modelId="{AB5229B7-FBF1-4183-8221-D034ECC98E49}" type="presParOf" srcId="{791B48AB-D75B-403C-8B78-B49DD4616486}" destId="{49AD5E75-CED6-4184-B44F-8ADAADF80EE5}" srcOrd="0" destOrd="0" presId="urn:microsoft.com/office/officeart/2005/8/layout/orgChart1"/>
    <dgm:cxn modelId="{CB6C9D53-5DCF-4EB2-8EB8-7426615EA0E2}" type="presParOf" srcId="{49AD5E75-CED6-4184-B44F-8ADAADF80EE5}" destId="{C08770FC-1E01-4967-949D-BE14196E2431}" srcOrd="0" destOrd="0" presId="urn:microsoft.com/office/officeart/2005/8/layout/orgChart1"/>
    <dgm:cxn modelId="{BFED3200-BF22-4343-A9EA-C472DB446EE9}" type="presParOf" srcId="{49AD5E75-CED6-4184-B44F-8ADAADF80EE5}" destId="{2B28F1A3-3D08-4706-A97E-244A14082116}" srcOrd="1" destOrd="0" presId="urn:microsoft.com/office/officeart/2005/8/layout/orgChart1"/>
    <dgm:cxn modelId="{2084AF7B-5D93-4D70-9314-7E5B4B1BC90F}" type="presParOf" srcId="{791B48AB-D75B-403C-8B78-B49DD4616486}" destId="{BB8597D6-DE8E-472F-8064-A6C8552456FF}" srcOrd="1" destOrd="0" presId="urn:microsoft.com/office/officeart/2005/8/layout/orgChart1"/>
    <dgm:cxn modelId="{1FD506FD-79A2-47B4-AAB4-C910CBD58DF5}" type="presParOf" srcId="{791B48AB-D75B-403C-8B78-B49DD4616486}" destId="{77D721EB-E1D3-4FB3-9ECF-6B632C19414D}" srcOrd="2" destOrd="0" presId="urn:microsoft.com/office/officeart/2005/8/layout/orgChart1"/>
    <dgm:cxn modelId="{97657990-9936-43D6-9C6D-BC7BC753FD7E}" type="presParOf" srcId="{3CE149FB-6E22-43E5-9D43-D9F5F2A9AF96}" destId="{54CE93F3-1E48-45AD-A54D-956D318EE9B2}" srcOrd="2" destOrd="0" presId="urn:microsoft.com/office/officeart/2005/8/layout/orgChart1"/>
    <dgm:cxn modelId="{DDA75636-A61D-4862-895C-6F6257E4C597}" type="presParOf" srcId="{7A24154F-A565-4523-A98B-AC104D847160}" destId="{8A8C331B-9FE7-431C-A9A8-96A458982727}" srcOrd="2" destOrd="0" presId="urn:microsoft.com/office/officeart/2005/8/layout/orgChart1"/>
    <dgm:cxn modelId="{A6CFBE35-74EF-489B-9415-13B12CFD6D3A}" type="presParOf" srcId="{3692DA5C-BDBA-4362-BA84-58823007246D}" destId="{A47A8D20-EC3F-496A-BB87-D4940596935B}" srcOrd="4" destOrd="0" presId="urn:microsoft.com/office/officeart/2005/8/layout/orgChart1"/>
    <dgm:cxn modelId="{BCCB1ECF-28C0-40C9-992F-43A5BB0E23A0}" type="presParOf" srcId="{3692DA5C-BDBA-4362-BA84-58823007246D}" destId="{C10A7301-7EFD-499A-93C0-5B2BFB6E0C42}" srcOrd="5" destOrd="0" presId="urn:microsoft.com/office/officeart/2005/8/layout/orgChart1"/>
    <dgm:cxn modelId="{5F0CB15A-C2AF-45AA-8C54-D8E0732B817E}" type="presParOf" srcId="{C10A7301-7EFD-499A-93C0-5B2BFB6E0C42}" destId="{FB2F8660-5AE7-452B-9630-B672E426E695}" srcOrd="0" destOrd="0" presId="urn:microsoft.com/office/officeart/2005/8/layout/orgChart1"/>
    <dgm:cxn modelId="{4C5CB85A-C27D-401B-BDE1-A86747FB90D4}" type="presParOf" srcId="{FB2F8660-5AE7-452B-9630-B672E426E695}" destId="{057966CB-FC5A-466E-9C59-F24C18683516}" srcOrd="0" destOrd="0" presId="urn:microsoft.com/office/officeart/2005/8/layout/orgChart1"/>
    <dgm:cxn modelId="{A0E27095-ECAC-4EDF-A3CF-799B11C49C54}" type="presParOf" srcId="{FB2F8660-5AE7-452B-9630-B672E426E695}" destId="{1FCB3AD8-F8B3-4EFF-ABAE-364929395BF7}" srcOrd="1" destOrd="0" presId="urn:microsoft.com/office/officeart/2005/8/layout/orgChart1"/>
    <dgm:cxn modelId="{CC13DFD9-B12A-42BF-87BB-86A09750EDF4}" type="presParOf" srcId="{C10A7301-7EFD-499A-93C0-5B2BFB6E0C42}" destId="{1ABD34F8-AC4D-4844-8102-213D4F0608A6}" srcOrd="1" destOrd="0" presId="urn:microsoft.com/office/officeart/2005/8/layout/orgChart1"/>
    <dgm:cxn modelId="{B8B33545-ACE6-4114-8845-353AD7945A65}" type="presParOf" srcId="{C10A7301-7EFD-499A-93C0-5B2BFB6E0C42}" destId="{E7FAE175-CEE9-497A-95A3-6614CF3D3661}" srcOrd="2" destOrd="0" presId="urn:microsoft.com/office/officeart/2005/8/layout/orgChart1"/>
    <dgm:cxn modelId="{C1CAF12D-9B89-4ED2-9ADC-4F190E377B50}" type="presParOf" srcId="{3692DA5C-BDBA-4362-BA84-58823007246D}" destId="{8045E168-72F3-49A5-8C2E-63F117EEC22D}" srcOrd="6" destOrd="0" presId="urn:microsoft.com/office/officeart/2005/8/layout/orgChart1"/>
    <dgm:cxn modelId="{EE9A6490-F20A-4B79-81F6-D12A76B05FDE}" type="presParOf" srcId="{3692DA5C-BDBA-4362-BA84-58823007246D}" destId="{3FACF33C-95B5-4BC5-945D-5F302DA4CF70}" srcOrd="7" destOrd="0" presId="urn:microsoft.com/office/officeart/2005/8/layout/orgChart1"/>
    <dgm:cxn modelId="{DB03171A-118C-46E9-9420-85AA5000B1C1}" type="presParOf" srcId="{3FACF33C-95B5-4BC5-945D-5F302DA4CF70}" destId="{1BB52DC8-05C2-47C5-8B84-A3EA21166BA5}" srcOrd="0" destOrd="0" presId="urn:microsoft.com/office/officeart/2005/8/layout/orgChart1"/>
    <dgm:cxn modelId="{700DCA57-A794-4112-BCFE-D3FA09475731}" type="presParOf" srcId="{1BB52DC8-05C2-47C5-8B84-A3EA21166BA5}" destId="{F7AD2FAB-3E31-49A4-A679-51DC6563A1C4}" srcOrd="0" destOrd="0" presId="urn:microsoft.com/office/officeart/2005/8/layout/orgChart1"/>
    <dgm:cxn modelId="{2FA5F8FC-A18F-4C09-9D52-4C84C0F0B75B}" type="presParOf" srcId="{1BB52DC8-05C2-47C5-8B84-A3EA21166BA5}" destId="{EB7959FD-5E5C-4CAF-A490-D14B1ADB1C8B}" srcOrd="1" destOrd="0" presId="urn:microsoft.com/office/officeart/2005/8/layout/orgChart1"/>
    <dgm:cxn modelId="{85EE59AA-F3CE-49FD-A109-82BC11067FD9}" type="presParOf" srcId="{3FACF33C-95B5-4BC5-945D-5F302DA4CF70}" destId="{26BE9867-E855-44C2-B987-FEA48663B307}" srcOrd="1" destOrd="0" presId="urn:microsoft.com/office/officeart/2005/8/layout/orgChart1"/>
    <dgm:cxn modelId="{D1A2A21E-5B32-48B3-8B3C-27B982F1FB35}" type="presParOf" srcId="{3FACF33C-95B5-4BC5-945D-5F302DA4CF70}" destId="{D0C79035-4E84-4048-ACBD-C4FF552C125B}" srcOrd="2" destOrd="0" presId="urn:microsoft.com/office/officeart/2005/8/layout/orgChart1"/>
    <dgm:cxn modelId="{71FD47CE-093B-4867-8723-4D288D7AED60}" type="presParOf" srcId="{3692DA5C-BDBA-4362-BA84-58823007246D}" destId="{161430BB-0BA4-4EC8-85AB-DF9C6753D4B2}" srcOrd="8" destOrd="0" presId="urn:microsoft.com/office/officeart/2005/8/layout/orgChart1"/>
    <dgm:cxn modelId="{8704F326-300D-4AB4-BC39-A854FC287C77}" type="presParOf" srcId="{3692DA5C-BDBA-4362-BA84-58823007246D}" destId="{41FBD58C-8F57-45DA-81EB-0D938DB38E3C}" srcOrd="9" destOrd="0" presId="urn:microsoft.com/office/officeart/2005/8/layout/orgChart1"/>
    <dgm:cxn modelId="{4CCCA0B1-E213-40BD-86E8-E7282432EBE6}" type="presParOf" srcId="{41FBD58C-8F57-45DA-81EB-0D938DB38E3C}" destId="{98A3265F-C440-427F-8CC7-F33D2FEE2175}" srcOrd="0" destOrd="0" presId="urn:microsoft.com/office/officeart/2005/8/layout/orgChart1"/>
    <dgm:cxn modelId="{280038C6-F1AB-467D-A610-C5A7F7C5A9FA}" type="presParOf" srcId="{98A3265F-C440-427F-8CC7-F33D2FEE2175}" destId="{F623D893-46A2-467E-90B2-F11B433A2B70}" srcOrd="0" destOrd="0" presId="urn:microsoft.com/office/officeart/2005/8/layout/orgChart1"/>
    <dgm:cxn modelId="{39EBFA64-D54D-4680-BB6B-6A4867DC425D}" type="presParOf" srcId="{98A3265F-C440-427F-8CC7-F33D2FEE2175}" destId="{18B7DD87-3567-4B7F-96ED-236F110046F8}" srcOrd="1" destOrd="0" presId="urn:microsoft.com/office/officeart/2005/8/layout/orgChart1"/>
    <dgm:cxn modelId="{97FF256B-B149-44E0-A9C1-333AD204565F}" type="presParOf" srcId="{41FBD58C-8F57-45DA-81EB-0D938DB38E3C}" destId="{F4ED9EA1-F890-49E5-A4FE-7E3FF3443267}" srcOrd="1" destOrd="0" presId="urn:microsoft.com/office/officeart/2005/8/layout/orgChart1"/>
    <dgm:cxn modelId="{8750AFD4-D6AA-4897-8429-D2AFD9B47B90}" type="presParOf" srcId="{41FBD58C-8F57-45DA-81EB-0D938DB38E3C}" destId="{9EB9CF42-3AE9-43CB-B520-269E7397BD52}" srcOrd="2" destOrd="0" presId="urn:microsoft.com/office/officeart/2005/8/layout/orgChart1"/>
    <dgm:cxn modelId="{C8ED50F1-A8EB-425C-8744-D54E88B09739}" type="presParOf" srcId="{754BEF37-D71D-4848-9E6F-9A44053352AA}" destId="{091760B5-8389-4848-AB04-97607B30223A}" srcOrd="2" destOrd="0" presId="urn:microsoft.com/office/officeart/2005/8/layout/orgChart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D398F4-68C7-45DD-917F-850F0F97DF8C}" type="datetimeFigureOut">
              <a:rPr lang="en-IN" smtClean="0"/>
              <a:pPr/>
              <a:t>21-05-2026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4D701E-2B11-4C64-8620-9E97557E8B0E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223723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472324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41647670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 sz="5400"/>
            </a:lvl1pPr>
          </a:lstStyle>
          <a:p>
            <a:r>
              <a:rPr lang="en-US" dirty="0"/>
              <a:t>Asset Title (Size 54)</a:t>
            </a:r>
            <a:endParaRPr lang="en-IN" dirty="0"/>
          </a:p>
        </p:txBody>
      </p:sp>
      <p:grpSp>
        <p:nvGrpSpPr>
          <p:cNvPr id="7" name="Group 14"/>
          <p:cNvGrpSpPr>
            <a:grpSpLocks/>
          </p:cNvGrpSpPr>
          <p:nvPr userDrawn="1"/>
        </p:nvGrpSpPr>
        <p:grpSpPr bwMode="auto">
          <a:xfrm>
            <a:off x="0" y="0"/>
            <a:ext cx="873125" cy="852488"/>
            <a:chOff x="0" y="0"/>
            <a:chExt cx="872351" cy="852108"/>
          </a:xfrm>
        </p:grpSpPr>
        <p:sp>
          <p:nvSpPr>
            <p:cNvPr id="8" name="Round Diagonal Corner Rectangle 7"/>
            <p:cNvSpPr/>
            <p:nvPr/>
          </p:nvSpPr>
          <p:spPr>
            <a:xfrm>
              <a:off x="71855" y="79223"/>
              <a:ext cx="228600" cy="228600"/>
            </a:xfrm>
            <a:prstGeom prst="round2DiagRect">
              <a:avLst/>
            </a:prstGeom>
            <a:solidFill>
              <a:srgbClr val="00B0F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9" name="Round Diagonal Corner Rectangle 8"/>
            <p:cNvSpPr/>
            <p:nvPr/>
          </p:nvSpPr>
          <p:spPr>
            <a:xfrm>
              <a:off x="376655" y="79223"/>
              <a:ext cx="228600" cy="228600"/>
            </a:xfrm>
            <a:prstGeom prst="round2DiagRect">
              <a:avLst/>
            </a:prstGeom>
            <a:solidFill>
              <a:srgbClr val="FB3B69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10" name="Round Diagonal Corner Rectangle 9"/>
            <p:cNvSpPr/>
            <p:nvPr/>
          </p:nvSpPr>
          <p:spPr>
            <a:xfrm>
              <a:off x="65362" y="392172"/>
              <a:ext cx="228600" cy="228600"/>
            </a:xfrm>
            <a:prstGeom prst="round2DiagRect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E</a:t>
              </a:r>
            </a:p>
          </p:txBody>
        </p:sp>
        <p:sp>
          <p:nvSpPr>
            <p:cNvPr id="11" name="Round Diagonal Corner Rectangle 10"/>
            <p:cNvSpPr/>
            <p:nvPr/>
          </p:nvSpPr>
          <p:spPr>
            <a:xfrm>
              <a:off x="370162" y="392172"/>
              <a:ext cx="228600" cy="228600"/>
            </a:xfrm>
            <a:prstGeom prst="round2DiagRect">
              <a:avLst/>
            </a:prstGeom>
            <a:solidFill>
              <a:srgbClr val="0080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P</a:t>
              </a: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682020" y="0"/>
              <a:ext cx="0" cy="814025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0" y="651981"/>
              <a:ext cx="828291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748636" y="218977"/>
              <a:ext cx="0" cy="633131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196227" y="712914"/>
              <a:ext cx="676124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Rectangle 16"/>
          <p:cNvSpPr/>
          <p:nvPr userDrawn="1"/>
        </p:nvSpPr>
        <p:spPr>
          <a:xfrm>
            <a:off x="5726764" y="6509319"/>
            <a:ext cx="3350443" cy="4126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rgbClr val="08482B"/>
                </a:solidFill>
              </a:rPr>
              <a:t>Integral Education</a:t>
            </a:r>
            <a:r>
              <a:rPr lang="en-US" sz="1400" dirty="0">
                <a:solidFill>
                  <a:srgbClr val="08482B"/>
                </a:solidFill>
              </a:rPr>
              <a:t> </a:t>
            </a:r>
            <a:r>
              <a:rPr lang="en-US" sz="1400" b="1" dirty="0">
                <a:solidFill>
                  <a:srgbClr val="002060"/>
                </a:solidFill>
              </a:rPr>
              <a:t>FOR  </a:t>
            </a:r>
            <a:r>
              <a:rPr lang="en-US" sz="1400" b="1" dirty="0">
                <a:solidFill>
                  <a:srgbClr val="C00000"/>
                </a:solidFill>
              </a:rPr>
              <a:t>ALL, </a:t>
            </a:r>
            <a:r>
              <a:rPr lang="en-US" sz="1400" b="1" dirty="0">
                <a:solidFill>
                  <a:srgbClr val="002060"/>
                </a:solidFill>
              </a:rPr>
              <a:t>BY</a:t>
            </a:r>
            <a:r>
              <a:rPr lang="en-US" sz="1400" b="1" dirty="0">
                <a:solidFill>
                  <a:srgbClr val="C00000"/>
                </a:solidFill>
              </a:rPr>
              <a:t> ALL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62807" y="554349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312628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Slide Title (Size 36)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lvl1pPr>
            <a:lvl2pPr>
              <a:defRPr/>
            </a:lvl2pPr>
            <a:lvl3pPr>
              <a:defRPr/>
            </a:lvl3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/>
              <a:t>Sub Title (Size 32) Second level (Size 28) Third level (Size 24)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dirty="0"/>
          </a:p>
          <a:p>
            <a:pPr lvl="0"/>
            <a:endParaRPr lang="en-US" dirty="0"/>
          </a:p>
          <a:p>
            <a:pPr lvl="1"/>
            <a:r>
              <a:rPr lang="en-US" dirty="0"/>
              <a:t>Second level (Size 28)</a:t>
            </a:r>
          </a:p>
          <a:p>
            <a:pPr lvl="2"/>
            <a:r>
              <a:rPr lang="en-US" dirty="0"/>
              <a:t>Third level (Size 24)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29600" y="59436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39314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srisathyasaividyavahini.org/" TargetMode="Externa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31090" y="52321"/>
            <a:ext cx="967390" cy="938279"/>
          </a:xfrm>
          <a:prstGeom prst="rect">
            <a:avLst/>
          </a:prstGeom>
        </p:spPr>
      </p:pic>
      <p:sp>
        <p:nvSpPr>
          <p:cNvPr id="3" name="Rectangle 2">
            <a:hlinkClick r:id="rId5"/>
          </p:cNvPr>
          <p:cNvSpPr/>
          <p:nvPr userDrawn="1"/>
        </p:nvSpPr>
        <p:spPr>
          <a:xfrm>
            <a:off x="-304800" y="6488113"/>
            <a:ext cx="2762250" cy="377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rgbClr val="0000CC"/>
                </a:solidFill>
                <a:latin typeface="Calibri" pitchFamily="34" charset="0"/>
                <a:cs typeface="Calibri" pitchFamily="34" charset="0"/>
              </a:rPr>
              <a:t>©www.srisathyasaividyavahini.org</a:t>
            </a:r>
          </a:p>
        </p:txBody>
      </p:sp>
    </p:spTree>
    <p:extLst>
      <p:ext uri="{BB962C8B-B14F-4D97-AF65-F5344CB8AC3E}">
        <p14:creationId xmlns:p14="http://schemas.microsoft.com/office/powerpoint/2010/main" xmlns="" val="3351979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C83DD37-95A2-44CD-BA8B-618A873797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2693987"/>
            <a:ext cx="7772400" cy="1470025"/>
          </a:xfrm>
        </p:spPr>
        <p:txBody>
          <a:bodyPr/>
          <a:lstStyle/>
          <a:p>
            <a:r>
              <a:rPr lang="gu-IN" b="1" i="0" dirty="0">
                <a:solidFill>
                  <a:srgbClr val="111111"/>
                </a:solidFill>
                <a:effectLst/>
                <a:highlight>
                  <a:srgbClr val="F7F7F7"/>
                </a:highlight>
                <a:latin typeface="Roboto" panose="02000000000000000000" pitchFamily="2" charset="0"/>
              </a:rPr>
              <a:t>સંકલન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xmlns="" val="22507313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DDAFCE13-9674-4C71-B820-0C6CE7233A93}"/>
              </a:ext>
            </a:extLst>
          </p:cNvPr>
          <p:cNvSpPr txBox="1"/>
          <p:nvPr/>
        </p:nvSpPr>
        <p:spPr>
          <a:xfrm>
            <a:off x="3160024" y="247582"/>
            <a:ext cx="20797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0" i="0" dirty="0">
                <a:solidFill>
                  <a:srgbClr val="111111"/>
                </a:solidFill>
                <a:effectLst/>
                <a:highlight>
                  <a:srgbClr val="F7F7F7"/>
                </a:highlight>
                <a:latin typeface="Roboto" panose="02000000000000000000" pitchFamily="2" charset="0"/>
              </a:rPr>
              <a:t>   </a:t>
            </a:r>
            <a:r>
              <a:rPr lang="gu-IN" sz="4000" b="0" i="0" dirty="0">
                <a:solidFill>
                  <a:srgbClr val="111111"/>
                </a:solidFill>
                <a:effectLst/>
                <a:highlight>
                  <a:srgbClr val="F7F7F7"/>
                </a:highlight>
                <a:latin typeface="Roboto" panose="02000000000000000000" pitchFamily="2" charset="0"/>
              </a:rPr>
              <a:t>સંકલન</a:t>
            </a:r>
            <a:endParaRPr lang="en-IN" sz="4000" b="1" dirty="0"/>
          </a:p>
        </p:txBody>
      </p:sp>
      <p:graphicFrame>
        <p:nvGraphicFramePr>
          <p:cNvPr id="4" name="Diagram 3"/>
          <p:cNvGraphicFramePr/>
          <p:nvPr/>
        </p:nvGraphicFramePr>
        <p:xfrm>
          <a:off x="990600" y="1219200"/>
          <a:ext cx="7863840" cy="55778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24944163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MM Index</a:t>
            </a:r>
            <a:endParaRPr lang="en-IN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107167495"/>
              </p:ext>
            </p:extLst>
          </p:nvPr>
        </p:nvGraphicFramePr>
        <p:xfrm>
          <a:off x="457200" y="1397001"/>
          <a:ext cx="8229600" cy="44704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0198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Slide#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Thumbnail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Source and Attribution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109537016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925</TotalTime>
  <Words>45</Words>
  <Application>Microsoft Office PowerPoint</Application>
  <PresentationFormat>On-screen Show (4:3)</PresentationFormat>
  <Paragraphs>16</Paragraphs>
  <Slides>3</Slides>
  <Notes>2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સંકલન</vt:lpstr>
      <vt:lpstr>Slide 2</vt:lpstr>
      <vt:lpstr>MM Index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keshaba</dc:creator>
  <cp:lastModifiedBy>Satish</cp:lastModifiedBy>
  <cp:revision>93</cp:revision>
  <dcterms:created xsi:type="dcterms:W3CDTF">2018-12-16T04:20:25Z</dcterms:created>
  <dcterms:modified xsi:type="dcterms:W3CDTF">2026-05-21T10:21:02Z</dcterms:modified>
</cp:coreProperties>
</file>