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layout13.xml" ContentType="application/vnd.openxmlformats-officedocument.drawingml.diagramLayout+xml"/>
  <Override PartName="/ppt/diagrams/drawing7.xml" ContentType="application/vnd.ms-office.drawingml.diagramDrawing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drawing5.xml" ContentType="application/vnd.ms-office.drawingml.diagramDrawing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Default Extension="wdp" ContentType="image/vnd.ms-photo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notesSlides/notesSlide6.xml" ContentType="application/vnd.openxmlformats-officedocument.presentationml.notesSlide+xml"/>
  <Override PartName="/ppt/diagrams/layout14.xml" ContentType="application/vnd.openxmlformats-officedocument.drawingml.diagramLayout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9" r:id="rId15"/>
    <p:sldId id="274" r:id="rId16"/>
    <p:sldId id="262" r:id="rId17"/>
    <p:sldId id="275" r:id="rId18"/>
    <p:sldId id="276" r:id="rId19"/>
    <p:sldId id="277" r:id="rId20"/>
    <p:sldId id="278" r:id="rId21"/>
    <p:sldId id="263" r:id="rId22"/>
    <p:sldId id="264" r:id="rId23"/>
    <p:sldId id="26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5171" autoAdjust="0"/>
  </p:normalViewPr>
  <p:slideViewPr>
    <p:cSldViewPr>
      <p:cViewPr varScale="1">
        <p:scale>
          <a:sx n="71" d="100"/>
          <a:sy n="71" d="100"/>
        </p:scale>
        <p:origin x="-633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45FFE6-FB36-4E26-A8CD-74EEFE09EC92}" type="doc">
      <dgm:prSet loTypeId="urn:microsoft.com/office/officeart/2005/8/layout/hierarchy1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30BCABC8-BCE8-410A-8F81-4515218D8395}">
      <dgm:prSet phldrT="[Text]" custT="1"/>
      <dgm:spPr/>
      <dgm:t>
        <a:bodyPr/>
        <a:lstStyle/>
        <a:p>
          <a:r>
            <a:rPr lang="en-GB" sz="2400" b="1" dirty="0" err="1"/>
            <a:t>પ્રાણી</a:t>
          </a:r>
          <a:r>
            <a:rPr lang="en-GB" sz="2400" b="1" dirty="0"/>
            <a:t> </a:t>
          </a:r>
          <a:r>
            <a:rPr lang="en-GB" sz="2400" b="1" dirty="0" err="1"/>
            <a:t>પોષણ</a:t>
          </a:r>
          <a:endParaRPr lang="en-IN" sz="2400" b="1" dirty="0"/>
        </a:p>
      </dgm:t>
    </dgm:pt>
    <dgm:pt modelId="{3DF5F5E5-2ACF-4C52-A106-8044A31E3B20}" type="parTrans" cxnId="{F2F45376-6C1B-486D-B183-550BE5A83BD8}">
      <dgm:prSet/>
      <dgm:spPr/>
      <dgm:t>
        <a:bodyPr/>
        <a:lstStyle/>
        <a:p>
          <a:endParaRPr lang="en-IN" b="1"/>
        </a:p>
      </dgm:t>
    </dgm:pt>
    <dgm:pt modelId="{562B01CB-F362-4C89-BED7-2F7195E957B1}" type="sibTrans" cxnId="{F2F45376-6C1B-486D-B183-550BE5A83BD8}">
      <dgm:prSet/>
      <dgm:spPr/>
      <dgm:t>
        <a:bodyPr/>
        <a:lstStyle/>
        <a:p>
          <a:endParaRPr lang="en-IN" b="1"/>
        </a:p>
      </dgm:t>
    </dgm:pt>
    <dgm:pt modelId="{66F8EE21-EEE8-4C09-8FFE-91A54B89AC5D}">
      <dgm:prSet phldrT="[Text]" custT="1"/>
      <dgm:spPr/>
      <dgm:t>
        <a:bodyPr/>
        <a:lstStyle/>
        <a:p>
          <a:r>
            <a:rPr lang="en-GB" sz="2400" b="1" dirty="0" err="1"/>
            <a:t>પોષણ</a:t>
          </a:r>
          <a:r>
            <a:rPr lang="en-GB" sz="2400" b="1" dirty="0"/>
            <a:t> </a:t>
          </a:r>
          <a:r>
            <a:rPr lang="en-GB" sz="2400" b="1" dirty="0" err="1"/>
            <a:t>જરૂરિયાતો</a:t>
          </a:r>
          <a:r>
            <a:rPr lang="en-GB" sz="2400" b="1" dirty="0"/>
            <a:t> </a:t>
          </a:r>
          <a:endParaRPr lang="en-IN" sz="2400" b="1" dirty="0"/>
        </a:p>
      </dgm:t>
    </dgm:pt>
    <dgm:pt modelId="{EB002386-67FF-4E83-ADEB-1CE776C69AA0}" type="parTrans" cxnId="{F2B82416-4C57-4880-9A6C-0081FD988734}">
      <dgm:prSet/>
      <dgm:spPr/>
      <dgm:t>
        <a:bodyPr/>
        <a:lstStyle/>
        <a:p>
          <a:endParaRPr lang="en-IN" b="1"/>
        </a:p>
      </dgm:t>
    </dgm:pt>
    <dgm:pt modelId="{12444C92-B98E-4539-9791-07AA12D3FAE3}" type="sibTrans" cxnId="{F2B82416-4C57-4880-9A6C-0081FD988734}">
      <dgm:prSet/>
      <dgm:spPr/>
      <dgm:t>
        <a:bodyPr/>
        <a:lstStyle/>
        <a:p>
          <a:endParaRPr lang="en-IN" b="1"/>
        </a:p>
      </dgm:t>
    </dgm:pt>
    <dgm:pt modelId="{F8E8EE77-09F3-49BE-B9D2-FA77367867D0}">
      <dgm:prSet phldrT="[Text]" custT="1"/>
      <dgm:spPr/>
      <dgm:t>
        <a:bodyPr/>
        <a:lstStyle/>
        <a:p>
          <a:r>
            <a:rPr lang="en-GB" sz="2400" b="1" dirty="0" err="1"/>
            <a:t>ખોરાક</a:t>
          </a:r>
          <a:r>
            <a:rPr lang="en-GB" sz="2400" b="1" dirty="0"/>
            <a:t> </a:t>
          </a:r>
          <a:r>
            <a:rPr lang="en-GB" sz="2400" b="1" dirty="0" err="1"/>
            <a:t>લેવાની</a:t>
          </a:r>
          <a:r>
            <a:rPr lang="en-GB" sz="2400" b="1" dirty="0"/>
            <a:t> </a:t>
          </a:r>
          <a:r>
            <a:rPr lang="en-GB" sz="2400" b="1" dirty="0" err="1"/>
            <a:t>રીત</a:t>
          </a:r>
          <a:endParaRPr lang="en-IN" sz="2400" b="1" dirty="0"/>
        </a:p>
      </dgm:t>
    </dgm:pt>
    <dgm:pt modelId="{593910EA-2ACC-408B-A0DA-396A363BC563}" type="parTrans" cxnId="{2C65DA14-1AA3-49A3-BDA9-E2205E146698}">
      <dgm:prSet/>
      <dgm:spPr/>
      <dgm:t>
        <a:bodyPr/>
        <a:lstStyle/>
        <a:p>
          <a:endParaRPr lang="en-IN" b="1"/>
        </a:p>
      </dgm:t>
    </dgm:pt>
    <dgm:pt modelId="{DEC1745B-E346-4ABD-B38E-41A5F1FD9FE0}" type="sibTrans" cxnId="{2C65DA14-1AA3-49A3-BDA9-E2205E146698}">
      <dgm:prSet/>
      <dgm:spPr/>
      <dgm:t>
        <a:bodyPr/>
        <a:lstStyle/>
        <a:p>
          <a:endParaRPr lang="en-IN" b="1"/>
        </a:p>
      </dgm:t>
    </dgm:pt>
    <dgm:pt modelId="{8671D348-7C1A-4B9B-83E6-10E83E3ACF9C}">
      <dgm:prSet phldrT="[Text]" custT="1"/>
      <dgm:spPr/>
      <dgm:t>
        <a:bodyPr/>
        <a:lstStyle/>
        <a:p>
          <a:r>
            <a:rPr lang="en-GB" sz="2400" b="1" dirty="0" err="1"/>
            <a:t>શરીરમાં</a:t>
          </a:r>
          <a:r>
            <a:rPr lang="en-GB" sz="2400" b="1" dirty="0"/>
            <a:t> </a:t>
          </a:r>
          <a:r>
            <a:rPr lang="en-GB" sz="2400" b="1" dirty="0" err="1" smtClean="0"/>
            <a:t>ખોરાક</a:t>
          </a:r>
          <a:r>
            <a:rPr lang="gu-IN" sz="2400" b="1" dirty="0" smtClean="0"/>
            <a:t> </a:t>
          </a:r>
          <a:r>
            <a:rPr lang="en-GB" sz="2400" b="1" dirty="0" err="1" smtClean="0"/>
            <a:t>નો</a:t>
          </a:r>
          <a:r>
            <a:rPr lang="en-GB" sz="2400" b="1" dirty="0" smtClean="0"/>
            <a:t> </a:t>
          </a:r>
          <a:r>
            <a:rPr lang="en-GB" sz="2400" b="1" dirty="0" err="1"/>
            <a:t>ઉપયોગ</a:t>
          </a:r>
          <a:r>
            <a:rPr lang="en-GB" sz="2400" b="1" dirty="0"/>
            <a:t> </a:t>
          </a:r>
          <a:endParaRPr lang="en-IN" sz="2400" b="1" dirty="0"/>
        </a:p>
      </dgm:t>
    </dgm:pt>
    <dgm:pt modelId="{0A1B9AC1-BD25-4400-BD33-5971A1F9D424}" type="parTrans" cxnId="{12370B52-DD3F-42F4-A455-7F6AC385059E}">
      <dgm:prSet/>
      <dgm:spPr/>
      <dgm:t>
        <a:bodyPr/>
        <a:lstStyle/>
        <a:p>
          <a:endParaRPr lang="en-IN" b="1"/>
        </a:p>
      </dgm:t>
    </dgm:pt>
    <dgm:pt modelId="{0DCD2DCF-2A3F-4B6D-9464-F743F9B69D67}" type="sibTrans" cxnId="{12370B52-DD3F-42F4-A455-7F6AC385059E}">
      <dgm:prSet/>
      <dgm:spPr/>
      <dgm:t>
        <a:bodyPr/>
        <a:lstStyle/>
        <a:p>
          <a:endParaRPr lang="en-IN" b="1"/>
        </a:p>
      </dgm:t>
    </dgm:pt>
    <dgm:pt modelId="{5C950FE0-59DA-4909-B09F-1E06812F8BEE}" type="pres">
      <dgm:prSet presAssocID="{D945FFE6-FB36-4E26-A8CD-74EEFE09EC9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BD1DDA3-0027-4ED5-B13A-E828F597F736}" type="pres">
      <dgm:prSet presAssocID="{30BCABC8-BCE8-410A-8F81-4515218D8395}" presName="hierRoot1" presStyleCnt="0"/>
      <dgm:spPr/>
    </dgm:pt>
    <dgm:pt modelId="{BE7BAB18-FD36-4096-97D1-CCA337B76B6A}" type="pres">
      <dgm:prSet presAssocID="{30BCABC8-BCE8-410A-8F81-4515218D8395}" presName="composite" presStyleCnt="0"/>
      <dgm:spPr/>
    </dgm:pt>
    <dgm:pt modelId="{E1E75985-6EC5-4A94-87B6-5FE9EE9A0D63}" type="pres">
      <dgm:prSet presAssocID="{30BCABC8-BCE8-410A-8F81-4515218D8395}" presName="background" presStyleLbl="node0" presStyleIdx="0" presStyleCnt="1"/>
      <dgm:spPr/>
    </dgm:pt>
    <dgm:pt modelId="{020FAE11-59D4-4902-93D0-1BAB850C6F9C}" type="pres">
      <dgm:prSet presAssocID="{30BCABC8-BCE8-410A-8F81-4515218D8395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267A6B-7C9F-40C3-AA09-23EA2FFA2C73}" type="pres">
      <dgm:prSet presAssocID="{30BCABC8-BCE8-410A-8F81-4515218D8395}" presName="hierChild2" presStyleCnt="0"/>
      <dgm:spPr/>
    </dgm:pt>
    <dgm:pt modelId="{9A2424F2-51D1-48BC-BB6D-A1336A8EAAB1}" type="pres">
      <dgm:prSet presAssocID="{EB002386-67FF-4E83-ADEB-1CE776C69AA0}" presName="Name10" presStyleLbl="parChTrans1D2" presStyleIdx="0" presStyleCnt="3"/>
      <dgm:spPr/>
      <dgm:t>
        <a:bodyPr/>
        <a:lstStyle/>
        <a:p>
          <a:endParaRPr lang="en-US"/>
        </a:p>
      </dgm:t>
    </dgm:pt>
    <dgm:pt modelId="{C9F1FB24-509C-488B-AE13-E81AD7B67097}" type="pres">
      <dgm:prSet presAssocID="{66F8EE21-EEE8-4C09-8FFE-91A54B89AC5D}" presName="hierRoot2" presStyleCnt="0"/>
      <dgm:spPr/>
    </dgm:pt>
    <dgm:pt modelId="{1BB8F7D5-5809-4A11-AE56-255EA38C966B}" type="pres">
      <dgm:prSet presAssocID="{66F8EE21-EEE8-4C09-8FFE-91A54B89AC5D}" presName="composite2" presStyleCnt="0"/>
      <dgm:spPr/>
    </dgm:pt>
    <dgm:pt modelId="{4D629905-4281-4E39-BE3C-6BB367B2FFF9}" type="pres">
      <dgm:prSet presAssocID="{66F8EE21-EEE8-4C09-8FFE-91A54B89AC5D}" presName="background2" presStyleLbl="node2" presStyleIdx="0" presStyleCnt="3"/>
      <dgm:spPr/>
    </dgm:pt>
    <dgm:pt modelId="{36257876-908E-4145-A6B0-443A171A118E}" type="pres">
      <dgm:prSet presAssocID="{66F8EE21-EEE8-4C09-8FFE-91A54B89AC5D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928F80-C3A6-4144-A72C-D17C61378A2D}" type="pres">
      <dgm:prSet presAssocID="{66F8EE21-EEE8-4C09-8FFE-91A54B89AC5D}" presName="hierChild3" presStyleCnt="0"/>
      <dgm:spPr/>
    </dgm:pt>
    <dgm:pt modelId="{E099EE0D-C6A5-4A87-9BF0-9FEDF5582563}" type="pres">
      <dgm:prSet presAssocID="{593910EA-2ACC-408B-A0DA-396A363BC563}" presName="Name10" presStyleLbl="parChTrans1D2" presStyleIdx="1" presStyleCnt="3"/>
      <dgm:spPr/>
      <dgm:t>
        <a:bodyPr/>
        <a:lstStyle/>
        <a:p>
          <a:endParaRPr lang="en-US"/>
        </a:p>
      </dgm:t>
    </dgm:pt>
    <dgm:pt modelId="{8A7E9DED-BFDA-479F-977A-F7092B7CA2EB}" type="pres">
      <dgm:prSet presAssocID="{F8E8EE77-09F3-49BE-B9D2-FA77367867D0}" presName="hierRoot2" presStyleCnt="0"/>
      <dgm:spPr/>
    </dgm:pt>
    <dgm:pt modelId="{670F1BF0-28FE-4C5B-8ECD-4A74D01835E0}" type="pres">
      <dgm:prSet presAssocID="{F8E8EE77-09F3-49BE-B9D2-FA77367867D0}" presName="composite2" presStyleCnt="0"/>
      <dgm:spPr/>
    </dgm:pt>
    <dgm:pt modelId="{12C0D41D-0F7E-4F36-8460-047BFEAEB7E1}" type="pres">
      <dgm:prSet presAssocID="{F8E8EE77-09F3-49BE-B9D2-FA77367867D0}" presName="background2" presStyleLbl="node2" presStyleIdx="1" presStyleCnt="3"/>
      <dgm:spPr/>
    </dgm:pt>
    <dgm:pt modelId="{978EA5EF-8236-44F9-B994-7E49DC90384B}" type="pres">
      <dgm:prSet presAssocID="{F8E8EE77-09F3-49BE-B9D2-FA77367867D0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2C0726D-3311-432D-8053-BF44697EBE36}" type="pres">
      <dgm:prSet presAssocID="{F8E8EE77-09F3-49BE-B9D2-FA77367867D0}" presName="hierChild3" presStyleCnt="0"/>
      <dgm:spPr/>
    </dgm:pt>
    <dgm:pt modelId="{7E35971A-7768-480A-A5DC-AC9C5B7259E5}" type="pres">
      <dgm:prSet presAssocID="{0A1B9AC1-BD25-4400-BD33-5971A1F9D424}" presName="Name10" presStyleLbl="parChTrans1D2" presStyleIdx="2" presStyleCnt="3"/>
      <dgm:spPr/>
      <dgm:t>
        <a:bodyPr/>
        <a:lstStyle/>
        <a:p>
          <a:endParaRPr lang="en-US"/>
        </a:p>
      </dgm:t>
    </dgm:pt>
    <dgm:pt modelId="{58022046-90DD-46AB-8A32-C5D8BB0FC84F}" type="pres">
      <dgm:prSet presAssocID="{8671D348-7C1A-4B9B-83E6-10E83E3ACF9C}" presName="hierRoot2" presStyleCnt="0"/>
      <dgm:spPr/>
    </dgm:pt>
    <dgm:pt modelId="{92BA6D3A-BD36-4FD1-8636-437483AA5FF8}" type="pres">
      <dgm:prSet presAssocID="{8671D348-7C1A-4B9B-83E6-10E83E3ACF9C}" presName="composite2" presStyleCnt="0"/>
      <dgm:spPr/>
    </dgm:pt>
    <dgm:pt modelId="{6AD2161D-24ED-41A0-9520-23CFB0975911}" type="pres">
      <dgm:prSet presAssocID="{8671D348-7C1A-4B9B-83E6-10E83E3ACF9C}" presName="background2" presStyleLbl="node2" presStyleIdx="2" presStyleCnt="3"/>
      <dgm:spPr/>
    </dgm:pt>
    <dgm:pt modelId="{2CAB3053-8A5E-442E-8C56-BD8AFB446D53}" type="pres">
      <dgm:prSet presAssocID="{8671D348-7C1A-4B9B-83E6-10E83E3ACF9C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A8792C-B3CF-47C5-A8B8-0B748410B45A}" type="pres">
      <dgm:prSet presAssocID="{8671D348-7C1A-4B9B-83E6-10E83E3ACF9C}" presName="hierChild3" presStyleCnt="0"/>
      <dgm:spPr/>
    </dgm:pt>
  </dgm:ptLst>
  <dgm:cxnLst>
    <dgm:cxn modelId="{457B9C53-5EB5-468D-AAB2-914BCDD3043C}" type="presOf" srcId="{593910EA-2ACC-408B-A0DA-396A363BC563}" destId="{E099EE0D-C6A5-4A87-9BF0-9FEDF5582563}" srcOrd="0" destOrd="0" presId="urn:microsoft.com/office/officeart/2005/8/layout/hierarchy1"/>
    <dgm:cxn modelId="{2C65DA14-1AA3-49A3-BDA9-E2205E146698}" srcId="{30BCABC8-BCE8-410A-8F81-4515218D8395}" destId="{F8E8EE77-09F3-49BE-B9D2-FA77367867D0}" srcOrd="1" destOrd="0" parTransId="{593910EA-2ACC-408B-A0DA-396A363BC563}" sibTransId="{DEC1745B-E346-4ABD-B38E-41A5F1FD9FE0}"/>
    <dgm:cxn modelId="{9F3DD7F3-1824-48D8-AB06-EF2741CCEE23}" type="presOf" srcId="{66F8EE21-EEE8-4C09-8FFE-91A54B89AC5D}" destId="{36257876-908E-4145-A6B0-443A171A118E}" srcOrd="0" destOrd="0" presId="urn:microsoft.com/office/officeart/2005/8/layout/hierarchy1"/>
    <dgm:cxn modelId="{9C2ADF91-AD63-462E-8580-BB02C2282C58}" type="presOf" srcId="{EB002386-67FF-4E83-ADEB-1CE776C69AA0}" destId="{9A2424F2-51D1-48BC-BB6D-A1336A8EAAB1}" srcOrd="0" destOrd="0" presId="urn:microsoft.com/office/officeart/2005/8/layout/hierarchy1"/>
    <dgm:cxn modelId="{4F982F8D-A588-4A3C-B8C3-C4BE3D93E34A}" type="presOf" srcId="{F8E8EE77-09F3-49BE-B9D2-FA77367867D0}" destId="{978EA5EF-8236-44F9-B994-7E49DC90384B}" srcOrd="0" destOrd="0" presId="urn:microsoft.com/office/officeart/2005/8/layout/hierarchy1"/>
    <dgm:cxn modelId="{8FD816E3-BE8B-4F68-BC68-AAB7D201F4D4}" type="presOf" srcId="{0A1B9AC1-BD25-4400-BD33-5971A1F9D424}" destId="{7E35971A-7768-480A-A5DC-AC9C5B7259E5}" srcOrd="0" destOrd="0" presId="urn:microsoft.com/office/officeart/2005/8/layout/hierarchy1"/>
    <dgm:cxn modelId="{F2B82416-4C57-4880-9A6C-0081FD988734}" srcId="{30BCABC8-BCE8-410A-8F81-4515218D8395}" destId="{66F8EE21-EEE8-4C09-8FFE-91A54B89AC5D}" srcOrd="0" destOrd="0" parTransId="{EB002386-67FF-4E83-ADEB-1CE776C69AA0}" sibTransId="{12444C92-B98E-4539-9791-07AA12D3FAE3}"/>
    <dgm:cxn modelId="{270694BF-1298-4853-A644-AD330115A2EF}" type="presOf" srcId="{D945FFE6-FB36-4E26-A8CD-74EEFE09EC92}" destId="{5C950FE0-59DA-4909-B09F-1E06812F8BEE}" srcOrd="0" destOrd="0" presId="urn:microsoft.com/office/officeart/2005/8/layout/hierarchy1"/>
    <dgm:cxn modelId="{F2F45376-6C1B-486D-B183-550BE5A83BD8}" srcId="{D945FFE6-FB36-4E26-A8CD-74EEFE09EC92}" destId="{30BCABC8-BCE8-410A-8F81-4515218D8395}" srcOrd="0" destOrd="0" parTransId="{3DF5F5E5-2ACF-4C52-A106-8044A31E3B20}" sibTransId="{562B01CB-F362-4C89-BED7-2F7195E957B1}"/>
    <dgm:cxn modelId="{12370B52-DD3F-42F4-A455-7F6AC385059E}" srcId="{30BCABC8-BCE8-410A-8F81-4515218D8395}" destId="{8671D348-7C1A-4B9B-83E6-10E83E3ACF9C}" srcOrd="2" destOrd="0" parTransId="{0A1B9AC1-BD25-4400-BD33-5971A1F9D424}" sibTransId="{0DCD2DCF-2A3F-4B6D-9464-F743F9B69D67}"/>
    <dgm:cxn modelId="{431CFE91-F7EC-445D-BC0B-708DA0166FB8}" type="presOf" srcId="{30BCABC8-BCE8-410A-8F81-4515218D8395}" destId="{020FAE11-59D4-4902-93D0-1BAB850C6F9C}" srcOrd="0" destOrd="0" presId="urn:microsoft.com/office/officeart/2005/8/layout/hierarchy1"/>
    <dgm:cxn modelId="{6766E2EF-D4BA-4D11-A5A5-CBE2A79FEB3A}" type="presOf" srcId="{8671D348-7C1A-4B9B-83E6-10E83E3ACF9C}" destId="{2CAB3053-8A5E-442E-8C56-BD8AFB446D53}" srcOrd="0" destOrd="0" presId="urn:microsoft.com/office/officeart/2005/8/layout/hierarchy1"/>
    <dgm:cxn modelId="{7816EFD3-B9B6-411F-82ED-228E527A98F4}" type="presParOf" srcId="{5C950FE0-59DA-4909-B09F-1E06812F8BEE}" destId="{0BD1DDA3-0027-4ED5-B13A-E828F597F736}" srcOrd="0" destOrd="0" presId="urn:microsoft.com/office/officeart/2005/8/layout/hierarchy1"/>
    <dgm:cxn modelId="{86825795-B25B-4F80-94E6-F79FADC86084}" type="presParOf" srcId="{0BD1DDA3-0027-4ED5-B13A-E828F597F736}" destId="{BE7BAB18-FD36-4096-97D1-CCA337B76B6A}" srcOrd="0" destOrd="0" presId="urn:microsoft.com/office/officeart/2005/8/layout/hierarchy1"/>
    <dgm:cxn modelId="{0A0B23F0-C942-4821-82A9-ADC16B862CE4}" type="presParOf" srcId="{BE7BAB18-FD36-4096-97D1-CCA337B76B6A}" destId="{E1E75985-6EC5-4A94-87B6-5FE9EE9A0D63}" srcOrd="0" destOrd="0" presId="urn:microsoft.com/office/officeart/2005/8/layout/hierarchy1"/>
    <dgm:cxn modelId="{834905C5-6E09-4601-9DFE-68CCCE94B7A8}" type="presParOf" srcId="{BE7BAB18-FD36-4096-97D1-CCA337B76B6A}" destId="{020FAE11-59D4-4902-93D0-1BAB850C6F9C}" srcOrd="1" destOrd="0" presId="urn:microsoft.com/office/officeart/2005/8/layout/hierarchy1"/>
    <dgm:cxn modelId="{536531C3-1E28-42E2-8409-688E31022C81}" type="presParOf" srcId="{0BD1DDA3-0027-4ED5-B13A-E828F597F736}" destId="{DF267A6B-7C9F-40C3-AA09-23EA2FFA2C73}" srcOrd="1" destOrd="0" presId="urn:microsoft.com/office/officeart/2005/8/layout/hierarchy1"/>
    <dgm:cxn modelId="{201718F5-631D-4EA9-A98D-651B437CB09F}" type="presParOf" srcId="{DF267A6B-7C9F-40C3-AA09-23EA2FFA2C73}" destId="{9A2424F2-51D1-48BC-BB6D-A1336A8EAAB1}" srcOrd="0" destOrd="0" presId="urn:microsoft.com/office/officeart/2005/8/layout/hierarchy1"/>
    <dgm:cxn modelId="{AD413D76-2D07-4793-B479-3B7B0AC4EBCB}" type="presParOf" srcId="{DF267A6B-7C9F-40C3-AA09-23EA2FFA2C73}" destId="{C9F1FB24-509C-488B-AE13-E81AD7B67097}" srcOrd="1" destOrd="0" presId="urn:microsoft.com/office/officeart/2005/8/layout/hierarchy1"/>
    <dgm:cxn modelId="{520162D3-6E05-4B06-BF32-89E357AC668C}" type="presParOf" srcId="{C9F1FB24-509C-488B-AE13-E81AD7B67097}" destId="{1BB8F7D5-5809-4A11-AE56-255EA38C966B}" srcOrd="0" destOrd="0" presId="urn:microsoft.com/office/officeart/2005/8/layout/hierarchy1"/>
    <dgm:cxn modelId="{564F6564-FB80-402E-9695-D4CB4E9C42C4}" type="presParOf" srcId="{1BB8F7D5-5809-4A11-AE56-255EA38C966B}" destId="{4D629905-4281-4E39-BE3C-6BB367B2FFF9}" srcOrd="0" destOrd="0" presId="urn:microsoft.com/office/officeart/2005/8/layout/hierarchy1"/>
    <dgm:cxn modelId="{94803481-03BD-4CB6-BF14-686F15A9216B}" type="presParOf" srcId="{1BB8F7D5-5809-4A11-AE56-255EA38C966B}" destId="{36257876-908E-4145-A6B0-443A171A118E}" srcOrd="1" destOrd="0" presId="urn:microsoft.com/office/officeart/2005/8/layout/hierarchy1"/>
    <dgm:cxn modelId="{25C2FE2B-307B-4418-8534-BEFF28F8A940}" type="presParOf" srcId="{C9F1FB24-509C-488B-AE13-E81AD7B67097}" destId="{8B928F80-C3A6-4144-A72C-D17C61378A2D}" srcOrd="1" destOrd="0" presId="urn:microsoft.com/office/officeart/2005/8/layout/hierarchy1"/>
    <dgm:cxn modelId="{0923D561-D668-4D28-959A-32ADE7EAAADD}" type="presParOf" srcId="{DF267A6B-7C9F-40C3-AA09-23EA2FFA2C73}" destId="{E099EE0D-C6A5-4A87-9BF0-9FEDF5582563}" srcOrd="2" destOrd="0" presId="urn:microsoft.com/office/officeart/2005/8/layout/hierarchy1"/>
    <dgm:cxn modelId="{DC18A1C6-DC27-4026-B2E0-2F40CD7273D9}" type="presParOf" srcId="{DF267A6B-7C9F-40C3-AA09-23EA2FFA2C73}" destId="{8A7E9DED-BFDA-479F-977A-F7092B7CA2EB}" srcOrd="3" destOrd="0" presId="urn:microsoft.com/office/officeart/2005/8/layout/hierarchy1"/>
    <dgm:cxn modelId="{12CC1B74-6383-42A5-B7AD-85D039F846E1}" type="presParOf" srcId="{8A7E9DED-BFDA-479F-977A-F7092B7CA2EB}" destId="{670F1BF0-28FE-4C5B-8ECD-4A74D01835E0}" srcOrd="0" destOrd="0" presId="urn:microsoft.com/office/officeart/2005/8/layout/hierarchy1"/>
    <dgm:cxn modelId="{3B212DA5-DCAD-4CA0-9413-A087D00A30FF}" type="presParOf" srcId="{670F1BF0-28FE-4C5B-8ECD-4A74D01835E0}" destId="{12C0D41D-0F7E-4F36-8460-047BFEAEB7E1}" srcOrd="0" destOrd="0" presId="urn:microsoft.com/office/officeart/2005/8/layout/hierarchy1"/>
    <dgm:cxn modelId="{ED39A322-A1ED-4CBB-ADAB-46A76E576760}" type="presParOf" srcId="{670F1BF0-28FE-4C5B-8ECD-4A74D01835E0}" destId="{978EA5EF-8236-44F9-B994-7E49DC90384B}" srcOrd="1" destOrd="0" presId="urn:microsoft.com/office/officeart/2005/8/layout/hierarchy1"/>
    <dgm:cxn modelId="{BA39D5D5-A2F9-4037-9557-633403756CED}" type="presParOf" srcId="{8A7E9DED-BFDA-479F-977A-F7092B7CA2EB}" destId="{12C0726D-3311-432D-8053-BF44697EBE36}" srcOrd="1" destOrd="0" presId="urn:microsoft.com/office/officeart/2005/8/layout/hierarchy1"/>
    <dgm:cxn modelId="{5D5CC822-F1F2-44CD-9A75-569B8F0D4C43}" type="presParOf" srcId="{DF267A6B-7C9F-40C3-AA09-23EA2FFA2C73}" destId="{7E35971A-7768-480A-A5DC-AC9C5B7259E5}" srcOrd="4" destOrd="0" presId="urn:microsoft.com/office/officeart/2005/8/layout/hierarchy1"/>
    <dgm:cxn modelId="{F626B520-1C14-40D8-B013-8C42A4990A02}" type="presParOf" srcId="{DF267A6B-7C9F-40C3-AA09-23EA2FFA2C73}" destId="{58022046-90DD-46AB-8A32-C5D8BB0FC84F}" srcOrd="5" destOrd="0" presId="urn:microsoft.com/office/officeart/2005/8/layout/hierarchy1"/>
    <dgm:cxn modelId="{A49B22C6-6F50-4B7D-B182-32935987FCE6}" type="presParOf" srcId="{58022046-90DD-46AB-8A32-C5D8BB0FC84F}" destId="{92BA6D3A-BD36-4FD1-8636-437483AA5FF8}" srcOrd="0" destOrd="0" presId="urn:microsoft.com/office/officeart/2005/8/layout/hierarchy1"/>
    <dgm:cxn modelId="{3081FC9A-A05D-47D0-A9AD-B113E5815BB6}" type="presParOf" srcId="{92BA6D3A-BD36-4FD1-8636-437483AA5FF8}" destId="{6AD2161D-24ED-41A0-9520-23CFB0975911}" srcOrd="0" destOrd="0" presId="urn:microsoft.com/office/officeart/2005/8/layout/hierarchy1"/>
    <dgm:cxn modelId="{1187A0B4-EFD9-4B26-B26C-EB18DC14A1DB}" type="presParOf" srcId="{92BA6D3A-BD36-4FD1-8636-437483AA5FF8}" destId="{2CAB3053-8A5E-442E-8C56-BD8AFB446D53}" srcOrd="1" destOrd="0" presId="urn:microsoft.com/office/officeart/2005/8/layout/hierarchy1"/>
    <dgm:cxn modelId="{532B8325-9F70-45F5-AAD4-0B76F6900352}" type="presParOf" srcId="{58022046-90DD-46AB-8A32-C5D8BB0FC84F}" destId="{CFA8792C-B3CF-47C5-A8B8-0B748410B45A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B65178-B85A-4973-91DF-F2D21EAB7DD7}" type="doc">
      <dgm:prSet loTypeId="urn:microsoft.com/office/officeart/2011/layout/CircleProcess" loCatId="process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IN"/>
        </a:p>
      </dgm:t>
    </dgm:pt>
    <dgm:pt modelId="{836E6B63-FF78-494E-80DD-3EDDBF76C226}">
      <dgm:prSet phldrT="[Text]" custT="1"/>
      <dgm:spPr/>
      <dgm:t>
        <a:bodyPr/>
        <a:lstStyle/>
        <a:p>
          <a:r>
            <a:rPr lang="en-GB" sz="3600" b="1" dirty="0" err="1"/>
            <a:t>સાપ</a:t>
          </a:r>
          <a:endParaRPr lang="en-IN" sz="3600" b="1" dirty="0"/>
        </a:p>
      </dgm:t>
    </dgm:pt>
    <dgm:pt modelId="{CEB28801-AF32-404A-BDA9-D4408C7CBAE9}" type="parTrans" cxnId="{AC9CB020-ED1C-4571-8DC4-92EC16270779}">
      <dgm:prSet/>
      <dgm:spPr/>
      <dgm:t>
        <a:bodyPr/>
        <a:lstStyle/>
        <a:p>
          <a:endParaRPr lang="en-IN" b="1"/>
        </a:p>
      </dgm:t>
    </dgm:pt>
    <dgm:pt modelId="{B28D5265-D577-4B22-8524-91DF3D43A7B7}" type="sibTrans" cxnId="{AC9CB020-ED1C-4571-8DC4-92EC16270779}">
      <dgm:prSet/>
      <dgm:spPr/>
      <dgm:t>
        <a:bodyPr/>
        <a:lstStyle/>
        <a:p>
          <a:endParaRPr lang="en-IN" b="1"/>
        </a:p>
      </dgm:t>
    </dgm:pt>
    <dgm:pt modelId="{0D61244C-93D8-4EA7-90DF-0378C86F98B1}">
      <dgm:prSet phldrT="[Text]" custT="1"/>
      <dgm:spPr/>
      <dgm:t>
        <a:bodyPr/>
        <a:lstStyle/>
        <a:p>
          <a:r>
            <a:rPr lang="en-GB" sz="2800" b="1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સસલાં</a:t>
          </a:r>
          <a:r>
            <a:rPr lang="en-GB" sz="2800" b="1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800" b="1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ઉંદર</a:t>
          </a:r>
          <a:r>
            <a:rPr lang="en-GB" sz="2800" b="1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800" b="1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પક્ષીઓ</a:t>
          </a:r>
          <a:r>
            <a:rPr lang="en-GB" sz="2800" b="1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વગેરે</a:t>
          </a:r>
          <a:r>
            <a:rPr lang="en-GB" sz="2800" b="1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ખાય</a:t>
          </a:r>
          <a:r>
            <a:rPr lang="en-GB" sz="2800" b="1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800" b="1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800" b="1" dirty="0">
            <a:solidFill>
              <a:srgbClr val="003300"/>
            </a:solidFill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C6F38BD2-9205-4169-A199-F747E1600F9E}" type="parTrans" cxnId="{6EB6188B-DBC2-46C8-9E6E-2131315D1C0E}">
      <dgm:prSet/>
      <dgm:spPr/>
      <dgm:t>
        <a:bodyPr/>
        <a:lstStyle/>
        <a:p>
          <a:endParaRPr lang="en-IN" b="1"/>
        </a:p>
      </dgm:t>
    </dgm:pt>
    <dgm:pt modelId="{DAF755EC-C60F-4846-8E53-51E12FFE13C4}" type="sibTrans" cxnId="{6EB6188B-DBC2-46C8-9E6E-2131315D1C0E}">
      <dgm:prSet/>
      <dgm:spPr/>
      <dgm:t>
        <a:bodyPr/>
        <a:lstStyle/>
        <a:p>
          <a:endParaRPr lang="en-IN" b="1"/>
        </a:p>
      </dgm:t>
    </dgm:pt>
    <dgm:pt modelId="{F81ED325-C547-414B-8D66-7E6256A08F2F}">
      <dgm:prSet phldrT="[Text]" custT="1"/>
      <dgm:spPr/>
      <dgm:t>
        <a:bodyPr/>
        <a:lstStyle/>
        <a:p>
          <a:r>
            <a:rPr lang="en-GB" sz="2800" b="1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તેઓ</a:t>
          </a:r>
          <a:r>
            <a:rPr lang="en-GB" sz="2800" b="1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તેમનો</a:t>
          </a:r>
          <a:r>
            <a:rPr lang="en-GB" sz="2800" b="1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800" b="1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ગળી</a:t>
          </a:r>
          <a:r>
            <a:rPr lang="en-GB" sz="2800" b="1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જાય</a:t>
          </a:r>
          <a:r>
            <a:rPr lang="en-GB" sz="2800" b="1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800" b="1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800" b="1" dirty="0">
            <a:solidFill>
              <a:srgbClr val="003300"/>
            </a:solidFill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9FC4F3D4-30F0-4D21-8991-A9253A174D3F}" type="parTrans" cxnId="{194E07A8-20E1-49A4-9667-309BCE8FCF4D}">
      <dgm:prSet/>
      <dgm:spPr/>
      <dgm:t>
        <a:bodyPr/>
        <a:lstStyle/>
        <a:p>
          <a:endParaRPr lang="en-IN" b="1"/>
        </a:p>
      </dgm:t>
    </dgm:pt>
    <dgm:pt modelId="{DD199FF2-D059-49D6-AF71-734D0055EB2A}" type="sibTrans" cxnId="{194E07A8-20E1-49A4-9667-309BCE8FCF4D}">
      <dgm:prSet/>
      <dgm:spPr/>
      <dgm:t>
        <a:bodyPr/>
        <a:lstStyle/>
        <a:p>
          <a:endParaRPr lang="en-IN" b="1"/>
        </a:p>
      </dgm:t>
    </dgm:pt>
    <dgm:pt modelId="{6E789E6F-BBFA-4612-BB88-DD737335C1C8}" type="pres">
      <dgm:prSet presAssocID="{45B65178-B85A-4973-91DF-F2D21EAB7DD7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DEC8C0EE-FD92-4E3B-8C67-491D3CDDF49A}" type="pres">
      <dgm:prSet presAssocID="{836E6B63-FF78-494E-80DD-3EDDBF76C226}" presName="Accent1" presStyleCnt="0"/>
      <dgm:spPr/>
    </dgm:pt>
    <dgm:pt modelId="{BFDB7C85-A2D5-4623-B15B-B6B5F90FD65E}" type="pres">
      <dgm:prSet presAssocID="{836E6B63-FF78-494E-80DD-3EDDBF76C226}" presName="Accent" presStyleLbl="node1" presStyleIdx="0" presStyleCnt="1"/>
      <dgm:spPr/>
    </dgm:pt>
    <dgm:pt modelId="{DEFED39F-9265-4C33-8057-E9074B92EF88}" type="pres">
      <dgm:prSet presAssocID="{836E6B63-FF78-494E-80DD-3EDDBF76C226}" presName="ParentBackground1" presStyleCnt="0"/>
      <dgm:spPr/>
    </dgm:pt>
    <dgm:pt modelId="{FE0E5799-6E11-4180-9848-F8361DF9AF77}" type="pres">
      <dgm:prSet presAssocID="{836E6B63-FF78-494E-80DD-3EDDBF76C226}" presName="ParentBackground" presStyleLbl="fgAcc1" presStyleIdx="0" presStyleCnt="1"/>
      <dgm:spPr/>
      <dgm:t>
        <a:bodyPr/>
        <a:lstStyle/>
        <a:p>
          <a:endParaRPr lang="en-US"/>
        </a:p>
      </dgm:t>
    </dgm:pt>
    <dgm:pt modelId="{167ACF28-5793-4F70-97F0-CC108B9C88DE}" type="pres">
      <dgm:prSet presAssocID="{836E6B63-FF78-494E-80DD-3EDDBF76C226}" presName="Child1" presStyleLbl="revTx" presStyleIdx="0" presStyleCnt="1" custScaleX="1537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DE884E-7257-427A-B4D7-1D169E82BCDA}" type="pres">
      <dgm:prSet presAssocID="{836E6B63-FF78-494E-80DD-3EDDBF76C226}" presName="Parent1" presStyleLbl="revTx" presStyleIdx="0" presStyleCnt="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5DB83F-6A07-479B-AA0F-DCE55C01959A}" type="presOf" srcId="{F81ED325-C547-414B-8D66-7E6256A08F2F}" destId="{167ACF28-5793-4F70-97F0-CC108B9C88DE}" srcOrd="0" destOrd="1" presId="urn:microsoft.com/office/officeart/2011/layout/CircleProcess"/>
    <dgm:cxn modelId="{2289270A-D678-4BB1-9813-A69A8DA48C57}" type="presOf" srcId="{836E6B63-FF78-494E-80DD-3EDDBF76C226}" destId="{99DE884E-7257-427A-B4D7-1D169E82BCDA}" srcOrd="1" destOrd="0" presId="urn:microsoft.com/office/officeart/2011/layout/CircleProcess"/>
    <dgm:cxn modelId="{194E07A8-20E1-49A4-9667-309BCE8FCF4D}" srcId="{836E6B63-FF78-494E-80DD-3EDDBF76C226}" destId="{F81ED325-C547-414B-8D66-7E6256A08F2F}" srcOrd="1" destOrd="0" parTransId="{9FC4F3D4-30F0-4D21-8991-A9253A174D3F}" sibTransId="{DD199FF2-D059-49D6-AF71-734D0055EB2A}"/>
    <dgm:cxn modelId="{27B37F28-326C-4EDB-86B1-9B0339B1ED70}" type="presOf" srcId="{836E6B63-FF78-494E-80DD-3EDDBF76C226}" destId="{FE0E5799-6E11-4180-9848-F8361DF9AF77}" srcOrd="0" destOrd="0" presId="urn:microsoft.com/office/officeart/2011/layout/CircleProcess"/>
    <dgm:cxn modelId="{AC9CB020-ED1C-4571-8DC4-92EC16270779}" srcId="{45B65178-B85A-4973-91DF-F2D21EAB7DD7}" destId="{836E6B63-FF78-494E-80DD-3EDDBF76C226}" srcOrd="0" destOrd="0" parTransId="{CEB28801-AF32-404A-BDA9-D4408C7CBAE9}" sibTransId="{B28D5265-D577-4B22-8524-91DF3D43A7B7}"/>
    <dgm:cxn modelId="{9898CBE8-04CF-4158-B62C-ACB2B979DA7B}" type="presOf" srcId="{0D61244C-93D8-4EA7-90DF-0378C86F98B1}" destId="{167ACF28-5793-4F70-97F0-CC108B9C88DE}" srcOrd="0" destOrd="0" presId="urn:microsoft.com/office/officeart/2011/layout/CircleProcess"/>
    <dgm:cxn modelId="{6EB6188B-DBC2-46C8-9E6E-2131315D1C0E}" srcId="{836E6B63-FF78-494E-80DD-3EDDBF76C226}" destId="{0D61244C-93D8-4EA7-90DF-0378C86F98B1}" srcOrd="0" destOrd="0" parTransId="{C6F38BD2-9205-4169-A199-F747E1600F9E}" sibTransId="{DAF755EC-C60F-4846-8E53-51E12FFE13C4}"/>
    <dgm:cxn modelId="{3CB7E5C9-F138-4360-9716-0D9B04054662}" type="presOf" srcId="{45B65178-B85A-4973-91DF-F2D21EAB7DD7}" destId="{6E789E6F-BBFA-4612-BB88-DD737335C1C8}" srcOrd="0" destOrd="0" presId="urn:microsoft.com/office/officeart/2011/layout/CircleProcess"/>
    <dgm:cxn modelId="{518039AC-ADBC-42EB-88D4-1DDD45DC111D}" type="presParOf" srcId="{6E789E6F-BBFA-4612-BB88-DD737335C1C8}" destId="{DEC8C0EE-FD92-4E3B-8C67-491D3CDDF49A}" srcOrd="0" destOrd="0" presId="urn:microsoft.com/office/officeart/2011/layout/CircleProcess"/>
    <dgm:cxn modelId="{4C3C3862-F0DE-448B-A4BE-D624EA71DA00}" type="presParOf" srcId="{DEC8C0EE-FD92-4E3B-8C67-491D3CDDF49A}" destId="{BFDB7C85-A2D5-4623-B15B-B6B5F90FD65E}" srcOrd="0" destOrd="0" presId="urn:microsoft.com/office/officeart/2011/layout/CircleProcess"/>
    <dgm:cxn modelId="{C86A662B-3FC2-4692-A1D3-4DB4A74999E7}" type="presParOf" srcId="{6E789E6F-BBFA-4612-BB88-DD737335C1C8}" destId="{DEFED39F-9265-4C33-8057-E9074B92EF88}" srcOrd="1" destOrd="0" presId="urn:microsoft.com/office/officeart/2011/layout/CircleProcess"/>
    <dgm:cxn modelId="{8D26FCA0-7DE2-47C3-8F45-DC473B8D01EF}" type="presParOf" srcId="{DEFED39F-9265-4C33-8057-E9074B92EF88}" destId="{FE0E5799-6E11-4180-9848-F8361DF9AF77}" srcOrd="0" destOrd="0" presId="urn:microsoft.com/office/officeart/2011/layout/CircleProcess"/>
    <dgm:cxn modelId="{A2783385-6D38-48D6-86C2-266EA5DB55C4}" type="presParOf" srcId="{6E789E6F-BBFA-4612-BB88-DD737335C1C8}" destId="{167ACF28-5793-4F70-97F0-CC108B9C88DE}" srcOrd="2" destOrd="0" presId="urn:microsoft.com/office/officeart/2011/layout/CircleProcess"/>
    <dgm:cxn modelId="{41690BDF-76F1-4EC9-9F88-55566439A290}" type="presParOf" srcId="{6E789E6F-BBFA-4612-BB88-DD737335C1C8}" destId="{99DE884E-7257-427A-B4D7-1D169E82BCDA}" srcOrd="3" destOrd="0" presId="urn:microsoft.com/office/officeart/2011/layout/CircleProcess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9BD0A9-ED62-4130-82CE-82957204593A}" type="doc">
      <dgm:prSet loTypeId="urn:microsoft.com/office/officeart/2005/8/layout/hList1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2A797944-B20E-4F9C-BA50-3B7D18BA92A9}">
      <dgm:prSet phldrT="[Text]" custT="1"/>
      <dgm:spPr/>
      <dgm:t>
        <a:bodyPr/>
        <a:lstStyle/>
        <a:p>
          <a:r>
            <a:rPr lang="en-GB" sz="3600" b="1" dirty="0" err="1"/>
            <a:t>મનુષ્ય</a:t>
          </a:r>
          <a:r>
            <a:rPr lang="en-GB" sz="3600" b="1" dirty="0"/>
            <a:t> </a:t>
          </a:r>
          <a:endParaRPr lang="en-IN" sz="3600" b="1" dirty="0"/>
        </a:p>
      </dgm:t>
    </dgm:pt>
    <dgm:pt modelId="{04BFB430-6DF3-48A4-AED6-7CE13CBBCF3A}" type="parTrans" cxnId="{07D3EB82-8D90-4A46-8D2B-1B7A2E47CF53}">
      <dgm:prSet/>
      <dgm:spPr/>
      <dgm:t>
        <a:bodyPr/>
        <a:lstStyle/>
        <a:p>
          <a:endParaRPr lang="en-IN" b="1"/>
        </a:p>
      </dgm:t>
    </dgm:pt>
    <dgm:pt modelId="{1D60585E-B48A-46DE-BBB0-55D93D647086}" type="sibTrans" cxnId="{07D3EB82-8D90-4A46-8D2B-1B7A2E47CF53}">
      <dgm:prSet/>
      <dgm:spPr/>
      <dgm:t>
        <a:bodyPr/>
        <a:lstStyle/>
        <a:p>
          <a:endParaRPr lang="en-IN" b="1"/>
        </a:p>
      </dgm:t>
    </dgm:pt>
    <dgm:pt modelId="{20596789-F582-4847-86B9-5031292BF516}">
      <dgm:prSet phldrT="[Text]" custT="1"/>
      <dgm:spPr/>
      <dgm:t>
        <a:bodyPr/>
        <a:lstStyle/>
        <a:p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ફળો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શાકભાજી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માછલી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માંસ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વગેરે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ખાય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endParaRPr lang="en-IN" sz="24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EF9E9F4F-6895-4DC2-828B-D5FC973F4D6B}" type="parTrans" cxnId="{83319229-14C1-4923-889C-9E80E9FC47E4}">
      <dgm:prSet/>
      <dgm:spPr/>
      <dgm:t>
        <a:bodyPr/>
        <a:lstStyle/>
        <a:p>
          <a:endParaRPr lang="en-IN" b="1"/>
        </a:p>
      </dgm:t>
    </dgm:pt>
    <dgm:pt modelId="{B607D592-4045-41B9-B7E7-C7CC72FCF334}" type="sibTrans" cxnId="{83319229-14C1-4923-889C-9E80E9FC47E4}">
      <dgm:prSet/>
      <dgm:spPr/>
      <dgm:t>
        <a:bodyPr/>
        <a:lstStyle/>
        <a:p>
          <a:endParaRPr lang="en-IN" b="1"/>
        </a:p>
      </dgm:t>
    </dgm:pt>
    <dgm:pt modelId="{189A99A7-6769-4D16-93FE-93109443522C}">
      <dgm:prSet phldrT="[Text]" custT="1"/>
      <dgm:spPr/>
      <dgm:t>
        <a:bodyPr/>
        <a:lstStyle/>
        <a:p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મનુષ્ય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પોતાનો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ચાવી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અને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ગળી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શકે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4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6AE25534-1B2E-4085-B887-912F9ED6802D}" type="parTrans" cxnId="{B10C8A05-CD0D-4069-8E1E-F089B9641ED9}">
      <dgm:prSet/>
      <dgm:spPr/>
      <dgm:t>
        <a:bodyPr/>
        <a:lstStyle/>
        <a:p>
          <a:endParaRPr lang="en-IN" b="1"/>
        </a:p>
      </dgm:t>
    </dgm:pt>
    <dgm:pt modelId="{FF3DF57D-BF6D-42A6-B020-F539F7D42560}" type="sibTrans" cxnId="{B10C8A05-CD0D-4069-8E1E-F089B9641ED9}">
      <dgm:prSet/>
      <dgm:spPr/>
      <dgm:t>
        <a:bodyPr/>
        <a:lstStyle/>
        <a:p>
          <a:endParaRPr lang="en-IN" b="1"/>
        </a:p>
      </dgm:t>
    </dgm:pt>
    <dgm:pt modelId="{504E0742-715C-48A9-931F-829592E31D17}">
      <dgm:prSet phldrT="[Text]" custT="1"/>
      <dgm:spPr/>
      <dgm:t>
        <a:bodyPr/>
        <a:lstStyle/>
        <a:p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મનુષ્ય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મોં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દ્વારા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ગ્રહણ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કરે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.. </a:t>
          </a:r>
          <a:endParaRPr lang="en-IN" sz="24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4868C469-4849-4DC2-9A0D-C3787C38E0A6}" type="parTrans" cxnId="{A3A88175-7D03-FE4E-85F5-28DD8A7B30E1}">
      <dgm:prSet/>
      <dgm:spPr/>
      <dgm:t>
        <a:bodyPr/>
        <a:lstStyle/>
        <a:p>
          <a:endParaRPr lang="en-IN" b="1"/>
        </a:p>
      </dgm:t>
    </dgm:pt>
    <dgm:pt modelId="{11D8441E-0A87-4CCD-A002-582AF4EBB73A}" type="sibTrans" cxnId="{A3A88175-7D03-FE4E-85F5-28DD8A7B30E1}">
      <dgm:prSet/>
      <dgm:spPr/>
      <dgm:t>
        <a:bodyPr/>
        <a:lstStyle/>
        <a:p>
          <a:endParaRPr lang="en-IN" b="1"/>
        </a:p>
      </dgm:t>
    </dgm:pt>
    <dgm:pt modelId="{AF68189C-0212-46F6-8250-1F04FFA2A5DA}" type="pres">
      <dgm:prSet presAssocID="{839BD0A9-ED62-4130-82CE-82957204593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8D2FC4-DF37-4D20-971A-C955524D878B}" type="pres">
      <dgm:prSet presAssocID="{2A797944-B20E-4F9C-BA50-3B7D18BA92A9}" presName="composite" presStyleCnt="0"/>
      <dgm:spPr/>
    </dgm:pt>
    <dgm:pt modelId="{ED7CEB52-D5E8-47E9-A142-8564551A4D87}" type="pres">
      <dgm:prSet presAssocID="{2A797944-B20E-4F9C-BA50-3B7D18BA92A9}" presName="parTx" presStyleLbl="alignNode1" presStyleIdx="0" presStyleCnt="1" custLinFactNeighborY="-121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D49B19-F11A-43A6-81DA-58A27F8A12DE}" type="pres">
      <dgm:prSet presAssocID="{2A797944-B20E-4F9C-BA50-3B7D18BA92A9}" presName="desTx" presStyleLbl="alignAccFollowNode1" presStyleIdx="0" presStyleCnt="1" custScaleY="103766" custLinFactNeighborY="74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A88175-7D03-FE4E-85F5-28DD8A7B30E1}" srcId="{2A797944-B20E-4F9C-BA50-3B7D18BA92A9}" destId="{504E0742-715C-48A9-931F-829592E31D17}" srcOrd="1" destOrd="0" parTransId="{4868C469-4849-4DC2-9A0D-C3787C38E0A6}" sibTransId="{11D8441E-0A87-4CCD-A002-582AF4EBB73A}"/>
    <dgm:cxn modelId="{82715A0B-8303-F84E-A1DC-87921D5B2D89}" type="presOf" srcId="{504E0742-715C-48A9-931F-829592E31D17}" destId="{BAD49B19-F11A-43A6-81DA-58A27F8A12DE}" srcOrd="0" destOrd="1" presId="urn:microsoft.com/office/officeart/2005/8/layout/hList1"/>
    <dgm:cxn modelId="{07D3EB82-8D90-4A46-8D2B-1B7A2E47CF53}" srcId="{839BD0A9-ED62-4130-82CE-82957204593A}" destId="{2A797944-B20E-4F9C-BA50-3B7D18BA92A9}" srcOrd="0" destOrd="0" parTransId="{04BFB430-6DF3-48A4-AED6-7CE13CBBCF3A}" sibTransId="{1D60585E-B48A-46DE-BBB0-55D93D647086}"/>
    <dgm:cxn modelId="{79211B04-D4B2-4A37-8773-047C53CAE863}" type="presOf" srcId="{2A797944-B20E-4F9C-BA50-3B7D18BA92A9}" destId="{ED7CEB52-D5E8-47E9-A142-8564551A4D87}" srcOrd="0" destOrd="0" presId="urn:microsoft.com/office/officeart/2005/8/layout/hList1"/>
    <dgm:cxn modelId="{B10C8A05-CD0D-4069-8E1E-F089B9641ED9}" srcId="{2A797944-B20E-4F9C-BA50-3B7D18BA92A9}" destId="{189A99A7-6769-4D16-93FE-93109443522C}" srcOrd="2" destOrd="0" parTransId="{6AE25534-1B2E-4085-B887-912F9ED6802D}" sibTransId="{FF3DF57D-BF6D-42A6-B020-F539F7D42560}"/>
    <dgm:cxn modelId="{2E4311BF-B66F-4D9E-A940-21EBD8A73B60}" type="presOf" srcId="{839BD0A9-ED62-4130-82CE-82957204593A}" destId="{AF68189C-0212-46F6-8250-1F04FFA2A5DA}" srcOrd="0" destOrd="0" presId="urn:microsoft.com/office/officeart/2005/8/layout/hList1"/>
    <dgm:cxn modelId="{83319229-14C1-4923-889C-9E80E9FC47E4}" srcId="{2A797944-B20E-4F9C-BA50-3B7D18BA92A9}" destId="{20596789-F582-4847-86B9-5031292BF516}" srcOrd="0" destOrd="0" parTransId="{EF9E9F4F-6895-4DC2-828B-D5FC973F4D6B}" sibTransId="{B607D592-4045-41B9-B7E7-C7CC72FCF334}"/>
    <dgm:cxn modelId="{2F430E9A-4971-4B7C-9E2F-BE40CD449075}" type="presOf" srcId="{189A99A7-6769-4D16-93FE-93109443522C}" destId="{BAD49B19-F11A-43A6-81DA-58A27F8A12DE}" srcOrd="0" destOrd="2" presId="urn:microsoft.com/office/officeart/2005/8/layout/hList1"/>
    <dgm:cxn modelId="{078F5904-EF88-449F-8388-9558AB3B58EB}" type="presOf" srcId="{20596789-F582-4847-86B9-5031292BF516}" destId="{BAD49B19-F11A-43A6-81DA-58A27F8A12DE}" srcOrd="0" destOrd="0" presId="urn:microsoft.com/office/officeart/2005/8/layout/hList1"/>
    <dgm:cxn modelId="{41EB8859-1182-4BF4-9883-9C3812DE4E27}" type="presParOf" srcId="{AF68189C-0212-46F6-8250-1F04FFA2A5DA}" destId="{FC8D2FC4-DF37-4D20-971A-C955524D878B}" srcOrd="0" destOrd="0" presId="urn:microsoft.com/office/officeart/2005/8/layout/hList1"/>
    <dgm:cxn modelId="{0E9CF537-61B7-4C5A-B000-9C60F370120B}" type="presParOf" srcId="{FC8D2FC4-DF37-4D20-971A-C955524D878B}" destId="{ED7CEB52-D5E8-47E9-A142-8564551A4D87}" srcOrd="0" destOrd="0" presId="urn:microsoft.com/office/officeart/2005/8/layout/hList1"/>
    <dgm:cxn modelId="{F110C5DE-27DF-439F-AB1B-B65FB29DC758}" type="presParOf" srcId="{FC8D2FC4-DF37-4D20-971A-C955524D878B}" destId="{BAD49B19-F11A-43A6-81DA-58A27F8A12DE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7B03D7-FE33-41C2-A846-E8A3239BFA0F}" type="doc">
      <dgm:prSet loTypeId="urn:microsoft.com/office/officeart/2008/layout/SquareAccentList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IN"/>
        </a:p>
      </dgm:t>
    </dgm:pt>
    <dgm:pt modelId="{DD37EB58-4130-4C0F-B5EC-E90ED6FEC1F3}">
      <dgm:prSet phldrT="[Text]" custT="1"/>
      <dgm:spPr/>
      <dgm:t>
        <a:bodyPr/>
        <a:lstStyle/>
        <a:p>
          <a:r>
            <a:rPr lang="en-GB" sz="3600" b="1" dirty="0" err="1"/>
            <a:t>કરોળિયા</a:t>
          </a:r>
          <a:r>
            <a:rPr lang="en-GB" sz="3600" b="1" dirty="0"/>
            <a:t> </a:t>
          </a:r>
          <a:endParaRPr lang="en-IN" sz="3600" b="1" dirty="0"/>
        </a:p>
      </dgm:t>
    </dgm:pt>
    <dgm:pt modelId="{72430307-A69D-4463-9805-D663F42BA444}" type="parTrans" cxnId="{71BCB5B8-6F86-40CD-966C-C5B570E21A84}">
      <dgm:prSet/>
      <dgm:spPr/>
      <dgm:t>
        <a:bodyPr/>
        <a:lstStyle/>
        <a:p>
          <a:endParaRPr lang="en-IN" b="1"/>
        </a:p>
      </dgm:t>
    </dgm:pt>
    <dgm:pt modelId="{108421A3-B5F9-4BEC-B725-8372E766705B}" type="sibTrans" cxnId="{71BCB5B8-6F86-40CD-966C-C5B570E21A84}">
      <dgm:prSet/>
      <dgm:spPr/>
      <dgm:t>
        <a:bodyPr/>
        <a:lstStyle/>
        <a:p>
          <a:endParaRPr lang="en-IN" b="1"/>
        </a:p>
      </dgm:t>
    </dgm:pt>
    <dgm:pt modelId="{74AE65D7-871D-4B53-BB07-10173F3E0228}">
      <dgm:prSet phldrT="[Text]" custT="1"/>
      <dgm:spPr/>
      <dgm:t>
        <a:bodyPr anchor="t"/>
        <a:lstStyle/>
        <a:p>
          <a:r>
            <a:rPr lang="gu-IN" sz="2800" b="1" dirty="0">
              <a:effectLst/>
            </a:rPr>
            <a:t>કીડી, માખી, મચ્છર વગેરે જંતુઓ ખાઈ શકે છે.</a:t>
          </a:r>
          <a:endParaRPr lang="en-IN" sz="2800" b="1" dirty="0"/>
        </a:p>
      </dgm:t>
    </dgm:pt>
    <dgm:pt modelId="{F0258377-9FB5-4131-9B06-46371C1FDEB8}" type="parTrans" cxnId="{AECD890C-2615-472B-8652-035E79042760}">
      <dgm:prSet/>
      <dgm:spPr/>
      <dgm:t>
        <a:bodyPr/>
        <a:lstStyle/>
        <a:p>
          <a:endParaRPr lang="en-IN" b="1"/>
        </a:p>
      </dgm:t>
    </dgm:pt>
    <dgm:pt modelId="{B39D11D7-316B-4134-BE22-92A75E1FC8B5}" type="sibTrans" cxnId="{AECD890C-2615-472B-8652-035E79042760}">
      <dgm:prSet/>
      <dgm:spPr/>
      <dgm:t>
        <a:bodyPr/>
        <a:lstStyle/>
        <a:p>
          <a:endParaRPr lang="en-IN" b="1"/>
        </a:p>
      </dgm:t>
    </dgm:pt>
    <dgm:pt modelId="{F7F181C5-EDAC-40B1-95E0-BF1D8B455040}">
      <dgm:prSet phldrT="[Text]" custT="1"/>
      <dgm:spPr/>
      <dgm:t>
        <a:bodyPr anchor="t"/>
        <a:lstStyle/>
        <a:p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કરોળિયા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તેના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ખોરાકને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દળી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કાઢે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8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EA5E2FA2-2086-4ED3-96E2-266BB4231106}" type="parTrans" cxnId="{69F1DE11-D164-48FC-8194-38C5FF0BFCC1}">
      <dgm:prSet/>
      <dgm:spPr/>
      <dgm:t>
        <a:bodyPr/>
        <a:lstStyle/>
        <a:p>
          <a:endParaRPr lang="en-IN" b="1"/>
        </a:p>
      </dgm:t>
    </dgm:pt>
    <dgm:pt modelId="{79F50609-82E1-4079-93A7-150343809D2B}" type="sibTrans" cxnId="{69F1DE11-D164-48FC-8194-38C5FF0BFCC1}">
      <dgm:prSet/>
      <dgm:spPr/>
      <dgm:t>
        <a:bodyPr/>
        <a:lstStyle/>
        <a:p>
          <a:endParaRPr lang="en-IN" b="1"/>
        </a:p>
      </dgm:t>
    </dgm:pt>
    <dgm:pt modelId="{D7A891B6-4B25-4119-8BAF-ACD2F1CC5C78}" type="pres">
      <dgm:prSet presAssocID="{CA7B03D7-FE33-41C2-A846-E8A3239BFA0F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9DA5AC5C-71D9-4B2D-8B50-6B43825D34E6}" type="pres">
      <dgm:prSet presAssocID="{DD37EB58-4130-4C0F-B5EC-E90ED6FEC1F3}" presName="root" presStyleCnt="0">
        <dgm:presLayoutVars>
          <dgm:chMax/>
          <dgm:chPref/>
        </dgm:presLayoutVars>
      </dgm:prSet>
      <dgm:spPr/>
    </dgm:pt>
    <dgm:pt modelId="{3EA6E9DA-A5A1-4746-AECC-76A02074EBEC}" type="pres">
      <dgm:prSet presAssocID="{DD37EB58-4130-4C0F-B5EC-E90ED6FEC1F3}" presName="rootComposite" presStyleCnt="0">
        <dgm:presLayoutVars/>
      </dgm:prSet>
      <dgm:spPr/>
    </dgm:pt>
    <dgm:pt modelId="{5E162F97-7BB3-41F6-AC91-F200755D18B1}" type="pres">
      <dgm:prSet presAssocID="{DD37EB58-4130-4C0F-B5EC-E90ED6FEC1F3}" presName="ParentAccent" presStyleLbl="alignNode1" presStyleIdx="0" presStyleCnt="1"/>
      <dgm:spPr/>
    </dgm:pt>
    <dgm:pt modelId="{8954A1E4-CB96-4718-9274-3FDFCB868DA5}" type="pres">
      <dgm:prSet presAssocID="{DD37EB58-4130-4C0F-B5EC-E90ED6FEC1F3}" presName="ParentSmallAccent" presStyleLbl="fgAcc1" presStyleIdx="0" presStyleCnt="1"/>
      <dgm:spPr/>
    </dgm:pt>
    <dgm:pt modelId="{2AD00DAC-65CE-43F9-AD51-ED2CA2BAE272}" type="pres">
      <dgm:prSet presAssocID="{DD37EB58-4130-4C0F-B5EC-E90ED6FEC1F3}" presName="Parent" presStyleLbl="revTx" presStyleIdx="0" presStyleCnt="3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F28102-077D-4059-8416-934F6D45DC71}" type="pres">
      <dgm:prSet presAssocID="{DD37EB58-4130-4C0F-B5EC-E90ED6FEC1F3}" presName="childShape" presStyleCnt="0">
        <dgm:presLayoutVars>
          <dgm:chMax val="0"/>
          <dgm:chPref val="0"/>
        </dgm:presLayoutVars>
      </dgm:prSet>
      <dgm:spPr/>
    </dgm:pt>
    <dgm:pt modelId="{6477C29D-B524-47DF-A2C7-7E2A7A2F2D9E}" type="pres">
      <dgm:prSet presAssocID="{74AE65D7-871D-4B53-BB07-10173F3E0228}" presName="childComposite" presStyleCnt="0">
        <dgm:presLayoutVars>
          <dgm:chMax val="0"/>
          <dgm:chPref val="0"/>
        </dgm:presLayoutVars>
      </dgm:prSet>
      <dgm:spPr/>
    </dgm:pt>
    <dgm:pt modelId="{2AD7618F-53C4-47BB-B164-44DB1F9F10D6}" type="pres">
      <dgm:prSet presAssocID="{74AE65D7-871D-4B53-BB07-10173F3E0228}" presName="ChildAccent" presStyleLbl="solidFgAcc1" presStyleIdx="0" presStyleCnt="2"/>
      <dgm:spPr/>
    </dgm:pt>
    <dgm:pt modelId="{5D265D7D-F327-4446-9FF7-8E5C8515BFE1}" type="pres">
      <dgm:prSet presAssocID="{74AE65D7-871D-4B53-BB07-10173F3E0228}" presName="Child" presStyleLbl="revTx" presStyleIdx="1" presStyleCnt="3" custScaleX="101851" custLinFactNeighborX="8510" custLinFactNeighborY="34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73AB26-6605-464A-812A-A77CBB6637E0}" type="pres">
      <dgm:prSet presAssocID="{F7F181C5-EDAC-40B1-95E0-BF1D8B455040}" presName="childComposite" presStyleCnt="0">
        <dgm:presLayoutVars>
          <dgm:chMax val="0"/>
          <dgm:chPref val="0"/>
        </dgm:presLayoutVars>
      </dgm:prSet>
      <dgm:spPr/>
    </dgm:pt>
    <dgm:pt modelId="{4BE4E613-BBA0-4F29-954A-F03ABA5388BA}" type="pres">
      <dgm:prSet presAssocID="{F7F181C5-EDAC-40B1-95E0-BF1D8B455040}" presName="ChildAccent" presStyleLbl="solidFgAcc1" presStyleIdx="1" presStyleCnt="2" custLinFactNeighborX="7782" custLinFactNeighborY="86998"/>
      <dgm:spPr/>
    </dgm:pt>
    <dgm:pt modelId="{41B4D34F-C741-4E40-A7F6-4D9CFC1371C5}" type="pres">
      <dgm:prSet presAssocID="{F7F181C5-EDAC-40B1-95E0-BF1D8B455040}" presName="Child" presStyleLbl="revTx" presStyleIdx="2" presStyleCnt="3" custScaleY="124625" custLinFactNeighborX="1071" custLinFactNeighborY="521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9178BE-EA85-4E9C-9017-8655B74B9CDF}" type="presOf" srcId="{CA7B03D7-FE33-41C2-A846-E8A3239BFA0F}" destId="{D7A891B6-4B25-4119-8BAF-ACD2F1CC5C78}" srcOrd="0" destOrd="0" presId="urn:microsoft.com/office/officeart/2008/layout/SquareAccentList"/>
    <dgm:cxn modelId="{69F1DE11-D164-48FC-8194-38C5FF0BFCC1}" srcId="{DD37EB58-4130-4C0F-B5EC-E90ED6FEC1F3}" destId="{F7F181C5-EDAC-40B1-95E0-BF1D8B455040}" srcOrd="1" destOrd="0" parTransId="{EA5E2FA2-2086-4ED3-96E2-266BB4231106}" sibTransId="{79F50609-82E1-4079-93A7-150343809D2B}"/>
    <dgm:cxn modelId="{2BE09279-0F12-4026-9C25-883926E3DC5F}" type="presOf" srcId="{DD37EB58-4130-4C0F-B5EC-E90ED6FEC1F3}" destId="{2AD00DAC-65CE-43F9-AD51-ED2CA2BAE272}" srcOrd="0" destOrd="0" presId="urn:microsoft.com/office/officeart/2008/layout/SquareAccentList"/>
    <dgm:cxn modelId="{9A236769-F58C-4FF0-95A9-22D4498853AB}" type="presOf" srcId="{74AE65D7-871D-4B53-BB07-10173F3E0228}" destId="{5D265D7D-F327-4446-9FF7-8E5C8515BFE1}" srcOrd="0" destOrd="0" presId="urn:microsoft.com/office/officeart/2008/layout/SquareAccentList"/>
    <dgm:cxn modelId="{36CF046A-5979-4571-8E14-56290196A39F}" type="presOf" srcId="{F7F181C5-EDAC-40B1-95E0-BF1D8B455040}" destId="{41B4D34F-C741-4E40-A7F6-4D9CFC1371C5}" srcOrd="0" destOrd="0" presId="urn:microsoft.com/office/officeart/2008/layout/SquareAccentList"/>
    <dgm:cxn modelId="{71BCB5B8-6F86-40CD-966C-C5B570E21A84}" srcId="{CA7B03D7-FE33-41C2-A846-E8A3239BFA0F}" destId="{DD37EB58-4130-4C0F-B5EC-E90ED6FEC1F3}" srcOrd="0" destOrd="0" parTransId="{72430307-A69D-4463-9805-D663F42BA444}" sibTransId="{108421A3-B5F9-4BEC-B725-8372E766705B}"/>
    <dgm:cxn modelId="{AECD890C-2615-472B-8652-035E79042760}" srcId="{DD37EB58-4130-4C0F-B5EC-E90ED6FEC1F3}" destId="{74AE65D7-871D-4B53-BB07-10173F3E0228}" srcOrd="0" destOrd="0" parTransId="{F0258377-9FB5-4131-9B06-46371C1FDEB8}" sibTransId="{B39D11D7-316B-4134-BE22-92A75E1FC8B5}"/>
    <dgm:cxn modelId="{A958EE06-9479-4213-A588-64D69F8B1E07}" type="presParOf" srcId="{D7A891B6-4B25-4119-8BAF-ACD2F1CC5C78}" destId="{9DA5AC5C-71D9-4B2D-8B50-6B43825D34E6}" srcOrd="0" destOrd="0" presId="urn:microsoft.com/office/officeart/2008/layout/SquareAccentList"/>
    <dgm:cxn modelId="{A94149DD-CB0A-4C32-92FD-047D2A26F22A}" type="presParOf" srcId="{9DA5AC5C-71D9-4B2D-8B50-6B43825D34E6}" destId="{3EA6E9DA-A5A1-4746-AECC-76A02074EBEC}" srcOrd="0" destOrd="0" presId="urn:microsoft.com/office/officeart/2008/layout/SquareAccentList"/>
    <dgm:cxn modelId="{24DBFE52-D0FD-4831-9FD9-634D4AFE5065}" type="presParOf" srcId="{3EA6E9DA-A5A1-4746-AECC-76A02074EBEC}" destId="{5E162F97-7BB3-41F6-AC91-F200755D18B1}" srcOrd="0" destOrd="0" presId="urn:microsoft.com/office/officeart/2008/layout/SquareAccentList"/>
    <dgm:cxn modelId="{8F53E66A-B942-4F36-9BF8-A88DDDF8996B}" type="presParOf" srcId="{3EA6E9DA-A5A1-4746-AECC-76A02074EBEC}" destId="{8954A1E4-CB96-4718-9274-3FDFCB868DA5}" srcOrd="1" destOrd="0" presId="urn:microsoft.com/office/officeart/2008/layout/SquareAccentList"/>
    <dgm:cxn modelId="{36D27C56-6D20-4EAE-875F-E0DC820CC5FD}" type="presParOf" srcId="{3EA6E9DA-A5A1-4746-AECC-76A02074EBEC}" destId="{2AD00DAC-65CE-43F9-AD51-ED2CA2BAE272}" srcOrd="2" destOrd="0" presId="urn:microsoft.com/office/officeart/2008/layout/SquareAccentList"/>
    <dgm:cxn modelId="{1DEF77CC-6F6A-49E4-AAE8-A9E535CCFE08}" type="presParOf" srcId="{9DA5AC5C-71D9-4B2D-8B50-6B43825D34E6}" destId="{C9F28102-077D-4059-8416-934F6D45DC71}" srcOrd="1" destOrd="0" presId="urn:microsoft.com/office/officeart/2008/layout/SquareAccentList"/>
    <dgm:cxn modelId="{E28ADF36-BA10-4E15-8DA4-99923A22E5A5}" type="presParOf" srcId="{C9F28102-077D-4059-8416-934F6D45DC71}" destId="{6477C29D-B524-47DF-A2C7-7E2A7A2F2D9E}" srcOrd="0" destOrd="0" presId="urn:microsoft.com/office/officeart/2008/layout/SquareAccentList"/>
    <dgm:cxn modelId="{C45BD594-F8E1-44C6-8EA8-3EF1684DA7D3}" type="presParOf" srcId="{6477C29D-B524-47DF-A2C7-7E2A7A2F2D9E}" destId="{2AD7618F-53C4-47BB-B164-44DB1F9F10D6}" srcOrd="0" destOrd="0" presId="urn:microsoft.com/office/officeart/2008/layout/SquareAccentList"/>
    <dgm:cxn modelId="{A45D14A9-2FFE-44F6-B12B-BF201B0EB358}" type="presParOf" srcId="{6477C29D-B524-47DF-A2C7-7E2A7A2F2D9E}" destId="{5D265D7D-F327-4446-9FF7-8E5C8515BFE1}" srcOrd="1" destOrd="0" presId="urn:microsoft.com/office/officeart/2008/layout/SquareAccentList"/>
    <dgm:cxn modelId="{44FD7201-6D1B-4C16-A4EB-C83021BBE09B}" type="presParOf" srcId="{C9F28102-077D-4059-8416-934F6D45DC71}" destId="{4873AB26-6605-464A-812A-A77CBB6637E0}" srcOrd="1" destOrd="0" presId="urn:microsoft.com/office/officeart/2008/layout/SquareAccentList"/>
    <dgm:cxn modelId="{04905530-3A2F-4190-B3E5-704DFEAB1025}" type="presParOf" srcId="{4873AB26-6605-464A-812A-A77CBB6637E0}" destId="{4BE4E613-BBA0-4F29-954A-F03ABA5388BA}" srcOrd="0" destOrd="0" presId="urn:microsoft.com/office/officeart/2008/layout/SquareAccentList"/>
    <dgm:cxn modelId="{29B04A03-16EB-4436-973D-0A85335A32A6}" type="presParOf" srcId="{4873AB26-6605-464A-812A-A77CBB6637E0}" destId="{41B4D34F-C741-4E40-A7F6-4D9CFC1371C5}" srcOrd="1" destOrd="0" presId="urn:microsoft.com/office/officeart/2008/layout/SquareAccentLis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  <a:ext uri="{C62137D5-CB1D-491B-B009-E17868A290BF}">
      <dgm14:recolorImg xmlns=""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EC21CCC-769C-4EB5-8E0E-6EF65AA76B1D}" type="doc">
      <dgm:prSet loTypeId="urn:microsoft.com/office/officeart/2005/8/layout/lProcess2#1" loCatId="list" qsTypeId="urn:microsoft.com/office/officeart/2005/8/quickstyle/simple3" qsCatId="simple" csTypeId="urn:microsoft.com/office/officeart/2005/8/colors/accent5_4" csCatId="accent5" phldr="1"/>
      <dgm:spPr/>
      <dgm:t>
        <a:bodyPr/>
        <a:lstStyle/>
        <a:p>
          <a:endParaRPr lang="en-IN"/>
        </a:p>
      </dgm:t>
    </dgm:pt>
    <dgm:pt modelId="{F2329CFB-C176-47E6-A7C1-616661529FB3}">
      <dgm:prSet phldrT="[Text]" custT="1"/>
      <dgm:spPr/>
      <dgm:t>
        <a:bodyPr/>
        <a:lstStyle/>
        <a:p>
          <a:r>
            <a:rPr lang="en-GB" sz="3600" b="1" dirty="0" err="1"/>
            <a:t>દેડકા</a:t>
          </a:r>
          <a:endParaRPr lang="en-IN" sz="3600" b="1" dirty="0"/>
        </a:p>
      </dgm:t>
    </dgm:pt>
    <dgm:pt modelId="{6B9D0750-4CEF-475D-AE02-637CF212D6C1}" type="parTrans" cxnId="{D3BA4B04-9426-4F01-AEEA-A962C04799ED}">
      <dgm:prSet/>
      <dgm:spPr/>
      <dgm:t>
        <a:bodyPr/>
        <a:lstStyle/>
        <a:p>
          <a:endParaRPr lang="en-IN"/>
        </a:p>
      </dgm:t>
    </dgm:pt>
    <dgm:pt modelId="{8C1C1C19-578A-445B-85C8-9F8167BEADF3}" type="sibTrans" cxnId="{D3BA4B04-9426-4F01-AEEA-A962C04799ED}">
      <dgm:prSet/>
      <dgm:spPr/>
      <dgm:t>
        <a:bodyPr/>
        <a:lstStyle/>
        <a:p>
          <a:endParaRPr lang="en-IN"/>
        </a:p>
      </dgm:t>
    </dgm:pt>
    <dgm:pt modelId="{B577F237-0452-49A8-9729-59E1E2734F52}">
      <dgm:prSet phldrT="[Text]" custT="1"/>
      <dgm:spPr/>
      <dgm:t>
        <a:bodyPr/>
        <a:lstStyle/>
        <a:p>
          <a:r>
            <a:rPr lang="gu-IN" sz="2400" b="1" dirty="0" err="1">
              <a:effectLst/>
              <a:cs typeface="+mn-cs"/>
            </a:rPr>
            <a:t>દેડકા</a:t>
          </a:r>
          <a:r>
            <a:rPr lang="gu-IN" sz="2400" b="1" dirty="0">
              <a:effectLst/>
              <a:cs typeface="+mn-cs"/>
            </a:rPr>
            <a:t> </a:t>
          </a:r>
          <a:r>
            <a:rPr lang="gu-IN" sz="2400" b="1" dirty="0" err="1">
              <a:effectLst/>
              <a:cs typeface="+mn-cs"/>
            </a:rPr>
            <a:t>માખીઓ</a:t>
          </a:r>
          <a:r>
            <a:rPr lang="gu-IN" sz="2400" b="1" dirty="0">
              <a:effectLst/>
              <a:cs typeface="+mn-cs"/>
            </a:rPr>
            <a:t>, મચ્છર, </a:t>
          </a:r>
          <a:r>
            <a:rPr lang="gu-IN" sz="2400" b="1" dirty="0" err="1">
              <a:effectLst/>
              <a:cs typeface="+mn-cs"/>
            </a:rPr>
            <a:t>ફૂદાં</a:t>
          </a:r>
          <a:r>
            <a:rPr lang="gu-IN" sz="2400" b="1" dirty="0">
              <a:effectLst/>
              <a:cs typeface="+mn-cs"/>
            </a:rPr>
            <a:t>, </a:t>
          </a:r>
          <a:r>
            <a:rPr lang="gu-IN" sz="2400" b="1" dirty="0" err="1">
              <a:effectLst/>
              <a:cs typeface="+mn-cs"/>
            </a:rPr>
            <a:t>ડ્રેગનફ્લાય</a:t>
          </a:r>
          <a:r>
            <a:rPr lang="gu-IN" sz="2400" b="1" dirty="0">
              <a:effectLst/>
              <a:cs typeface="+mn-cs"/>
            </a:rPr>
            <a:t> </a:t>
          </a:r>
          <a:r>
            <a:rPr lang="en-GB" sz="2400" b="1" dirty="0">
              <a:effectLst/>
              <a:cs typeface="+mn-cs"/>
            </a:rPr>
            <a:t>(</a:t>
          </a:r>
          <a:r>
            <a:rPr lang="en-GB" sz="2400" b="1" dirty="0" err="1">
              <a:effectLst/>
              <a:cs typeface="+mn-cs"/>
            </a:rPr>
            <a:t>વાણિયો</a:t>
          </a:r>
          <a:r>
            <a:rPr lang="en-GB" sz="2400" b="1" dirty="0">
              <a:effectLst/>
              <a:cs typeface="+mn-cs"/>
            </a:rPr>
            <a:t>) વ</a:t>
          </a:r>
          <a:r>
            <a:rPr lang="gu-IN" sz="2400" b="1" dirty="0" err="1">
              <a:effectLst/>
              <a:cs typeface="+mn-cs"/>
            </a:rPr>
            <a:t>ગેરે</a:t>
          </a:r>
          <a:r>
            <a:rPr lang="gu-IN" sz="2400" b="1" dirty="0">
              <a:effectLst/>
              <a:cs typeface="+mn-cs"/>
            </a:rPr>
            <a:t> જેવા જંતુઓ ખાય છે.</a:t>
          </a:r>
          <a:endParaRPr lang="en-IN" sz="2400" b="1" dirty="0">
            <a:cs typeface="+mn-cs"/>
          </a:endParaRPr>
        </a:p>
      </dgm:t>
    </dgm:pt>
    <dgm:pt modelId="{970D2BD1-90EA-4473-AB21-DE8B85B8433B}" type="parTrans" cxnId="{6BB13045-C7B7-4591-B47C-2164925DA42B}">
      <dgm:prSet/>
      <dgm:spPr/>
      <dgm:t>
        <a:bodyPr/>
        <a:lstStyle/>
        <a:p>
          <a:endParaRPr lang="en-IN"/>
        </a:p>
      </dgm:t>
    </dgm:pt>
    <dgm:pt modelId="{A36FF709-C0B8-4163-8768-F492EC7E75D2}" type="sibTrans" cxnId="{6BB13045-C7B7-4591-B47C-2164925DA42B}">
      <dgm:prSet/>
      <dgm:spPr/>
      <dgm:t>
        <a:bodyPr/>
        <a:lstStyle/>
        <a:p>
          <a:endParaRPr lang="en-IN"/>
        </a:p>
      </dgm:t>
    </dgm:pt>
    <dgm:pt modelId="{5467565B-DCC4-41E0-B2D9-22987F6F8657}">
      <dgm:prSet phldrT="[Text]" custT="1"/>
      <dgm:spPr/>
      <dgm:t>
        <a:bodyPr anchor="t"/>
        <a:lstStyle/>
        <a:p>
          <a:r>
            <a:rPr lang="gu-IN" sz="2400" b="1" dirty="0" err="1">
              <a:effectLst/>
            </a:rPr>
            <a:t>દેડકાની</a:t>
          </a:r>
          <a:r>
            <a:rPr lang="gu-IN" sz="2400" b="1" dirty="0">
              <a:effectLst/>
            </a:rPr>
            <a:t> જીભ </a:t>
          </a:r>
          <a:r>
            <a:rPr lang="gu-IN" sz="2400" b="1" dirty="0" err="1">
              <a:effectLst/>
            </a:rPr>
            <a:t>ચીકણી</a:t>
          </a:r>
          <a:r>
            <a:rPr lang="gu-IN" sz="2400" b="1" dirty="0">
              <a:effectLst/>
            </a:rPr>
            <a:t> હોય છે અને તેઓ પોતાનો ખોરાક ગળી જાય છે.</a:t>
          </a:r>
          <a:endParaRPr lang="en-IN" sz="2400" b="1" dirty="0"/>
        </a:p>
      </dgm:t>
    </dgm:pt>
    <dgm:pt modelId="{764792B3-09CB-4619-AA6B-D0BBF6067B30}" type="parTrans" cxnId="{85E7B797-6256-4990-AB16-CF3E93907A6E}">
      <dgm:prSet/>
      <dgm:spPr/>
      <dgm:t>
        <a:bodyPr/>
        <a:lstStyle/>
        <a:p>
          <a:endParaRPr lang="en-IN"/>
        </a:p>
      </dgm:t>
    </dgm:pt>
    <dgm:pt modelId="{B965760C-B969-4BE6-83D5-5CC80A3099D2}" type="sibTrans" cxnId="{85E7B797-6256-4990-AB16-CF3E93907A6E}">
      <dgm:prSet/>
      <dgm:spPr/>
      <dgm:t>
        <a:bodyPr/>
        <a:lstStyle/>
        <a:p>
          <a:endParaRPr lang="en-IN"/>
        </a:p>
      </dgm:t>
    </dgm:pt>
    <dgm:pt modelId="{BEF21D06-5B5B-4C19-A466-4352C35556FF}" type="pres">
      <dgm:prSet presAssocID="{3EC21CCC-769C-4EB5-8E0E-6EF65AA76B1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AE0680-9CCB-4581-8C12-E1FA588228FB}" type="pres">
      <dgm:prSet presAssocID="{F2329CFB-C176-47E6-A7C1-616661529FB3}" presName="compNode" presStyleCnt="0"/>
      <dgm:spPr/>
    </dgm:pt>
    <dgm:pt modelId="{B8ED2980-D56C-4CA5-92DC-7D41E6D26148}" type="pres">
      <dgm:prSet presAssocID="{F2329CFB-C176-47E6-A7C1-616661529FB3}" presName="aNode" presStyleLbl="bgShp" presStyleIdx="0" presStyleCnt="1"/>
      <dgm:spPr/>
      <dgm:t>
        <a:bodyPr/>
        <a:lstStyle/>
        <a:p>
          <a:endParaRPr lang="en-US"/>
        </a:p>
      </dgm:t>
    </dgm:pt>
    <dgm:pt modelId="{051AF090-8717-4310-9D27-56CF68692305}" type="pres">
      <dgm:prSet presAssocID="{F2329CFB-C176-47E6-A7C1-616661529FB3}" presName="textNode" presStyleLbl="bgShp" presStyleIdx="0" presStyleCnt="1"/>
      <dgm:spPr/>
      <dgm:t>
        <a:bodyPr/>
        <a:lstStyle/>
        <a:p>
          <a:endParaRPr lang="en-US"/>
        </a:p>
      </dgm:t>
    </dgm:pt>
    <dgm:pt modelId="{55045EF5-F09D-49D5-81E7-3A63F93D1F1F}" type="pres">
      <dgm:prSet presAssocID="{F2329CFB-C176-47E6-A7C1-616661529FB3}" presName="compChildNode" presStyleCnt="0"/>
      <dgm:spPr/>
    </dgm:pt>
    <dgm:pt modelId="{2172EB66-3522-483F-9D0B-0BCA2A772C00}" type="pres">
      <dgm:prSet presAssocID="{F2329CFB-C176-47E6-A7C1-616661529FB3}" presName="theInnerList" presStyleCnt="0"/>
      <dgm:spPr/>
    </dgm:pt>
    <dgm:pt modelId="{0379F7AC-E34A-4D6B-97A6-BD3CAEC260E0}" type="pres">
      <dgm:prSet presAssocID="{B577F237-0452-49A8-9729-59E1E2734F52}" presName="childNode" presStyleLbl="node1" presStyleIdx="0" presStyleCnt="2" custScaleX="115047" custScaleY="1600618" custLinFactY="-215970" custLinFactNeighborX="2309" custLinFactNeighborY="-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C6A8B0-24FA-4492-A113-4E7B4CB862A7}" type="pres">
      <dgm:prSet presAssocID="{B577F237-0452-49A8-9729-59E1E2734F52}" presName="aSpace2" presStyleCnt="0"/>
      <dgm:spPr/>
    </dgm:pt>
    <dgm:pt modelId="{141D5105-5007-47EF-A224-A1B51D1A235A}" type="pres">
      <dgm:prSet presAssocID="{5467565B-DCC4-41E0-B2D9-22987F6F8657}" presName="childNode" presStyleLbl="node1" presStyleIdx="1" presStyleCnt="2" custScaleX="119763" custScaleY="14380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7F6AA0-B69C-4155-A6FA-AED278F7EAD4}" type="presOf" srcId="{3EC21CCC-769C-4EB5-8E0E-6EF65AA76B1D}" destId="{BEF21D06-5B5B-4C19-A466-4352C35556FF}" srcOrd="0" destOrd="0" presId="urn:microsoft.com/office/officeart/2005/8/layout/lProcess2#1"/>
    <dgm:cxn modelId="{6BB13045-C7B7-4591-B47C-2164925DA42B}" srcId="{F2329CFB-C176-47E6-A7C1-616661529FB3}" destId="{B577F237-0452-49A8-9729-59E1E2734F52}" srcOrd="0" destOrd="0" parTransId="{970D2BD1-90EA-4473-AB21-DE8B85B8433B}" sibTransId="{A36FF709-C0B8-4163-8768-F492EC7E75D2}"/>
    <dgm:cxn modelId="{636D49B6-049D-4E7C-A2B4-5E4384785110}" type="presOf" srcId="{F2329CFB-C176-47E6-A7C1-616661529FB3}" destId="{051AF090-8717-4310-9D27-56CF68692305}" srcOrd="1" destOrd="0" presId="urn:microsoft.com/office/officeart/2005/8/layout/lProcess2#1"/>
    <dgm:cxn modelId="{D3BA4B04-9426-4F01-AEEA-A962C04799ED}" srcId="{3EC21CCC-769C-4EB5-8E0E-6EF65AA76B1D}" destId="{F2329CFB-C176-47E6-A7C1-616661529FB3}" srcOrd="0" destOrd="0" parTransId="{6B9D0750-4CEF-475D-AE02-637CF212D6C1}" sibTransId="{8C1C1C19-578A-445B-85C8-9F8167BEADF3}"/>
    <dgm:cxn modelId="{59D17F86-ACA0-44CD-A795-EC3C13BC09DF}" type="presOf" srcId="{B577F237-0452-49A8-9729-59E1E2734F52}" destId="{0379F7AC-E34A-4D6B-97A6-BD3CAEC260E0}" srcOrd="0" destOrd="0" presId="urn:microsoft.com/office/officeart/2005/8/layout/lProcess2#1"/>
    <dgm:cxn modelId="{85E7B797-6256-4990-AB16-CF3E93907A6E}" srcId="{F2329CFB-C176-47E6-A7C1-616661529FB3}" destId="{5467565B-DCC4-41E0-B2D9-22987F6F8657}" srcOrd="1" destOrd="0" parTransId="{764792B3-09CB-4619-AA6B-D0BBF6067B30}" sibTransId="{B965760C-B969-4BE6-83D5-5CC80A3099D2}"/>
    <dgm:cxn modelId="{0CE40403-D9F3-4FE9-BE38-4E06F46FBEE8}" type="presOf" srcId="{F2329CFB-C176-47E6-A7C1-616661529FB3}" destId="{B8ED2980-D56C-4CA5-92DC-7D41E6D26148}" srcOrd="0" destOrd="0" presId="urn:microsoft.com/office/officeart/2005/8/layout/lProcess2#1"/>
    <dgm:cxn modelId="{27B685AF-327E-4C90-88DB-A5BC8C7CF342}" type="presOf" srcId="{5467565B-DCC4-41E0-B2D9-22987F6F8657}" destId="{141D5105-5007-47EF-A224-A1B51D1A235A}" srcOrd="0" destOrd="0" presId="urn:microsoft.com/office/officeart/2005/8/layout/lProcess2#1"/>
    <dgm:cxn modelId="{494A6327-4DCB-4921-8F98-3057D5BF38EA}" type="presParOf" srcId="{BEF21D06-5B5B-4C19-A466-4352C35556FF}" destId="{1EAE0680-9CCB-4581-8C12-E1FA588228FB}" srcOrd="0" destOrd="0" presId="urn:microsoft.com/office/officeart/2005/8/layout/lProcess2#1"/>
    <dgm:cxn modelId="{6D7A09CC-6DE9-48B6-8694-E788C6195F0D}" type="presParOf" srcId="{1EAE0680-9CCB-4581-8C12-E1FA588228FB}" destId="{B8ED2980-D56C-4CA5-92DC-7D41E6D26148}" srcOrd="0" destOrd="0" presId="urn:microsoft.com/office/officeart/2005/8/layout/lProcess2#1"/>
    <dgm:cxn modelId="{E993722E-4EA0-4B90-8D18-82CF93365EDF}" type="presParOf" srcId="{1EAE0680-9CCB-4581-8C12-E1FA588228FB}" destId="{051AF090-8717-4310-9D27-56CF68692305}" srcOrd="1" destOrd="0" presId="urn:microsoft.com/office/officeart/2005/8/layout/lProcess2#1"/>
    <dgm:cxn modelId="{2C51BD3C-8BBA-4572-A282-7B76929DB74D}" type="presParOf" srcId="{1EAE0680-9CCB-4581-8C12-E1FA588228FB}" destId="{55045EF5-F09D-49D5-81E7-3A63F93D1F1F}" srcOrd="2" destOrd="0" presId="urn:microsoft.com/office/officeart/2005/8/layout/lProcess2#1"/>
    <dgm:cxn modelId="{A5B9C533-8CAE-4572-828C-A3677E47847B}" type="presParOf" srcId="{55045EF5-F09D-49D5-81E7-3A63F93D1F1F}" destId="{2172EB66-3522-483F-9D0B-0BCA2A772C00}" srcOrd="0" destOrd="0" presId="urn:microsoft.com/office/officeart/2005/8/layout/lProcess2#1"/>
    <dgm:cxn modelId="{70B5B869-4DE7-4F25-B954-1672FC67D8CC}" type="presParOf" srcId="{2172EB66-3522-483F-9D0B-0BCA2A772C00}" destId="{0379F7AC-E34A-4D6B-97A6-BD3CAEC260E0}" srcOrd="0" destOrd="0" presId="urn:microsoft.com/office/officeart/2005/8/layout/lProcess2#1"/>
    <dgm:cxn modelId="{8FC0271C-30E8-44AF-95DE-48E55AAD52B6}" type="presParOf" srcId="{2172EB66-3522-483F-9D0B-0BCA2A772C00}" destId="{CEC6A8B0-24FA-4492-A113-4E7B4CB862A7}" srcOrd="1" destOrd="0" presId="urn:microsoft.com/office/officeart/2005/8/layout/lProcess2#1"/>
    <dgm:cxn modelId="{A911B816-5D0D-45B0-9974-3BF88F15887C}" type="presParOf" srcId="{2172EB66-3522-483F-9D0B-0BCA2A772C00}" destId="{141D5105-5007-47EF-A224-A1B51D1A235A}" srcOrd="2" destOrd="0" presId="urn:microsoft.com/office/officeart/2005/8/layout/lProcess2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28EF3B6-EEDC-4050-B284-A29CD2AFF470}" type="doc">
      <dgm:prSet loTypeId="urn:microsoft.com/office/officeart/2005/8/layout/hList6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IN"/>
        </a:p>
      </dgm:t>
    </dgm:pt>
    <dgm:pt modelId="{51F56E2C-B7D0-4EEE-9710-5B9C036B4EDC}">
      <dgm:prSet phldrT="[Text]" custT="1"/>
      <dgm:spPr/>
      <dgm:t>
        <a:bodyPr/>
        <a:lstStyle/>
        <a:p>
          <a:pPr>
            <a:spcAft>
              <a:spcPts val="100"/>
            </a:spcAft>
          </a:pPr>
          <a:r>
            <a:rPr lang="gu-IN" sz="3600" b="1" dirty="0" smtClean="0">
              <a:effectLst/>
              <a:latin typeface="Shruti" panose="020B0502040204020203" pitchFamily="34" charset="0"/>
              <a:cs typeface="Shruti" panose="020B0502040204020203" pitchFamily="34" charset="0"/>
            </a:rPr>
            <a:t>હમિંગ બર્ડ </a:t>
          </a:r>
          <a:endParaRPr lang="en-GB" sz="3600" b="1" dirty="0" smtClean="0">
            <a:effectLst/>
            <a:latin typeface="Shruti" panose="020B0502040204020203" pitchFamily="34" charset="0"/>
            <a:cs typeface="Shruti" panose="020B0502040204020203" pitchFamily="34" charset="0"/>
          </a:endParaRPr>
        </a:p>
        <a:p>
          <a:pPr>
            <a:spcAft>
              <a:spcPts val="100"/>
            </a:spcAft>
          </a:pPr>
          <a:r>
            <a:rPr lang="en-GB" sz="3600" b="1" dirty="0" smtClean="0">
              <a:effectLst/>
              <a:latin typeface="Shruti" panose="020B0502040204020203" pitchFamily="34" charset="0"/>
              <a:cs typeface="Shruti" panose="020B0502040204020203" pitchFamily="34" charset="0"/>
            </a:rPr>
            <a:t>(</a:t>
          </a:r>
          <a:r>
            <a:rPr lang="en-GB" sz="3600" b="1" dirty="0" err="1" smtClean="0">
              <a:effectLst/>
              <a:latin typeface="Shruti" panose="020B0502040204020203" pitchFamily="34" charset="0"/>
              <a:cs typeface="Shruti" panose="020B0502040204020203" pitchFamily="34" charset="0"/>
            </a:rPr>
            <a:t>રંગબેરંગી</a:t>
          </a:r>
          <a:r>
            <a:rPr lang="en-GB" sz="3600" b="1" dirty="0" smtClean="0">
              <a:effectLst/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3600" b="1" dirty="0" err="1" smtClean="0">
              <a:effectLst/>
              <a:latin typeface="Shruti" panose="020B0502040204020203" pitchFamily="34" charset="0"/>
              <a:cs typeface="Shruti" panose="020B0502040204020203" pitchFamily="34" charset="0"/>
            </a:rPr>
            <a:t>પક્ષી</a:t>
          </a:r>
          <a:r>
            <a:rPr lang="en-GB" sz="3600" b="1" dirty="0" smtClean="0">
              <a:effectLst/>
              <a:latin typeface="Shruti" panose="020B0502040204020203" pitchFamily="34" charset="0"/>
              <a:cs typeface="Shruti" panose="020B0502040204020203" pitchFamily="34" charset="0"/>
            </a:rPr>
            <a:t>) </a:t>
          </a:r>
          <a:endParaRPr lang="en-IN" sz="36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611C112D-1C57-4273-8E30-54D4369DB861}" type="parTrans" cxnId="{24BFEB0F-740B-4DC4-869D-0AED6E4759B1}">
      <dgm:prSet/>
      <dgm:spPr/>
      <dgm:t>
        <a:bodyPr/>
        <a:lstStyle/>
        <a:p>
          <a:endParaRPr lang="en-IN"/>
        </a:p>
      </dgm:t>
    </dgm:pt>
    <dgm:pt modelId="{22A98E12-B7C5-4F47-AA7C-DED262ADBBE6}" type="sibTrans" cxnId="{24BFEB0F-740B-4DC4-869D-0AED6E4759B1}">
      <dgm:prSet/>
      <dgm:spPr/>
      <dgm:t>
        <a:bodyPr/>
        <a:lstStyle/>
        <a:p>
          <a:endParaRPr lang="en-IN"/>
        </a:p>
      </dgm:t>
    </dgm:pt>
    <dgm:pt modelId="{06A10BFF-D794-48DA-B45D-9164E2E73D33}">
      <dgm:prSet phldrT="[Text]" custT="1"/>
      <dgm:spPr/>
      <dgm:t>
        <a:bodyPr/>
        <a:lstStyle/>
        <a:p>
          <a:pPr>
            <a:spcAft>
              <a:spcPct val="15000"/>
            </a:spcAft>
          </a:pP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હમિંગ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બર્ડની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ખાવાની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રીત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ચૂસવાની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0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70C09215-92DD-4CB3-9468-93F5EC3B0E00}" type="parTrans" cxnId="{D05C5F5D-9A02-4CE6-BF3A-CB3C39899CA6}">
      <dgm:prSet/>
      <dgm:spPr/>
      <dgm:t>
        <a:bodyPr/>
        <a:lstStyle/>
        <a:p>
          <a:endParaRPr lang="en-IN"/>
        </a:p>
      </dgm:t>
    </dgm:pt>
    <dgm:pt modelId="{A581ABCE-5779-4FB2-8564-E329C52D0589}" type="sibTrans" cxnId="{D05C5F5D-9A02-4CE6-BF3A-CB3C39899CA6}">
      <dgm:prSet/>
      <dgm:spPr/>
      <dgm:t>
        <a:bodyPr/>
        <a:lstStyle/>
        <a:p>
          <a:endParaRPr lang="en-IN"/>
        </a:p>
      </dgm:t>
    </dgm:pt>
    <dgm:pt modelId="{B08D9B62-C215-4FC0-81A6-8EE0E168CB4C}">
      <dgm:prSet phldrT="[Text]" custT="1"/>
      <dgm:spPr/>
      <dgm:t>
        <a:bodyPr/>
        <a:lstStyle/>
        <a:p>
          <a:pPr>
            <a:spcAft>
              <a:spcPct val="15000"/>
            </a:spcAft>
          </a:pP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તેઓ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ફૂલો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માંથી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અમૃત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ચૂસે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0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CDA0294F-77F1-4EE2-AC68-993A8809BEC4}" type="parTrans" cxnId="{302BBC53-8668-024E-BE88-1B6788F9704A}">
      <dgm:prSet/>
      <dgm:spPr/>
      <dgm:t>
        <a:bodyPr/>
        <a:lstStyle/>
        <a:p>
          <a:endParaRPr lang="en-IN"/>
        </a:p>
      </dgm:t>
    </dgm:pt>
    <dgm:pt modelId="{CC179BEF-5262-4259-9873-E4FE9B401DB4}" type="sibTrans" cxnId="{302BBC53-8668-024E-BE88-1B6788F9704A}">
      <dgm:prSet/>
      <dgm:spPr/>
      <dgm:t>
        <a:bodyPr/>
        <a:lstStyle/>
        <a:p>
          <a:endParaRPr lang="en-IN"/>
        </a:p>
      </dgm:t>
    </dgm:pt>
    <dgm:pt modelId="{A8574FCF-1E1B-451C-AA3A-E2F7528742D4}" type="pres">
      <dgm:prSet presAssocID="{128EF3B6-EEDC-4050-B284-A29CD2AFF47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807D8D-C626-49B1-9745-D6949E65FC1D}" type="pres">
      <dgm:prSet presAssocID="{51F56E2C-B7D0-4EEE-9710-5B9C036B4EDC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99FA59-0E43-F342-B4B9-B75D3E953F3D}" type="presOf" srcId="{B08D9B62-C215-4FC0-81A6-8EE0E168CB4C}" destId="{20807D8D-C626-49B1-9745-D6949E65FC1D}" srcOrd="0" destOrd="1" presId="urn:microsoft.com/office/officeart/2005/8/layout/hList6"/>
    <dgm:cxn modelId="{24BFEB0F-740B-4DC4-869D-0AED6E4759B1}" srcId="{128EF3B6-EEDC-4050-B284-A29CD2AFF470}" destId="{51F56E2C-B7D0-4EEE-9710-5B9C036B4EDC}" srcOrd="0" destOrd="0" parTransId="{611C112D-1C57-4273-8E30-54D4369DB861}" sibTransId="{22A98E12-B7C5-4F47-AA7C-DED262ADBBE6}"/>
    <dgm:cxn modelId="{302BBC53-8668-024E-BE88-1B6788F9704A}" srcId="{51F56E2C-B7D0-4EEE-9710-5B9C036B4EDC}" destId="{B08D9B62-C215-4FC0-81A6-8EE0E168CB4C}" srcOrd="0" destOrd="0" parTransId="{CDA0294F-77F1-4EE2-AC68-993A8809BEC4}" sibTransId="{CC179BEF-5262-4259-9873-E4FE9B401DB4}"/>
    <dgm:cxn modelId="{1DA37706-B0B4-4530-93E2-02FADC7A9D51}" type="presOf" srcId="{51F56E2C-B7D0-4EEE-9710-5B9C036B4EDC}" destId="{20807D8D-C626-49B1-9745-D6949E65FC1D}" srcOrd="0" destOrd="0" presId="urn:microsoft.com/office/officeart/2005/8/layout/hList6"/>
    <dgm:cxn modelId="{D05C5F5D-9A02-4CE6-BF3A-CB3C39899CA6}" srcId="{51F56E2C-B7D0-4EEE-9710-5B9C036B4EDC}" destId="{06A10BFF-D794-48DA-B45D-9164E2E73D33}" srcOrd="1" destOrd="0" parTransId="{70C09215-92DD-4CB3-9468-93F5EC3B0E00}" sibTransId="{A581ABCE-5779-4FB2-8564-E329C52D0589}"/>
    <dgm:cxn modelId="{3CF72961-F4AD-4463-848E-6E0C9A1470F5}" type="presOf" srcId="{06A10BFF-D794-48DA-B45D-9164E2E73D33}" destId="{20807D8D-C626-49B1-9745-D6949E65FC1D}" srcOrd="0" destOrd="2" presId="urn:microsoft.com/office/officeart/2005/8/layout/hList6"/>
    <dgm:cxn modelId="{01373BC4-709A-454E-AAF3-F7729C1B9A19}" type="presOf" srcId="{128EF3B6-EEDC-4050-B284-A29CD2AFF470}" destId="{A8574FCF-1E1B-451C-AA3A-E2F7528742D4}" srcOrd="0" destOrd="0" presId="urn:microsoft.com/office/officeart/2005/8/layout/hList6"/>
    <dgm:cxn modelId="{2630E90E-4712-4526-A0AA-DCED25BE7B11}" type="presParOf" srcId="{A8574FCF-1E1B-451C-AA3A-E2F7528742D4}" destId="{20807D8D-C626-49B1-9745-D6949E65FC1D}" srcOrd="0" destOrd="0" presId="urn:microsoft.com/office/officeart/2005/8/layout/hList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4AEFAB0-3E09-4AC3-9223-38A89B266852}" type="doc">
      <dgm:prSet loTypeId="urn:microsoft.com/office/officeart/2005/8/layout/h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C8E3DADC-9209-45B7-9B79-314A9F19A950}">
      <dgm:prSet phldrT="[Text]" custT="1"/>
      <dgm:spPr/>
      <dgm:t>
        <a:bodyPr/>
        <a:lstStyle/>
        <a:p>
          <a:r>
            <a:rPr lang="en-GB" sz="3600" b="1" dirty="0" err="1"/>
            <a:t>અળસિયા</a:t>
          </a:r>
          <a:endParaRPr lang="en-IN" sz="3600" b="1" dirty="0"/>
        </a:p>
      </dgm:t>
    </dgm:pt>
    <dgm:pt modelId="{8EC41DD2-7044-4460-93C9-848F0E3B888A}" type="parTrans" cxnId="{87A91A57-508C-45A5-AB1F-7A128082CCC7}">
      <dgm:prSet/>
      <dgm:spPr/>
      <dgm:t>
        <a:bodyPr/>
        <a:lstStyle/>
        <a:p>
          <a:endParaRPr lang="en-IN"/>
        </a:p>
      </dgm:t>
    </dgm:pt>
    <dgm:pt modelId="{063D4B1B-4B84-4187-A93A-D5A06787F09C}" type="sibTrans" cxnId="{87A91A57-508C-45A5-AB1F-7A128082CCC7}">
      <dgm:prSet/>
      <dgm:spPr/>
      <dgm:t>
        <a:bodyPr/>
        <a:lstStyle/>
        <a:p>
          <a:endParaRPr lang="en-IN"/>
        </a:p>
      </dgm:t>
    </dgm:pt>
    <dgm:pt modelId="{6746A536-4793-4BEF-BD2B-729A806CF7EF}">
      <dgm:prSet phldrT="[Text]" custT="1"/>
      <dgm:spPr/>
      <dgm:t>
        <a:bodyPr/>
        <a:lstStyle/>
        <a:p>
          <a:r>
            <a:rPr lang="gu-IN" sz="2400" b="1" dirty="0">
              <a:effectLst/>
            </a:rPr>
            <a:t>તેઓ મૃત પાંદડા અને ઘાસ જેવા </a:t>
          </a:r>
          <a:r>
            <a:rPr lang="gu-IN" sz="2400" b="1" dirty="0" err="1">
              <a:effectLst/>
            </a:rPr>
            <a:t>સડી</a:t>
          </a:r>
          <a:r>
            <a:rPr lang="gu-IN" sz="2400" b="1" dirty="0">
              <a:effectLst/>
            </a:rPr>
            <a:t> જતા </a:t>
          </a:r>
          <a:r>
            <a:rPr lang="gu-IN" sz="2400" b="1" dirty="0" err="1">
              <a:effectLst/>
            </a:rPr>
            <a:t>પદાર્થો</a:t>
          </a:r>
          <a:r>
            <a:rPr lang="gu-IN" sz="2400" b="1" dirty="0">
              <a:effectLst/>
            </a:rPr>
            <a:t> ખાય છે.</a:t>
          </a:r>
          <a:endParaRPr lang="en-IN" sz="2400" b="1" dirty="0"/>
        </a:p>
      </dgm:t>
    </dgm:pt>
    <dgm:pt modelId="{78177588-7BBC-48CF-944E-F7679017D6AC}" type="parTrans" cxnId="{AF3A843C-04B3-4327-A06F-B0938B77D990}">
      <dgm:prSet/>
      <dgm:spPr/>
      <dgm:t>
        <a:bodyPr/>
        <a:lstStyle/>
        <a:p>
          <a:endParaRPr lang="en-IN"/>
        </a:p>
      </dgm:t>
    </dgm:pt>
    <dgm:pt modelId="{835CE007-7507-49C3-9736-C58CA74C519F}" type="sibTrans" cxnId="{AF3A843C-04B3-4327-A06F-B0938B77D990}">
      <dgm:prSet/>
      <dgm:spPr/>
      <dgm:t>
        <a:bodyPr/>
        <a:lstStyle/>
        <a:p>
          <a:endParaRPr lang="en-IN"/>
        </a:p>
      </dgm:t>
    </dgm:pt>
    <dgm:pt modelId="{1930A8DD-874C-43D6-84E8-BE14A596EBA8}">
      <dgm:prSet phldrT="[Text]" custT="1"/>
      <dgm:spPr/>
      <dgm:t>
        <a:bodyPr/>
        <a:lstStyle/>
        <a:p>
          <a:r>
            <a:rPr lang="gu-IN" sz="2400" b="1" dirty="0">
              <a:effectLst/>
            </a:rPr>
            <a:t>તેઓ સ્નાયુબદ્ધ </a:t>
          </a:r>
          <a:r>
            <a:rPr lang="en-GB" sz="2400" b="1" dirty="0" err="1">
              <a:effectLst/>
            </a:rPr>
            <a:t>કંઠનળીની</a:t>
          </a:r>
          <a:r>
            <a:rPr lang="gu-IN" sz="2400" b="1" dirty="0">
              <a:effectLst/>
            </a:rPr>
            <a:t> મદદથી પોતાનો ખોરાક ગળી જાય છે.</a:t>
          </a:r>
          <a:endParaRPr lang="en-IN" sz="2400" b="1" dirty="0"/>
        </a:p>
      </dgm:t>
    </dgm:pt>
    <dgm:pt modelId="{0B061202-B3C1-4DA5-99C1-DEFC671C4001}" type="parTrans" cxnId="{813909E2-FEAD-412B-A0C5-6D006C89FB87}">
      <dgm:prSet/>
      <dgm:spPr/>
      <dgm:t>
        <a:bodyPr/>
        <a:lstStyle/>
        <a:p>
          <a:endParaRPr lang="en-IN"/>
        </a:p>
      </dgm:t>
    </dgm:pt>
    <dgm:pt modelId="{9A12442C-FB43-47F7-915D-A214ED266247}" type="sibTrans" cxnId="{813909E2-FEAD-412B-A0C5-6D006C89FB87}">
      <dgm:prSet/>
      <dgm:spPr/>
      <dgm:t>
        <a:bodyPr/>
        <a:lstStyle/>
        <a:p>
          <a:endParaRPr lang="en-IN"/>
        </a:p>
      </dgm:t>
    </dgm:pt>
    <dgm:pt modelId="{0FC1BD16-CD2F-4119-B980-C93100FA6015}">
      <dgm:prSet phldrT="[Text]" custT="1"/>
      <dgm:spPr/>
      <dgm:t>
        <a:bodyPr/>
        <a:lstStyle/>
        <a:p>
          <a:endParaRPr lang="en-IN" sz="2000" b="1" dirty="0"/>
        </a:p>
      </dgm:t>
    </dgm:pt>
    <dgm:pt modelId="{68761382-13E9-4018-BCAF-A1E270AB11B8}" type="parTrans" cxnId="{528B7362-1C67-4C36-B39F-57BE20AC293E}">
      <dgm:prSet/>
      <dgm:spPr/>
      <dgm:t>
        <a:bodyPr/>
        <a:lstStyle/>
        <a:p>
          <a:endParaRPr lang="en-US"/>
        </a:p>
      </dgm:t>
    </dgm:pt>
    <dgm:pt modelId="{758F2588-4FDF-4C31-9A03-3D42D13B512F}" type="sibTrans" cxnId="{528B7362-1C67-4C36-B39F-57BE20AC293E}">
      <dgm:prSet/>
      <dgm:spPr/>
      <dgm:t>
        <a:bodyPr/>
        <a:lstStyle/>
        <a:p>
          <a:endParaRPr lang="en-US"/>
        </a:p>
      </dgm:t>
    </dgm:pt>
    <dgm:pt modelId="{1AB6387D-E690-4C56-897A-9FDC3BF4B920}" type="pres">
      <dgm:prSet presAssocID="{04AEFAB0-3E09-4AC3-9223-38A89B26685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2C1254-0E04-42B2-82E6-4EE1AE48D4D2}" type="pres">
      <dgm:prSet presAssocID="{C8E3DADC-9209-45B7-9B79-314A9F19A950}" presName="composite" presStyleCnt="0"/>
      <dgm:spPr/>
    </dgm:pt>
    <dgm:pt modelId="{E306D4D0-EC3F-4785-BAA3-854426C76D5E}" type="pres">
      <dgm:prSet presAssocID="{C8E3DADC-9209-45B7-9B79-314A9F19A950}" presName="parTx" presStyleLbl="alignNode1" presStyleIdx="0" presStyleCnt="1" custScaleY="109010" custLinFactNeighborX="1786" custLinFactNeighborY="-73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1BCE60-0712-4EFC-8262-895DB017DB93}" type="pres">
      <dgm:prSet presAssocID="{C8E3DADC-9209-45B7-9B79-314A9F19A950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60D5C9-0649-4E9A-854E-0DC668EA0C0D}" type="presOf" srcId="{0FC1BD16-CD2F-4119-B980-C93100FA6015}" destId="{601BCE60-0712-4EFC-8262-895DB017DB93}" srcOrd="0" destOrd="0" presId="urn:microsoft.com/office/officeart/2005/8/layout/hList1"/>
    <dgm:cxn modelId="{ECEFDB1B-6BB6-423A-8FDC-2A8E4F556520}" type="presOf" srcId="{C8E3DADC-9209-45B7-9B79-314A9F19A950}" destId="{E306D4D0-EC3F-4785-BAA3-854426C76D5E}" srcOrd="0" destOrd="0" presId="urn:microsoft.com/office/officeart/2005/8/layout/hList1"/>
    <dgm:cxn modelId="{BD2E823C-7791-4706-A776-17AD32B5F312}" type="presOf" srcId="{6746A536-4793-4BEF-BD2B-729A806CF7EF}" destId="{601BCE60-0712-4EFC-8262-895DB017DB93}" srcOrd="0" destOrd="1" presId="urn:microsoft.com/office/officeart/2005/8/layout/hList1"/>
    <dgm:cxn modelId="{813909E2-FEAD-412B-A0C5-6D006C89FB87}" srcId="{C8E3DADC-9209-45B7-9B79-314A9F19A950}" destId="{1930A8DD-874C-43D6-84E8-BE14A596EBA8}" srcOrd="2" destOrd="0" parTransId="{0B061202-B3C1-4DA5-99C1-DEFC671C4001}" sibTransId="{9A12442C-FB43-47F7-915D-A214ED266247}"/>
    <dgm:cxn modelId="{14C7CEC4-BFD3-4883-92BE-E02ACF261290}" type="presOf" srcId="{1930A8DD-874C-43D6-84E8-BE14A596EBA8}" destId="{601BCE60-0712-4EFC-8262-895DB017DB93}" srcOrd="0" destOrd="2" presId="urn:microsoft.com/office/officeart/2005/8/layout/hList1"/>
    <dgm:cxn modelId="{7DCC0483-3C6D-4CF2-B7AA-4EB17A81D998}" type="presOf" srcId="{04AEFAB0-3E09-4AC3-9223-38A89B266852}" destId="{1AB6387D-E690-4C56-897A-9FDC3BF4B920}" srcOrd="0" destOrd="0" presId="urn:microsoft.com/office/officeart/2005/8/layout/hList1"/>
    <dgm:cxn modelId="{87A91A57-508C-45A5-AB1F-7A128082CCC7}" srcId="{04AEFAB0-3E09-4AC3-9223-38A89B266852}" destId="{C8E3DADC-9209-45B7-9B79-314A9F19A950}" srcOrd="0" destOrd="0" parTransId="{8EC41DD2-7044-4460-93C9-848F0E3B888A}" sibTransId="{063D4B1B-4B84-4187-A93A-D5A06787F09C}"/>
    <dgm:cxn modelId="{528B7362-1C67-4C36-B39F-57BE20AC293E}" srcId="{C8E3DADC-9209-45B7-9B79-314A9F19A950}" destId="{0FC1BD16-CD2F-4119-B980-C93100FA6015}" srcOrd="0" destOrd="0" parTransId="{68761382-13E9-4018-BCAF-A1E270AB11B8}" sibTransId="{758F2588-4FDF-4C31-9A03-3D42D13B512F}"/>
    <dgm:cxn modelId="{AF3A843C-04B3-4327-A06F-B0938B77D990}" srcId="{C8E3DADC-9209-45B7-9B79-314A9F19A950}" destId="{6746A536-4793-4BEF-BD2B-729A806CF7EF}" srcOrd="1" destOrd="0" parTransId="{78177588-7BBC-48CF-944E-F7679017D6AC}" sibTransId="{835CE007-7507-49C3-9736-C58CA74C519F}"/>
    <dgm:cxn modelId="{50A31E00-2557-4485-8EC9-C1F4E0B17172}" type="presParOf" srcId="{1AB6387D-E690-4C56-897A-9FDC3BF4B920}" destId="{792C1254-0E04-42B2-82E6-4EE1AE48D4D2}" srcOrd="0" destOrd="0" presId="urn:microsoft.com/office/officeart/2005/8/layout/hList1"/>
    <dgm:cxn modelId="{05466682-4976-4920-85D3-82DF803F4292}" type="presParOf" srcId="{792C1254-0E04-42B2-82E6-4EE1AE48D4D2}" destId="{E306D4D0-EC3F-4785-BAA3-854426C76D5E}" srcOrd="0" destOrd="0" presId="urn:microsoft.com/office/officeart/2005/8/layout/hList1"/>
    <dgm:cxn modelId="{97C3A5A4-D425-4238-A3D6-5AC960C503A3}" type="presParOf" srcId="{792C1254-0E04-42B2-82E6-4EE1AE48D4D2}" destId="{601BCE60-0712-4EFC-8262-895DB017DB93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967645A-87E5-4710-B411-AF772201CD42}" type="doc">
      <dgm:prSet loTypeId="urn:microsoft.com/office/officeart/2005/8/layout/hierarchy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04165F1-8C2F-493B-81B5-AF4A2B2E1423}">
      <dgm:prSet phldrT="[Text]" custT="1"/>
      <dgm:spPr/>
      <dgm:t>
        <a:bodyPr/>
        <a:lstStyle/>
        <a:p>
          <a:r>
            <a:rPr lang="en-GB" sz="3600" b="1" dirty="0" err="1"/>
            <a:t>અમીબા</a:t>
          </a:r>
          <a:r>
            <a:rPr lang="en-GB" sz="3600" b="1" dirty="0"/>
            <a:t> </a:t>
          </a:r>
          <a:endParaRPr lang="en-IN" sz="3600" b="1" dirty="0"/>
        </a:p>
      </dgm:t>
    </dgm:pt>
    <dgm:pt modelId="{102A4595-389F-428B-A3EC-3E37011AB2E9}" type="parTrans" cxnId="{D16094F3-2453-44C8-BE98-F2886B83FD02}">
      <dgm:prSet/>
      <dgm:spPr/>
      <dgm:t>
        <a:bodyPr/>
        <a:lstStyle/>
        <a:p>
          <a:endParaRPr lang="en-IN" b="1"/>
        </a:p>
      </dgm:t>
    </dgm:pt>
    <dgm:pt modelId="{A1A74876-F78F-41D9-931B-18DA75FE5124}" type="sibTrans" cxnId="{D16094F3-2453-44C8-BE98-F2886B83FD02}">
      <dgm:prSet/>
      <dgm:spPr/>
      <dgm:t>
        <a:bodyPr/>
        <a:lstStyle/>
        <a:p>
          <a:endParaRPr lang="en-IN" b="1"/>
        </a:p>
      </dgm:t>
    </dgm:pt>
    <dgm:pt modelId="{8734B3D8-1297-4FDC-B09F-16BF011F71D4}">
      <dgm:prSet phldrT="[Text]" custT="1"/>
      <dgm:spPr/>
      <dgm:t>
        <a:bodyPr/>
        <a:lstStyle/>
        <a:p>
          <a:r>
            <a:rPr lang="gu-IN" sz="2400" b="1" dirty="0" err="1">
              <a:effectLst/>
            </a:rPr>
            <a:t>ખોરાકના</a:t>
          </a:r>
          <a:r>
            <a:rPr lang="gu-IN" sz="2400" b="1" dirty="0">
              <a:effectLst/>
            </a:rPr>
            <a:t> નાના કણો ખાય છે.</a:t>
          </a:r>
          <a:endParaRPr lang="en-IN" sz="2400" b="1" dirty="0"/>
        </a:p>
      </dgm:t>
    </dgm:pt>
    <dgm:pt modelId="{C8459198-A0A0-48AF-86F6-0153406EEC23}" type="parTrans" cxnId="{3F3D6758-EDFE-4AD5-9DEB-91FFA0F84BC8}">
      <dgm:prSet/>
      <dgm:spPr/>
      <dgm:t>
        <a:bodyPr/>
        <a:lstStyle/>
        <a:p>
          <a:endParaRPr lang="en-IN" b="1"/>
        </a:p>
      </dgm:t>
    </dgm:pt>
    <dgm:pt modelId="{09E61AB4-3568-45CF-A3F3-4605FA66910D}" type="sibTrans" cxnId="{3F3D6758-EDFE-4AD5-9DEB-91FFA0F84BC8}">
      <dgm:prSet/>
      <dgm:spPr/>
      <dgm:t>
        <a:bodyPr/>
        <a:lstStyle/>
        <a:p>
          <a:endParaRPr lang="en-IN" b="1"/>
        </a:p>
      </dgm:t>
    </dgm:pt>
    <dgm:pt modelId="{A8BDF473-7112-492E-8553-1F2EDD17C525}">
      <dgm:prSet phldrT="[Text]" custT="1"/>
      <dgm:spPr/>
      <dgm:t>
        <a:bodyPr/>
        <a:lstStyle/>
        <a:p>
          <a:r>
            <a:rPr lang="gu-IN" sz="2400" b="1" dirty="0">
              <a:effectLst/>
              <a:cs typeface="+mn-cs"/>
            </a:rPr>
            <a:t>તેઓ </a:t>
          </a:r>
          <a:r>
            <a:rPr lang="en-GB" sz="2400" b="1" dirty="0" err="1">
              <a:effectLst/>
              <a:cs typeface="+mn-cs"/>
            </a:rPr>
            <a:t>ખોટા</a:t>
          </a:r>
          <a:r>
            <a:rPr lang="en-GB" sz="2400" b="1" dirty="0">
              <a:effectLst/>
              <a:cs typeface="+mn-cs"/>
            </a:rPr>
            <a:t> </a:t>
          </a:r>
          <a:r>
            <a:rPr lang="en-GB" sz="2400" b="1" dirty="0" err="1">
              <a:effectLst/>
              <a:cs typeface="+mn-cs"/>
            </a:rPr>
            <a:t>પગ</a:t>
          </a:r>
          <a:r>
            <a:rPr lang="gu-IN" sz="2400" b="1" dirty="0">
              <a:effectLst/>
              <a:cs typeface="+mn-cs"/>
            </a:rPr>
            <a:t> દ્વારા પોતાનો ખોરાક ગળી જાય</a:t>
          </a:r>
          <a:r>
            <a:rPr lang="gu-IN" sz="2400" dirty="0">
              <a:effectLst/>
              <a:cs typeface="+mn-cs"/>
            </a:rPr>
            <a:t> છે.</a:t>
          </a:r>
          <a:endParaRPr lang="en-IN" sz="2400" b="1" dirty="0">
            <a:cs typeface="+mn-cs"/>
          </a:endParaRPr>
        </a:p>
      </dgm:t>
    </dgm:pt>
    <dgm:pt modelId="{3FD4E255-D322-4E55-8472-A4E16B2B445C}" type="parTrans" cxnId="{E2920B3A-E718-4723-86F5-32CF6697C8F9}">
      <dgm:prSet/>
      <dgm:spPr/>
      <dgm:t>
        <a:bodyPr/>
        <a:lstStyle/>
        <a:p>
          <a:endParaRPr lang="en-IN" b="1"/>
        </a:p>
      </dgm:t>
    </dgm:pt>
    <dgm:pt modelId="{6E924C34-F14A-4DCB-A879-1F106B17B913}" type="sibTrans" cxnId="{E2920B3A-E718-4723-86F5-32CF6697C8F9}">
      <dgm:prSet/>
      <dgm:spPr/>
      <dgm:t>
        <a:bodyPr/>
        <a:lstStyle/>
        <a:p>
          <a:endParaRPr lang="en-IN" b="1"/>
        </a:p>
      </dgm:t>
    </dgm:pt>
    <dgm:pt modelId="{622C5218-717D-42C8-BF0A-0BEFC5305459}" type="pres">
      <dgm:prSet presAssocID="{8967645A-87E5-4710-B411-AF772201CD4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E8E7A4E-8998-4837-BCB7-E518D086F06D}" type="pres">
      <dgm:prSet presAssocID="{404165F1-8C2F-493B-81B5-AF4A2B2E1423}" presName="root" presStyleCnt="0"/>
      <dgm:spPr/>
    </dgm:pt>
    <dgm:pt modelId="{E8DEFDB8-B474-4194-8FEE-B1CD24B1EAC3}" type="pres">
      <dgm:prSet presAssocID="{404165F1-8C2F-493B-81B5-AF4A2B2E1423}" presName="rootComposite" presStyleCnt="0"/>
      <dgm:spPr/>
    </dgm:pt>
    <dgm:pt modelId="{15255B78-22E8-4E64-A07A-5864256F3C3A}" type="pres">
      <dgm:prSet presAssocID="{404165F1-8C2F-493B-81B5-AF4A2B2E1423}" presName="rootText" presStyleLbl="node1" presStyleIdx="0" presStyleCnt="1"/>
      <dgm:spPr/>
      <dgm:t>
        <a:bodyPr/>
        <a:lstStyle/>
        <a:p>
          <a:endParaRPr lang="en-US"/>
        </a:p>
      </dgm:t>
    </dgm:pt>
    <dgm:pt modelId="{65D3B0D1-EC3E-42CE-AD63-3E856BD34C6F}" type="pres">
      <dgm:prSet presAssocID="{404165F1-8C2F-493B-81B5-AF4A2B2E1423}" presName="rootConnector" presStyleLbl="node1" presStyleIdx="0" presStyleCnt="1"/>
      <dgm:spPr/>
      <dgm:t>
        <a:bodyPr/>
        <a:lstStyle/>
        <a:p>
          <a:endParaRPr lang="en-US"/>
        </a:p>
      </dgm:t>
    </dgm:pt>
    <dgm:pt modelId="{8652B0DC-AD3C-4567-B566-A7FA31B41EE2}" type="pres">
      <dgm:prSet presAssocID="{404165F1-8C2F-493B-81B5-AF4A2B2E1423}" presName="childShape" presStyleCnt="0"/>
      <dgm:spPr/>
    </dgm:pt>
    <dgm:pt modelId="{5DE200E7-75C8-4917-A799-24EE7B99926E}" type="pres">
      <dgm:prSet presAssocID="{C8459198-A0A0-48AF-86F6-0153406EEC23}" presName="Name13" presStyleLbl="parChTrans1D2" presStyleIdx="0" presStyleCnt="2"/>
      <dgm:spPr/>
      <dgm:t>
        <a:bodyPr/>
        <a:lstStyle/>
        <a:p>
          <a:endParaRPr lang="en-US"/>
        </a:p>
      </dgm:t>
    </dgm:pt>
    <dgm:pt modelId="{C171D717-F1E7-4C48-A2E9-614633BBE144}" type="pres">
      <dgm:prSet presAssocID="{8734B3D8-1297-4FDC-B09F-16BF011F71D4}" presName="childText" presStyleLbl="bgAcc1" presStyleIdx="0" presStyleCnt="2" custScaleX="1065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3DEF1A-89E6-4216-9BE6-50A6044816F9}" type="pres">
      <dgm:prSet presAssocID="{3FD4E255-D322-4E55-8472-A4E16B2B445C}" presName="Name13" presStyleLbl="parChTrans1D2" presStyleIdx="1" presStyleCnt="2"/>
      <dgm:spPr/>
      <dgm:t>
        <a:bodyPr/>
        <a:lstStyle/>
        <a:p>
          <a:endParaRPr lang="en-US"/>
        </a:p>
      </dgm:t>
    </dgm:pt>
    <dgm:pt modelId="{E5836D0F-A2F2-4684-B047-2D6513DC80FC}" type="pres">
      <dgm:prSet presAssocID="{A8BDF473-7112-492E-8553-1F2EDD17C525}" presName="childText" presStyleLbl="bgAcc1" presStyleIdx="1" presStyleCnt="2" custScaleX="151842" custScaleY="1285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2A0637-0971-48D3-BC9F-D15B414ACF08}" type="presOf" srcId="{C8459198-A0A0-48AF-86F6-0153406EEC23}" destId="{5DE200E7-75C8-4917-A799-24EE7B99926E}" srcOrd="0" destOrd="0" presId="urn:microsoft.com/office/officeart/2005/8/layout/hierarchy3#1"/>
    <dgm:cxn modelId="{3F3D6758-EDFE-4AD5-9DEB-91FFA0F84BC8}" srcId="{404165F1-8C2F-493B-81B5-AF4A2B2E1423}" destId="{8734B3D8-1297-4FDC-B09F-16BF011F71D4}" srcOrd="0" destOrd="0" parTransId="{C8459198-A0A0-48AF-86F6-0153406EEC23}" sibTransId="{09E61AB4-3568-45CF-A3F3-4605FA66910D}"/>
    <dgm:cxn modelId="{FEE40982-566C-456B-8F1F-91D0ACCFF22F}" type="presOf" srcId="{404165F1-8C2F-493B-81B5-AF4A2B2E1423}" destId="{65D3B0D1-EC3E-42CE-AD63-3E856BD34C6F}" srcOrd="1" destOrd="0" presId="urn:microsoft.com/office/officeart/2005/8/layout/hierarchy3#1"/>
    <dgm:cxn modelId="{DCC463AA-FE38-4456-BF19-E629C63D0FB4}" type="presOf" srcId="{8734B3D8-1297-4FDC-B09F-16BF011F71D4}" destId="{C171D717-F1E7-4C48-A2E9-614633BBE144}" srcOrd="0" destOrd="0" presId="urn:microsoft.com/office/officeart/2005/8/layout/hierarchy3#1"/>
    <dgm:cxn modelId="{E2920B3A-E718-4723-86F5-32CF6697C8F9}" srcId="{404165F1-8C2F-493B-81B5-AF4A2B2E1423}" destId="{A8BDF473-7112-492E-8553-1F2EDD17C525}" srcOrd="1" destOrd="0" parTransId="{3FD4E255-D322-4E55-8472-A4E16B2B445C}" sibTransId="{6E924C34-F14A-4DCB-A879-1F106B17B913}"/>
    <dgm:cxn modelId="{16462E35-AF71-458E-911C-E75256411775}" type="presOf" srcId="{8967645A-87E5-4710-B411-AF772201CD42}" destId="{622C5218-717D-42C8-BF0A-0BEFC5305459}" srcOrd="0" destOrd="0" presId="urn:microsoft.com/office/officeart/2005/8/layout/hierarchy3#1"/>
    <dgm:cxn modelId="{50F1540A-87A3-4643-A394-86C96C64BBFC}" type="presOf" srcId="{A8BDF473-7112-492E-8553-1F2EDD17C525}" destId="{E5836D0F-A2F2-4684-B047-2D6513DC80FC}" srcOrd="0" destOrd="0" presId="urn:microsoft.com/office/officeart/2005/8/layout/hierarchy3#1"/>
    <dgm:cxn modelId="{D16094F3-2453-44C8-BE98-F2886B83FD02}" srcId="{8967645A-87E5-4710-B411-AF772201CD42}" destId="{404165F1-8C2F-493B-81B5-AF4A2B2E1423}" srcOrd="0" destOrd="0" parTransId="{102A4595-389F-428B-A3EC-3E37011AB2E9}" sibTransId="{A1A74876-F78F-41D9-931B-18DA75FE5124}"/>
    <dgm:cxn modelId="{2487BA69-62BC-4B56-B873-F74D7C6DE481}" type="presOf" srcId="{3FD4E255-D322-4E55-8472-A4E16B2B445C}" destId="{1D3DEF1A-89E6-4216-9BE6-50A6044816F9}" srcOrd="0" destOrd="0" presId="urn:microsoft.com/office/officeart/2005/8/layout/hierarchy3#1"/>
    <dgm:cxn modelId="{7B736468-B318-484E-9049-635166D5B6E8}" type="presOf" srcId="{404165F1-8C2F-493B-81B5-AF4A2B2E1423}" destId="{15255B78-22E8-4E64-A07A-5864256F3C3A}" srcOrd="0" destOrd="0" presId="urn:microsoft.com/office/officeart/2005/8/layout/hierarchy3#1"/>
    <dgm:cxn modelId="{71BAE403-68F3-4E08-B914-1905BDE64A1A}" type="presParOf" srcId="{622C5218-717D-42C8-BF0A-0BEFC5305459}" destId="{5E8E7A4E-8998-4837-BCB7-E518D086F06D}" srcOrd="0" destOrd="0" presId="urn:microsoft.com/office/officeart/2005/8/layout/hierarchy3#1"/>
    <dgm:cxn modelId="{2A8AEFE5-0176-48E8-B432-BF20B6CC2369}" type="presParOf" srcId="{5E8E7A4E-8998-4837-BCB7-E518D086F06D}" destId="{E8DEFDB8-B474-4194-8FEE-B1CD24B1EAC3}" srcOrd="0" destOrd="0" presId="urn:microsoft.com/office/officeart/2005/8/layout/hierarchy3#1"/>
    <dgm:cxn modelId="{A743AF79-AB55-4A38-BFD2-97C8F2E2A78C}" type="presParOf" srcId="{E8DEFDB8-B474-4194-8FEE-B1CD24B1EAC3}" destId="{15255B78-22E8-4E64-A07A-5864256F3C3A}" srcOrd="0" destOrd="0" presId="urn:microsoft.com/office/officeart/2005/8/layout/hierarchy3#1"/>
    <dgm:cxn modelId="{33758F57-18F5-4EBD-B8E6-F2CF7D6D001D}" type="presParOf" srcId="{E8DEFDB8-B474-4194-8FEE-B1CD24B1EAC3}" destId="{65D3B0D1-EC3E-42CE-AD63-3E856BD34C6F}" srcOrd="1" destOrd="0" presId="urn:microsoft.com/office/officeart/2005/8/layout/hierarchy3#1"/>
    <dgm:cxn modelId="{AC95FBA3-ED85-4F1A-8AD2-F2786195C720}" type="presParOf" srcId="{5E8E7A4E-8998-4837-BCB7-E518D086F06D}" destId="{8652B0DC-AD3C-4567-B566-A7FA31B41EE2}" srcOrd="1" destOrd="0" presId="urn:microsoft.com/office/officeart/2005/8/layout/hierarchy3#1"/>
    <dgm:cxn modelId="{941182E1-0C28-4E0E-94B3-9F665DEF0121}" type="presParOf" srcId="{8652B0DC-AD3C-4567-B566-A7FA31B41EE2}" destId="{5DE200E7-75C8-4917-A799-24EE7B99926E}" srcOrd="0" destOrd="0" presId="urn:microsoft.com/office/officeart/2005/8/layout/hierarchy3#1"/>
    <dgm:cxn modelId="{B72A764B-9370-4E32-A3F2-83EEF20F910E}" type="presParOf" srcId="{8652B0DC-AD3C-4567-B566-A7FA31B41EE2}" destId="{C171D717-F1E7-4C48-A2E9-614633BBE144}" srcOrd="1" destOrd="0" presId="urn:microsoft.com/office/officeart/2005/8/layout/hierarchy3#1"/>
    <dgm:cxn modelId="{3CE95CB4-D910-42E5-B630-68DFBB8567C3}" type="presParOf" srcId="{8652B0DC-AD3C-4567-B566-A7FA31B41EE2}" destId="{1D3DEF1A-89E6-4216-9BE6-50A6044816F9}" srcOrd="2" destOrd="0" presId="urn:microsoft.com/office/officeart/2005/8/layout/hierarchy3#1"/>
    <dgm:cxn modelId="{EA02C30D-D81F-4BC5-B4E5-8641CE490B07}" type="presParOf" srcId="{8652B0DC-AD3C-4567-B566-A7FA31B41EE2}" destId="{E5836D0F-A2F2-4684-B047-2D6513DC80FC}" srcOrd="3" destOrd="0" presId="urn:microsoft.com/office/officeart/2005/8/layout/hierarchy3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28EF3B6-EEDC-4050-B284-A29CD2AFF470}" type="doc">
      <dgm:prSet loTypeId="urn:microsoft.com/office/officeart/2005/8/layout/hList6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n-IN"/>
        </a:p>
      </dgm:t>
    </dgm:pt>
    <dgm:pt modelId="{51F56E2C-B7D0-4EEE-9710-5B9C036B4EDC}">
      <dgm:prSet phldrT="[Text]" custT="1"/>
      <dgm:spPr/>
      <dgm:t>
        <a:bodyPr/>
        <a:lstStyle/>
        <a:p>
          <a:r>
            <a:rPr lang="en-GB" sz="3600" b="1" dirty="0" err="1"/>
            <a:t>મધમાખી</a:t>
          </a:r>
          <a:r>
            <a:rPr lang="en-GB" sz="3600" b="1" dirty="0"/>
            <a:t> </a:t>
          </a:r>
          <a:endParaRPr lang="en-IN" sz="3600" b="1" dirty="0"/>
        </a:p>
      </dgm:t>
    </dgm:pt>
    <dgm:pt modelId="{611C112D-1C57-4273-8E30-54D4369DB861}" type="parTrans" cxnId="{24BFEB0F-740B-4DC4-869D-0AED6E4759B1}">
      <dgm:prSet/>
      <dgm:spPr/>
      <dgm:t>
        <a:bodyPr/>
        <a:lstStyle/>
        <a:p>
          <a:endParaRPr lang="en-IN"/>
        </a:p>
      </dgm:t>
    </dgm:pt>
    <dgm:pt modelId="{22A98E12-B7C5-4F47-AA7C-DED262ADBBE6}" type="sibTrans" cxnId="{24BFEB0F-740B-4DC4-869D-0AED6E4759B1}">
      <dgm:prSet/>
      <dgm:spPr/>
      <dgm:t>
        <a:bodyPr/>
        <a:lstStyle/>
        <a:p>
          <a:endParaRPr lang="en-IN"/>
        </a:p>
      </dgm:t>
    </dgm:pt>
    <dgm:pt modelId="{B08D9B62-C215-4FC0-81A6-8EE0E168CB4C}">
      <dgm:prSet phldrT="[Text]" custT="1"/>
      <dgm:spPr/>
      <dgm:t>
        <a:bodyPr/>
        <a:lstStyle/>
        <a:p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તેઓ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ફૂલો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માંથી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પુષ્પરસ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ચૂસે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4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CDA0294F-77F1-4EE2-AC68-993A8809BEC4}" type="parTrans" cxnId="{36C9BE3F-D5A6-4E32-946E-BEB6A2B8A3F3}">
      <dgm:prSet/>
      <dgm:spPr/>
      <dgm:t>
        <a:bodyPr/>
        <a:lstStyle/>
        <a:p>
          <a:endParaRPr lang="en-IN"/>
        </a:p>
      </dgm:t>
    </dgm:pt>
    <dgm:pt modelId="{CC179BEF-5262-4259-9873-E4FE9B401DB4}" type="sibTrans" cxnId="{36C9BE3F-D5A6-4E32-946E-BEB6A2B8A3F3}">
      <dgm:prSet/>
      <dgm:spPr/>
      <dgm:t>
        <a:bodyPr/>
        <a:lstStyle/>
        <a:p>
          <a:endParaRPr lang="en-IN"/>
        </a:p>
      </dgm:t>
    </dgm:pt>
    <dgm:pt modelId="{06A10BFF-D794-48DA-B45D-9164E2E73D33}">
      <dgm:prSet phldrT="[Text]" custT="1"/>
      <dgm:spPr/>
      <dgm:t>
        <a:bodyPr/>
        <a:lstStyle/>
        <a:p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મધમાખી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ચૂસીને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ખાય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4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70C09215-92DD-4CB3-9468-93F5EC3B0E00}" type="parTrans" cxnId="{D05C5F5D-9A02-4CE6-BF3A-CB3C39899CA6}">
      <dgm:prSet/>
      <dgm:spPr/>
      <dgm:t>
        <a:bodyPr/>
        <a:lstStyle/>
        <a:p>
          <a:endParaRPr lang="en-IN"/>
        </a:p>
      </dgm:t>
    </dgm:pt>
    <dgm:pt modelId="{A581ABCE-5779-4FB2-8564-E329C52D0589}" type="sibTrans" cxnId="{D05C5F5D-9A02-4CE6-BF3A-CB3C39899CA6}">
      <dgm:prSet/>
      <dgm:spPr/>
      <dgm:t>
        <a:bodyPr/>
        <a:lstStyle/>
        <a:p>
          <a:endParaRPr lang="en-IN"/>
        </a:p>
      </dgm:t>
    </dgm:pt>
    <dgm:pt modelId="{A8574FCF-1E1B-451C-AA3A-E2F7528742D4}" type="pres">
      <dgm:prSet presAssocID="{128EF3B6-EEDC-4050-B284-A29CD2AFF47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807D8D-C626-49B1-9745-D6949E65FC1D}" type="pres">
      <dgm:prSet presAssocID="{51F56E2C-B7D0-4EEE-9710-5B9C036B4EDC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BFEB0F-740B-4DC4-869D-0AED6E4759B1}" srcId="{128EF3B6-EEDC-4050-B284-A29CD2AFF470}" destId="{51F56E2C-B7D0-4EEE-9710-5B9C036B4EDC}" srcOrd="0" destOrd="0" parTransId="{611C112D-1C57-4273-8E30-54D4369DB861}" sibTransId="{22A98E12-B7C5-4F47-AA7C-DED262ADBBE6}"/>
    <dgm:cxn modelId="{36C9BE3F-D5A6-4E32-946E-BEB6A2B8A3F3}" srcId="{51F56E2C-B7D0-4EEE-9710-5B9C036B4EDC}" destId="{B08D9B62-C215-4FC0-81A6-8EE0E168CB4C}" srcOrd="0" destOrd="0" parTransId="{CDA0294F-77F1-4EE2-AC68-993A8809BEC4}" sibTransId="{CC179BEF-5262-4259-9873-E4FE9B401DB4}"/>
    <dgm:cxn modelId="{1DA37706-B0B4-4530-93E2-02FADC7A9D51}" type="presOf" srcId="{51F56E2C-B7D0-4EEE-9710-5B9C036B4EDC}" destId="{20807D8D-C626-49B1-9745-D6949E65FC1D}" srcOrd="0" destOrd="0" presId="urn:microsoft.com/office/officeart/2005/8/layout/hList6"/>
    <dgm:cxn modelId="{D05C5F5D-9A02-4CE6-BF3A-CB3C39899CA6}" srcId="{51F56E2C-B7D0-4EEE-9710-5B9C036B4EDC}" destId="{06A10BFF-D794-48DA-B45D-9164E2E73D33}" srcOrd="1" destOrd="0" parTransId="{70C09215-92DD-4CB3-9468-93F5EC3B0E00}" sibTransId="{A581ABCE-5779-4FB2-8564-E329C52D0589}"/>
    <dgm:cxn modelId="{3CF72961-F4AD-4463-848E-6E0C9A1470F5}" type="presOf" srcId="{06A10BFF-D794-48DA-B45D-9164E2E73D33}" destId="{20807D8D-C626-49B1-9745-D6949E65FC1D}" srcOrd="0" destOrd="2" presId="urn:microsoft.com/office/officeart/2005/8/layout/hList6"/>
    <dgm:cxn modelId="{677A5812-66A9-421F-A1F2-86170BB9B82B}" type="presOf" srcId="{B08D9B62-C215-4FC0-81A6-8EE0E168CB4C}" destId="{20807D8D-C626-49B1-9745-D6949E65FC1D}" srcOrd="0" destOrd="1" presId="urn:microsoft.com/office/officeart/2005/8/layout/hList6"/>
    <dgm:cxn modelId="{01373BC4-709A-454E-AAF3-F7729C1B9A19}" type="presOf" srcId="{128EF3B6-EEDC-4050-B284-A29CD2AFF470}" destId="{A8574FCF-1E1B-451C-AA3A-E2F7528742D4}" srcOrd="0" destOrd="0" presId="urn:microsoft.com/office/officeart/2005/8/layout/hList6"/>
    <dgm:cxn modelId="{2630E90E-4712-4526-A0AA-DCED25BE7B11}" type="presParOf" srcId="{A8574FCF-1E1B-451C-AA3A-E2F7528742D4}" destId="{20807D8D-C626-49B1-9745-D6949E65FC1D}" srcOrd="0" destOrd="0" presId="urn:microsoft.com/office/officeart/2005/8/layout/hList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EC21CCC-769C-4EB5-8E0E-6EF65AA76B1D}" type="doc">
      <dgm:prSet loTypeId="urn:microsoft.com/office/officeart/2005/8/layout/lProcess2#2" loCatId="list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en-IN"/>
        </a:p>
      </dgm:t>
    </dgm:pt>
    <dgm:pt modelId="{F2329CFB-C176-47E6-A7C1-616661529FB3}">
      <dgm:prSet phldrT="[Text]" custT="1"/>
      <dgm:spPr/>
      <dgm:t>
        <a:bodyPr/>
        <a:lstStyle/>
        <a:p>
          <a:r>
            <a:rPr lang="en-GB" sz="3600" b="1" dirty="0" err="1"/>
            <a:t>ગોકળગાય</a:t>
          </a:r>
          <a:r>
            <a:rPr lang="en-GB" sz="3600" b="1" dirty="0"/>
            <a:t> </a:t>
          </a:r>
          <a:endParaRPr lang="en-IN" sz="3600" b="1" dirty="0"/>
        </a:p>
      </dgm:t>
    </dgm:pt>
    <dgm:pt modelId="{6B9D0750-4CEF-475D-AE02-637CF212D6C1}" type="parTrans" cxnId="{D3BA4B04-9426-4F01-AEEA-A962C04799ED}">
      <dgm:prSet/>
      <dgm:spPr/>
      <dgm:t>
        <a:bodyPr/>
        <a:lstStyle/>
        <a:p>
          <a:endParaRPr lang="en-IN"/>
        </a:p>
      </dgm:t>
    </dgm:pt>
    <dgm:pt modelId="{8C1C1C19-578A-445B-85C8-9F8167BEADF3}" type="sibTrans" cxnId="{D3BA4B04-9426-4F01-AEEA-A962C04799ED}">
      <dgm:prSet/>
      <dgm:spPr/>
      <dgm:t>
        <a:bodyPr/>
        <a:lstStyle/>
        <a:p>
          <a:endParaRPr lang="en-IN"/>
        </a:p>
      </dgm:t>
    </dgm:pt>
    <dgm:pt modelId="{B577F237-0452-49A8-9729-59E1E2734F52}">
      <dgm:prSet phldrT="[Text]" custT="1"/>
      <dgm:spPr/>
      <dgm:t>
        <a:bodyPr anchor="t"/>
        <a:lstStyle/>
        <a:p>
          <a:r>
            <a:rPr lang="en-GB" sz="2800" b="1" dirty="0" err="1"/>
            <a:t>ગોકળગાય</a:t>
          </a:r>
          <a:r>
            <a:rPr lang="en-GB" sz="2800" b="1" dirty="0"/>
            <a:t> </a:t>
          </a:r>
          <a:r>
            <a:rPr lang="en-GB" sz="2800" b="1" dirty="0" err="1"/>
            <a:t>ઘાસ</a:t>
          </a:r>
          <a:r>
            <a:rPr lang="en-GB" sz="2800" b="1" dirty="0"/>
            <a:t>, </a:t>
          </a:r>
          <a:r>
            <a:rPr lang="en-GB" sz="2800" b="1" dirty="0" err="1"/>
            <a:t>પાંદડા</a:t>
          </a:r>
          <a:r>
            <a:rPr lang="en-GB" sz="2800" b="1" dirty="0"/>
            <a:t> </a:t>
          </a:r>
          <a:r>
            <a:rPr lang="en-GB" sz="2800" b="1" dirty="0" err="1"/>
            <a:t>વગેરે</a:t>
          </a:r>
          <a:r>
            <a:rPr lang="en-GB" sz="2800" b="1" dirty="0"/>
            <a:t> </a:t>
          </a:r>
          <a:r>
            <a:rPr lang="en-GB" sz="2800" b="1" dirty="0" err="1"/>
            <a:t>ખાય</a:t>
          </a:r>
          <a:r>
            <a:rPr lang="en-GB" sz="2800" b="1" dirty="0"/>
            <a:t> </a:t>
          </a:r>
          <a:r>
            <a:rPr lang="en-GB" sz="2800" b="1" dirty="0" err="1"/>
            <a:t>છે</a:t>
          </a:r>
          <a:r>
            <a:rPr lang="en-GB" sz="2800" b="1" dirty="0"/>
            <a:t>. </a:t>
          </a:r>
        </a:p>
        <a:p>
          <a:endParaRPr lang="en-IN" sz="2800" b="1" dirty="0"/>
        </a:p>
      </dgm:t>
    </dgm:pt>
    <dgm:pt modelId="{970D2BD1-90EA-4473-AB21-DE8B85B8433B}" type="parTrans" cxnId="{6BB13045-C7B7-4591-B47C-2164925DA42B}">
      <dgm:prSet/>
      <dgm:spPr/>
      <dgm:t>
        <a:bodyPr/>
        <a:lstStyle/>
        <a:p>
          <a:endParaRPr lang="en-IN"/>
        </a:p>
      </dgm:t>
    </dgm:pt>
    <dgm:pt modelId="{A36FF709-C0B8-4163-8768-F492EC7E75D2}" type="sibTrans" cxnId="{6BB13045-C7B7-4591-B47C-2164925DA42B}">
      <dgm:prSet/>
      <dgm:spPr/>
      <dgm:t>
        <a:bodyPr/>
        <a:lstStyle/>
        <a:p>
          <a:endParaRPr lang="en-IN"/>
        </a:p>
      </dgm:t>
    </dgm:pt>
    <dgm:pt modelId="{5467565B-DCC4-41E0-B2D9-22987F6F8657}">
      <dgm:prSet phldrT="[Text]" custT="1"/>
      <dgm:spPr/>
      <dgm:t>
        <a:bodyPr/>
        <a:lstStyle/>
        <a:p>
          <a:r>
            <a:rPr lang="gu-IN" sz="2800" b="1" dirty="0">
              <a:effectLst/>
            </a:rPr>
            <a:t>ગોકળગાય પોતાનો ખોરાક </a:t>
          </a:r>
          <a:r>
            <a:rPr lang="gu-IN" sz="2800" b="1" dirty="0" err="1">
              <a:effectLst/>
            </a:rPr>
            <a:t>ચાવે</a:t>
          </a:r>
          <a:r>
            <a:rPr lang="gu-IN" sz="2800" b="1" dirty="0">
              <a:effectLst/>
            </a:rPr>
            <a:t> છે.</a:t>
          </a:r>
          <a:endParaRPr lang="en-IN" sz="2800" b="1" dirty="0"/>
        </a:p>
      </dgm:t>
    </dgm:pt>
    <dgm:pt modelId="{764792B3-09CB-4619-AA6B-D0BBF6067B30}" type="parTrans" cxnId="{85E7B797-6256-4990-AB16-CF3E93907A6E}">
      <dgm:prSet/>
      <dgm:spPr/>
      <dgm:t>
        <a:bodyPr/>
        <a:lstStyle/>
        <a:p>
          <a:endParaRPr lang="en-IN"/>
        </a:p>
      </dgm:t>
    </dgm:pt>
    <dgm:pt modelId="{B965760C-B969-4BE6-83D5-5CC80A3099D2}" type="sibTrans" cxnId="{85E7B797-6256-4990-AB16-CF3E93907A6E}">
      <dgm:prSet/>
      <dgm:spPr/>
      <dgm:t>
        <a:bodyPr/>
        <a:lstStyle/>
        <a:p>
          <a:endParaRPr lang="en-IN"/>
        </a:p>
      </dgm:t>
    </dgm:pt>
    <dgm:pt modelId="{BEF21D06-5B5B-4C19-A466-4352C35556FF}" type="pres">
      <dgm:prSet presAssocID="{3EC21CCC-769C-4EB5-8E0E-6EF65AA76B1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AE0680-9CCB-4581-8C12-E1FA588228FB}" type="pres">
      <dgm:prSet presAssocID="{F2329CFB-C176-47E6-A7C1-616661529FB3}" presName="compNode" presStyleCnt="0"/>
      <dgm:spPr/>
    </dgm:pt>
    <dgm:pt modelId="{B8ED2980-D56C-4CA5-92DC-7D41E6D26148}" type="pres">
      <dgm:prSet presAssocID="{F2329CFB-C176-47E6-A7C1-616661529FB3}" presName="aNode" presStyleLbl="bgShp" presStyleIdx="0" presStyleCnt="1"/>
      <dgm:spPr/>
      <dgm:t>
        <a:bodyPr/>
        <a:lstStyle/>
        <a:p>
          <a:endParaRPr lang="en-US"/>
        </a:p>
      </dgm:t>
    </dgm:pt>
    <dgm:pt modelId="{051AF090-8717-4310-9D27-56CF68692305}" type="pres">
      <dgm:prSet presAssocID="{F2329CFB-C176-47E6-A7C1-616661529FB3}" presName="textNode" presStyleLbl="bgShp" presStyleIdx="0" presStyleCnt="1"/>
      <dgm:spPr/>
      <dgm:t>
        <a:bodyPr/>
        <a:lstStyle/>
        <a:p>
          <a:endParaRPr lang="en-US"/>
        </a:p>
      </dgm:t>
    </dgm:pt>
    <dgm:pt modelId="{55045EF5-F09D-49D5-81E7-3A63F93D1F1F}" type="pres">
      <dgm:prSet presAssocID="{F2329CFB-C176-47E6-A7C1-616661529FB3}" presName="compChildNode" presStyleCnt="0"/>
      <dgm:spPr/>
    </dgm:pt>
    <dgm:pt modelId="{2172EB66-3522-483F-9D0B-0BCA2A772C00}" type="pres">
      <dgm:prSet presAssocID="{F2329CFB-C176-47E6-A7C1-616661529FB3}" presName="theInnerList" presStyleCnt="0"/>
      <dgm:spPr/>
    </dgm:pt>
    <dgm:pt modelId="{0379F7AC-E34A-4D6B-97A6-BD3CAEC260E0}" type="pres">
      <dgm:prSet presAssocID="{B577F237-0452-49A8-9729-59E1E2734F52}" presName="childNode" presStyleLbl="node1" presStyleIdx="0" presStyleCnt="2" custScaleY="274570" custLinFactY="-27808" custLinFactNeighborX="-254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C6A8B0-24FA-4492-A113-4E7B4CB862A7}" type="pres">
      <dgm:prSet presAssocID="{B577F237-0452-49A8-9729-59E1E2734F52}" presName="aSpace2" presStyleCnt="0"/>
      <dgm:spPr/>
    </dgm:pt>
    <dgm:pt modelId="{141D5105-5007-47EF-A224-A1B51D1A235A}" type="pres">
      <dgm:prSet presAssocID="{5467565B-DCC4-41E0-B2D9-22987F6F8657}" presName="childNode" presStyleLbl="node1" presStyleIdx="1" presStyleCnt="2" custScaleY="2076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7F6AA0-B69C-4155-A6FA-AED278F7EAD4}" type="presOf" srcId="{3EC21CCC-769C-4EB5-8E0E-6EF65AA76B1D}" destId="{BEF21D06-5B5B-4C19-A466-4352C35556FF}" srcOrd="0" destOrd="0" presId="urn:microsoft.com/office/officeart/2005/8/layout/lProcess2#2"/>
    <dgm:cxn modelId="{6BB13045-C7B7-4591-B47C-2164925DA42B}" srcId="{F2329CFB-C176-47E6-A7C1-616661529FB3}" destId="{B577F237-0452-49A8-9729-59E1E2734F52}" srcOrd="0" destOrd="0" parTransId="{970D2BD1-90EA-4473-AB21-DE8B85B8433B}" sibTransId="{A36FF709-C0B8-4163-8768-F492EC7E75D2}"/>
    <dgm:cxn modelId="{636D49B6-049D-4E7C-A2B4-5E4384785110}" type="presOf" srcId="{F2329CFB-C176-47E6-A7C1-616661529FB3}" destId="{051AF090-8717-4310-9D27-56CF68692305}" srcOrd="1" destOrd="0" presId="urn:microsoft.com/office/officeart/2005/8/layout/lProcess2#2"/>
    <dgm:cxn modelId="{D3BA4B04-9426-4F01-AEEA-A962C04799ED}" srcId="{3EC21CCC-769C-4EB5-8E0E-6EF65AA76B1D}" destId="{F2329CFB-C176-47E6-A7C1-616661529FB3}" srcOrd="0" destOrd="0" parTransId="{6B9D0750-4CEF-475D-AE02-637CF212D6C1}" sibTransId="{8C1C1C19-578A-445B-85C8-9F8167BEADF3}"/>
    <dgm:cxn modelId="{59D17F86-ACA0-44CD-A795-EC3C13BC09DF}" type="presOf" srcId="{B577F237-0452-49A8-9729-59E1E2734F52}" destId="{0379F7AC-E34A-4D6B-97A6-BD3CAEC260E0}" srcOrd="0" destOrd="0" presId="urn:microsoft.com/office/officeart/2005/8/layout/lProcess2#2"/>
    <dgm:cxn modelId="{85E7B797-6256-4990-AB16-CF3E93907A6E}" srcId="{F2329CFB-C176-47E6-A7C1-616661529FB3}" destId="{5467565B-DCC4-41E0-B2D9-22987F6F8657}" srcOrd="1" destOrd="0" parTransId="{764792B3-09CB-4619-AA6B-D0BBF6067B30}" sibTransId="{B965760C-B969-4BE6-83D5-5CC80A3099D2}"/>
    <dgm:cxn modelId="{0CE40403-D9F3-4FE9-BE38-4E06F46FBEE8}" type="presOf" srcId="{F2329CFB-C176-47E6-A7C1-616661529FB3}" destId="{B8ED2980-D56C-4CA5-92DC-7D41E6D26148}" srcOrd="0" destOrd="0" presId="urn:microsoft.com/office/officeart/2005/8/layout/lProcess2#2"/>
    <dgm:cxn modelId="{27B685AF-327E-4C90-88DB-A5BC8C7CF342}" type="presOf" srcId="{5467565B-DCC4-41E0-B2D9-22987F6F8657}" destId="{141D5105-5007-47EF-A224-A1B51D1A235A}" srcOrd="0" destOrd="0" presId="urn:microsoft.com/office/officeart/2005/8/layout/lProcess2#2"/>
    <dgm:cxn modelId="{494A6327-4DCB-4921-8F98-3057D5BF38EA}" type="presParOf" srcId="{BEF21D06-5B5B-4C19-A466-4352C35556FF}" destId="{1EAE0680-9CCB-4581-8C12-E1FA588228FB}" srcOrd="0" destOrd="0" presId="urn:microsoft.com/office/officeart/2005/8/layout/lProcess2#2"/>
    <dgm:cxn modelId="{6D7A09CC-6DE9-48B6-8694-E788C6195F0D}" type="presParOf" srcId="{1EAE0680-9CCB-4581-8C12-E1FA588228FB}" destId="{B8ED2980-D56C-4CA5-92DC-7D41E6D26148}" srcOrd="0" destOrd="0" presId="urn:microsoft.com/office/officeart/2005/8/layout/lProcess2#2"/>
    <dgm:cxn modelId="{E993722E-4EA0-4B90-8D18-82CF93365EDF}" type="presParOf" srcId="{1EAE0680-9CCB-4581-8C12-E1FA588228FB}" destId="{051AF090-8717-4310-9D27-56CF68692305}" srcOrd="1" destOrd="0" presId="urn:microsoft.com/office/officeart/2005/8/layout/lProcess2#2"/>
    <dgm:cxn modelId="{2C51BD3C-8BBA-4572-A282-7B76929DB74D}" type="presParOf" srcId="{1EAE0680-9CCB-4581-8C12-E1FA588228FB}" destId="{55045EF5-F09D-49D5-81E7-3A63F93D1F1F}" srcOrd="2" destOrd="0" presId="urn:microsoft.com/office/officeart/2005/8/layout/lProcess2#2"/>
    <dgm:cxn modelId="{A5B9C533-8CAE-4572-828C-A3677E47847B}" type="presParOf" srcId="{55045EF5-F09D-49D5-81E7-3A63F93D1F1F}" destId="{2172EB66-3522-483F-9D0B-0BCA2A772C00}" srcOrd="0" destOrd="0" presId="urn:microsoft.com/office/officeart/2005/8/layout/lProcess2#2"/>
    <dgm:cxn modelId="{70B5B869-4DE7-4F25-B954-1672FC67D8CC}" type="presParOf" srcId="{2172EB66-3522-483F-9D0B-0BCA2A772C00}" destId="{0379F7AC-E34A-4D6B-97A6-BD3CAEC260E0}" srcOrd="0" destOrd="0" presId="urn:microsoft.com/office/officeart/2005/8/layout/lProcess2#2"/>
    <dgm:cxn modelId="{8FC0271C-30E8-44AF-95DE-48E55AAD52B6}" type="presParOf" srcId="{2172EB66-3522-483F-9D0B-0BCA2A772C00}" destId="{CEC6A8B0-24FA-4492-A113-4E7B4CB862A7}" srcOrd="1" destOrd="0" presId="urn:microsoft.com/office/officeart/2005/8/layout/lProcess2#2"/>
    <dgm:cxn modelId="{A911B816-5D0D-45B0-9974-3BF88F15887C}" type="presParOf" srcId="{2172EB66-3522-483F-9D0B-0BCA2A772C00}" destId="{141D5105-5007-47EF-A224-A1B51D1A235A}" srcOrd="2" destOrd="0" presId="urn:microsoft.com/office/officeart/2005/8/layout/lProcess2#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4AEFAB0-3E09-4AC3-9223-38A89B266852}" type="doc">
      <dgm:prSet loTypeId="urn:microsoft.com/office/officeart/2005/8/layout/hList1" loCatId="list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en-IN"/>
        </a:p>
      </dgm:t>
    </dgm:pt>
    <dgm:pt modelId="{C8E3DADC-9209-45B7-9B79-314A9F19A950}">
      <dgm:prSet phldrT="[Text]" custT="1"/>
      <dgm:spPr/>
      <dgm:t>
        <a:bodyPr/>
        <a:lstStyle/>
        <a:p>
          <a:r>
            <a:rPr lang="en-GB" sz="3600" b="1" dirty="0" err="1"/>
            <a:t>કીડીઓ</a:t>
          </a:r>
          <a:endParaRPr lang="en-IN" sz="3600" b="1" dirty="0"/>
        </a:p>
      </dgm:t>
    </dgm:pt>
    <dgm:pt modelId="{8EC41DD2-7044-4460-93C9-848F0E3B888A}" type="parTrans" cxnId="{87A91A57-508C-45A5-AB1F-7A128082CCC7}">
      <dgm:prSet/>
      <dgm:spPr/>
      <dgm:t>
        <a:bodyPr/>
        <a:lstStyle/>
        <a:p>
          <a:endParaRPr lang="en-IN"/>
        </a:p>
      </dgm:t>
    </dgm:pt>
    <dgm:pt modelId="{063D4B1B-4B84-4187-A93A-D5A06787F09C}" type="sibTrans" cxnId="{87A91A57-508C-45A5-AB1F-7A128082CCC7}">
      <dgm:prSet/>
      <dgm:spPr/>
      <dgm:t>
        <a:bodyPr/>
        <a:lstStyle/>
        <a:p>
          <a:endParaRPr lang="en-IN"/>
        </a:p>
      </dgm:t>
    </dgm:pt>
    <dgm:pt modelId="{6746A536-4793-4BEF-BD2B-729A806CF7EF}">
      <dgm:prSet phldrT="[Text]" custT="1"/>
      <dgm:spPr/>
      <dgm:t>
        <a:bodyPr/>
        <a:lstStyle/>
        <a:p>
          <a:r>
            <a:rPr lang="gu-IN" sz="2400" b="1" dirty="0">
              <a:effectLst/>
            </a:rPr>
            <a:t>તેઓ જંતુઓ, મીઠાઈઓ, બીજ, છોડ, ફૂગ વગેરે ખાય છે.</a:t>
          </a:r>
          <a:endParaRPr lang="en-IN" sz="2400" b="1" dirty="0"/>
        </a:p>
      </dgm:t>
    </dgm:pt>
    <dgm:pt modelId="{78177588-7BBC-48CF-944E-F7679017D6AC}" type="parTrans" cxnId="{AF3A843C-04B3-4327-A06F-B0938B77D990}">
      <dgm:prSet/>
      <dgm:spPr/>
      <dgm:t>
        <a:bodyPr/>
        <a:lstStyle/>
        <a:p>
          <a:endParaRPr lang="en-IN"/>
        </a:p>
      </dgm:t>
    </dgm:pt>
    <dgm:pt modelId="{835CE007-7507-49C3-9736-C58CA74C519F}" type="sibTrans" cxnId="{AF3A843C-04B3-4327-A06F-B0938B77D990}">
      <dgm:prSet/>
      <dgm:spPr/>
      <dgm:t>
        <a:bodyPr/>
        <a:lstStyle/>
        <a:p>
          <a:endParaRPr lang="en-IN"/>
        </a:p>
      </dgm:t>
    </dgm:pt>
    <dgm:pt modelId="{1930A8DD-874C-43D6-84E8-BE14A596EBA8}">
      <dgm:prSet phldrT="[Text]" custT="1"/>
      <dgm:spPr/>
      <dgm:t>
        <a:bodyPr/>
        <a:lstStyle/>
        <a:p>
          <a:r>
            <a:rPr lang="gu-IN" sz="2400" b="1" dirty="0">
              <a:effectLst/>
            </a:rPr>
            <a:t>તેઓ પોતાનો ખોરાક </a:t>
          </a:r>
          <a:r>
            <a:rPr lang="en-GB" sz="2400" b="1" dirty="0" err="1">
              <a:effectLst/>
            </a:rPr>
            <a:t>કાતરીને</a:t>
          </a:r>
          <a:r>
            <a:rPr lang="en-GB" sz="2400" b="1" dirty="0">
              <a:effectLst/>
            </a:rPr>
            <a:t> </a:t>
          </a:r>
          <a:r>
            <a:rPr lang="en-GB" sz="2400" b="1" dirty="0" err="1">
              <a:effectLst/>
            </a:rPr>
            <a:t>ખાય</a:t>
          </a:r>
          <a:r>
            <a:rPr lang="en-GB" sz="2400" b="1" dirty="0">
              <a:effectLst/>
            </a:rPr>
            <a:t> </a:t>
          </a:r>
          <a:r>
            <a:rPr lang="en-GB" sz="2400" b="1" dirty="0" err="1">
              <a:effectLst/>
            </a:rPr>
            <a:t>છે</a:t>
          </a:r>
          <a:r>
            <a:rPr lang="en-GB" sz="2400" b="1" dirty="0">
              <a:effectLst/>
            </a:rPr>
            <a:t>. </a:t>
          </a:r>
          <a:endParaRPr lang="en-IN" sz="2400" b="1" dirty="0"/>
        </a:p>
      </dgm:t>
    </dgm:pt>
    <dgm:pt modelId="{0B061202-B3C1-4DA5-99C1-DEFC671C4001}" type="parTrans" cxnId="{813909E2-FEAD-412B-A0C5-6D006C89FB87}">
      <dgm:prSet/>
      <dgm:spPr/>
      <dgm:t>
        <a:bodyPr/>
        <a:lstStyle/>
        <a:p>
          <a:endParaRPr lang="en-IN"/>
        </a:p>
      </dgm:t>
    </dgm:pt>
    <dgm:pt modelId="{9A12442C-FB43-47F7-915D-A214ED266247}" type="sibTrans" cxnId="{813909E2-FEAD-412B-A0C5-6D006C89FB87}">
      <dgm:prSet/>
      <dgm:spPr/>
      <dgm:t>
        <a:bodyPr/>
        <a:lstStyle/>
        <a:p>
          <a:endParaRPr lang="en-IN"/>
        </a:p>
      </dgm:t>
    </dgm:pt>
    <dgm:pt modelId="{1AB6387D-E690-4C56-897A-9FDC3BF4B920}" type="pres">
      <dgm:prSet presAssocID="{04AEFAB0-3E09-4AC3-9223-38A89B26685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2C1254-0E04-42B2-82E6-4EE1AE48D4D2}" type="pres">
      <dgm:prSet presAssocID="{C8E3DADC-9209-45B7-9B79-314A9F19A950}" presName="composite" presStyleCnt="0"/>
      <dgm:spPr/>
    </dgm:pt>
    <dgm:pt modelId="{E306D4D0-EC3F-4785-BAA3-854426C76D5E}" type="pres">
      <dgm:prSet presAssocID="{C8E3DADC-9209-45B7-9B79-314A9F19A950}" presName="parTx" presStyleLbl="alignNode1" presStyleIdx="0" presStyleCnt="1" custScaleY="130543" custLinFactNeighborX="-2381" custLinFactNeighborY="-275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1BCE60-0712-4EFC-8262-895DB017DB93}" type="pres">
      <dgm:prSet presAssocID="{C8E3DADC-9209-45B7-9B79-314A9F19A950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EFDB1B-6BB6-423A-8FDC-2A8E4F556520}" type="presOf" srcId="{C8E3DADC-9209-45B7-9B79-314A9F19A950}" destId="{E306D4D0-EC3F-4785-BAA3-854426C76D5E}" srcOrd="0" destOrd="0" presId="urn:microsoft.com/office/officeart/2005/8/layout/hList1"/>
    <dgm:cxn modelId="{BD2E823C-7791-4706-A776-17AD32B5F312}" type="presOf" srcId="{6746A536-4793-4BEF-BD2B-729A806CF7EF}" destId="{601BCE60-0712-4EFC-8262-895DB017DB93}" srcOrd="0" destOrd="0" presId="urn:microsoft.com/office/officeart/2005/8/layout/hList1"/>
    <dgm:cxn modelId="{813909E2-FEAD-412B-A0C5-6D006C89FB87}" srcId="{C8E3DADC-9209-45B7-9B79-314A9F19A950}" destId="{1930A8DD-874C-43D6-84E8-BE14A596EBA8}" srcOrd="1" destOrd="0" parTransId="{0B061202-B3C1-4DA5-99C1-DEFC671C4001}" sibTransId="{9A12442C-FB43-47F7-915D-A214ED266247}"/>
    <dgm:cxn modelId="{14C7CEC4-BFD3-4883-92BE-E02ACF261290}" type="presOf" srcId="{1930A8DD-874C-43D6-84E8-BE14A596EBA8}" destId="{601BCE60-0712-4EFC-8262-895DB017DB93}" srcOrd="0" destOrd="1" presId="urn:microsoft.com/office/officeart/2005/8/layout/hList1"/>
    <dgm:cxn modelId="{7DCC0483-3C6D-4CF2-B7AA-4EB17A81D998}" type="presOf" srcId="{04AEFAB0-3E09-4AC3-9223-38A89B266852}" destId="{1AB6387D-E690-4C56-897A-9FDC3BF4B920}" srcOrd="0" destOrd="0" presId="urn:microsoft.com/office/officeart/2005/8/layout/hList1"/>
    <dgm:cxn modelId="{87A91A57-508C-45A5-AB1F-7A128082CCC7}" srcId="{04AEFAB0-3E09-4AC3-9223-38A89B266852}" destId="{C8E3DADC-9209-45B7-9B79-314A9F19A950}" srcOrd="0" destOrd="0" parTransId="{8EC41DD2-7044-4460-93C9-848F0E3B888A}" sibTransId="{063D4B1B-4B84-4187-A93A-D5A06787F09C}"/>
    <dgm:cxn modelId="{AF3A843C-04B3-4327-A06F-B0938B77D990}" srcId="{C8E3DADC-9209-45B7-9B79-314A9F19A950}" destId="{6746A536-4793-4BEF-BD2B-729A806CF7EF}" srcOrd="0" destOrd="0" parTransId="{78177588-7BBC-48CF-944E-F7679017D6AC}" sibTransId="{835CE007-7507-49C3-9736-C58CA74C519F}"/>
    <dgm:cxn modelId="{50A31E00-2557-4485-8EC9-C1F4E0B17172}" type="presParOf" srcId="{1AB6387D-E690-4C56-897A-9FDC3BF4B920}" destId="{792C1254-0E04-42B2-82E6-4EE1AE48D4D2}" srcOrd="0" destOrd="0" presId="urn:microsoft.com/office/officeart/2005/8/layout/hList1"/>
    <dgm:cxn modelId="{05466682-4976-4920-85D3-82DF803F4292}" type="presParOf" srcId="{792C1254-0E04-42B2-82E6-4EE1AE48D4D2}" destId="{E306D4D0-EC3F-4785-BAA3-854426C76D5E}" srcOrd="0" destOrd="0" presId="urn:microsoft.com/office/officeart/2005/8/layout/hList1"/>
    <dgm:cxn modelId="{97C3A5A4-D425-4238-A3D6-5AC960C503A3}" type="presParOf" srcId="{792C1254-0E04-42B2-82E6-4EE1AE48D4D2}" destId="{601BCE60-0712-4EFC-8262-895DB017DB93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967645A-87E5-4710-B411-AF772201CD42}" type="doc">
      <dgm:prSet loTypeId="urn:microsoft.com/office/officeart/2005/8/layout/hierarchy3#2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IN"/>
        </a:p>
      </dgm:t>
    </dgm:pt>
    <dgm:pt modelId="{404165F1-8C2F-493B-81B5-AF4A2B2E1423}">
      <dgm:prSet phldrT="[Text]" custT="1"/>
      <dgm:spPr/>
      <dgm:t>
        <a:bodyPr/>
        <a:lstStyle/>
        <a:p>
          <a:r>
            <a:rPr lang="en-GB" sz="3600" b="1" dirty="0" err="1"/>
            <a:t>માખી</a:t>
          </a:r>
          <a:r>
            <a:rPr lang="en-GB" sz="3600" b="1" dirty="0"/>
            <a:t> </a:t>
          </a:r>
          <a:endParaRPr lang="en-IN" sz="3600" b="1" dirty="0"/>
        </a:p>
      </dgm:t>
    </dgm:pt>
    <dgm:pt modelId="{102A4595-389F-428B-A3EC-3E37011AB2E9}" type="parTrans" cxnId="{D16094F3-2453-44C8-BE98-F2886B83FD02}">
      <dgm:prSet/>
      <dgm:spPr/>
      <dgm:t>
        <a:bodyPr/>
        <a:lstStyle/>
        <a:p>
          <a:endParaRPr lang="en-IN"/>
        </a:p>
      </dgm:t>
    </dgm:pt>
    <dgm:pt modelId="{A1A74876-F78F-41D9-931B-18DA75FE5124}" type="sibTrans" cxnId="{D16094F3-2453-44C8-BE98-F2886B83FD02}">
      <dgm:prSet/>
      <dgm:spPr/>
      <dgm:t>
        <a:bodyPr/>
        <a:lstStyle/>
        <a:p>
          <a:endParaRPr lang="en-IN"/>
        </a:p>
      </dgm:t>
    </dgm:pt>
    <dgm:pt modelId="{8734B3D8-1297-4FDC-B09F-16BF011F71D4}">
      <dgm:prSet phldrT="[Text]" custT="1"/>
      <dgm:spPr/>
      <dgm:t>
        <a:bodyPr/>
        <a:lstStyle/>
        <a:p>
          <a:r>
            <a:rPr lang="gu-IN" sz="2400" b="1" dirty="0">
              <a:effectLst/>
            </a:rPr>
            <a:t>તેઓ ક્ષીણ થતા </a:t>
          </a:r>
          <a:r>
            <a:rPr lang="gu-IN" sz="2400" b="1" dirty="0" err="1">
              <a:effectLst/>
            </a:rPr>
            <a:t>પદાર્થો</a:t>
          </a:r>
          <a:r>
            <a:rPr lang="gu-IN" sz="2400" b="1" dirty="0">
              <a:effectLst/>
            </a:rPr>
            <a:t>, ખાંડ, ફૂલોનો રસ વગેરે ખાય છે.</a:t>
          </a:r>
          <a:endParaRPr lang="en-IN" sz="2400" b="1" dirty="0"/>
        </a:p>
      </dgm:t>
    </dgm:pt>
    <dgm:pt modelId="{C8459198-A0A0-48AF-86F6-0153406EEC23}" type="parTrans" cxnId="{3F3D6758-EDFE-4AD5-9DEB-91FFA0F84BC8}">
      <dgm:prSet/>
      <dgm:spPr/>
      <dgm:t>
        <a:bodyPr/>
        <a:lstStyle/>
        <a:p>
          <a:endParaRPr lang="en-IN"/>
        </a:p>
      </dgm:t>
    </dgm:pt>
    <dgm:pt modelId="{09E61AB4-3568-45CF-A3F3-4605FA66910D}" type="sibTrans" cxnId="{3F3D6758-EDFE-4AD5-9DEB-91FFA0F84BC8}">
      <dgm:prSet/>
      <dgm:spPr/>
      <dgm:t>
        <a:bodyPr/>
        <a:lstStyle/>
        <a:p>
          <a:endParaRPr lang="en-IN"/>
        </a:p>
      </dgm:t>
    </dgm:pt>
    <dgm:pt modelId="{A8BDF473-7112-492E-8553-1F2EDD17C525}">
      <dgm:prSet phldrT="[Text]" custT="1"/>
      <dgm:spPr/>
      <dgm:t>
        <a:bodyPr/>
        <a:lstStyle/>
        <a:p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તેઓ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પોતાનો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પલાળી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ગાળી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અને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ઉકાળીને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લે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4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3FD4E255-D322-4E55-8472-A4E16B2B445C}" type="parTrans" cxnId="{E2920B3A-E718-4723-86F5-32CF6697C8F9}">
      <dgm:prSet/>
      <dgm:spPr/>
      <dgm:t>
        <a:bodyPr/>
        <a:lstStyle/>
        <a:p>
          <a:endParaRPr lang="en-IN"/>
        </a:p>
      </dgm:t>
    </dgm:pt>
    <dgm:pt modelId="{6E924C34-F14A-4DCB-A879-1F106B17B913}" type="sibTrans" cxnId="{E2920B3A-E718-4723-86F5-32CF6697C8F9}">
      <dgm:prSet/>
      <dgm:spPr/>
      <dgm:t>
        <a:bodyPr/>
        <a:lstStyle/>
        <a:p>
          <a:endParaRPr lang="en-IN"/>
        </a:p>
      </dgm:t>
    </dgm:pt>
    <dgm:pt modelId="{622C5218-717D-42C8-BF0A-0BEFC5305459}" type="pres">
      <dgm:prSet presAssocID="{8967645A-87E5-4710-B411-AF772201CD4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E8E7A4E-8998-4837-BCB7-E518D086F06D}" type="pres">
      <dgm:prSet presAssocID="{404165F1-8C2F-493B-81B5-AF4A2B2E1423}" presName="root" presStyleCnt="0"/>
      <dgm:spPr/>
    </dgm:pt>
    <dgm:pt modelId="{E8DEFDB8-B474-4194-8FEE-B1CD24B1EAC3}" type="pres">
      <dgm:prSet presAssocID="{404165F1-8C2F-493B-81B5-AF4A2B2E1423}" presName="rootComposite" presStyleCnt="0"/>
      <dgm:spPr/>
    </dgm:pt>
    <dgm:pt modelId="{15255B78-22E8-4E64-A07A-5864256F3C3A}" type="pres">
      <dgm:prSet presAssocID="{404165F1-8C2F-493B-81B5-AF4A2B2E1423}" presName="rootText" presStyleLbl="node1" presStyleIdx="0" presStyleCnt="1"/>
      <dgm:spPr/>
      <dgm:t>
        <a:bodyPr/>
        <a:lstStyle/>
        <a:p>
          <a:endParaRPr lang="en-US"/>
        </a:p>
      </dgm:t>
    </dgm:pt>
    <dgm:pt modelId="{65D3B0D1-EC3E-42CE-AD63-3E856BD34C6F}" type="pres">
      <dgm:prSet presAssocID="{404165F1-8C2F-493B-81B5-AF4A2B2E1423}" presName="rootConnector" presStyleLbl="node1" presStyleIdx="0" presStyleCnt="1"/>
      <dgm:spPr/>
      <dgm:t>
        <a:bodyPr/>
        <a:lstStyle/>
        <a:p>
          <a:endParaRPr lang="en-US"/>
        </a:p>
      </dgm:t>
    </dgm:pt>
    <dgm:pt modelId="{8652B0DC-AD3C-4567-B566-A7FA31B41EE2}" type="pres">
      <dgm:prSet presAssocID="{404165F1-8C2F-493B-81B5-AF4A2B2E1423}" presName="childShape" presStyleCnt="0"/>
      <dgm:spPr/>
    </dgm:pt>
    <dgm:pt modelId="{5DE200E7-75C8-4917-A799-24EE7B99926E}" type="pres">
      <dgm:prSet presAssocID="{C8459198-A0A0-48AF-86F6-0153406EEC23}" presName="Name13" presStyleLbl="parChTrans1D2" presStyleIdx="0" presStyleCnt="2"/>
      <dgm:spPr/>
      <dgm:t>
        <a:bodyPr/>
        <a:lstStyle/>
        <a:p>
          <a:endParaRPr lang="en-US"/>
        </a:p>
      </dgm:t>
    </dgm:pt>
    <dgm:pt modelId="{C171D717-F1E7-4C48-A2E9-614633BBE144}" type="pres">
      <dgm:prSet presAssocID="{8734B3D8-1297-4FDC-B09F-16BF011F71D4}" presName="childText" presStyleLbl="bgAcc1" presStyleIdx="0" presStyleCnt="2" custScaleX="210945" custScaleY="1116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3DEF1A-89E6-4216-9BE6-50A6044816F9}" type="pres">
      <dgm:prSet presAssocID="{3FD4E255-D322-4E55-8472-A4E16B2B445C}" presName="Name13" presStyleLbl="parChTrans1D2" presStyleIdx="1" presStyleCnt="2"/>
      <dgm:spPr/>
      <dgm:t>
        <a:bodyPr/>
        <a:lstStyle/>
        <a:p>
          <a:endParaRPr lang="en-US"/>
        </a:p>
      </dgm:t>
    </dgm:pt>
    <dgm:pt modelId="{E5836D0F-A2F2-4684-B047-2D6513DC80FC}" type="pres">
      <dgm:prSet presAssocID="{A8BDF473-7112-492E-8553-1F2EDD17C525}" presName="childText" presStyleLbl="bgAcc1" presStyleIdx="1" presStyleCnt="2" custScaleX="2123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2A0637-0971-48D3-BC9F-D15B414ACF08}" type="presOf" srcId="{C8459198-A0A0-48AF-86F6-0153406EEC23}" destId="{5DE200E7-75C8-4917-A799-24EE7B99926E}" srcOrd="0" destOrd="0" presId="urn:microsoft.com/office/officeart/2005/8/layout/hierarchy3#2"/>
    <dgm:cxn modelId="{3F3D6758-EDFE-4AD5-9DEB-91FFA0F84BC8}" srcId="{404165F1-8C2F-493B-81B5-AF4A2B2E1423}" destId="{8734B3D8-1297-4FDC-B09F-16BF011F71D4}" srcOrd="0" destOrd="0" parTransId="{C8459198-A0A0-48AF-86F6-0153406EEC23}" sibTransId="{09E61AB4-3568-45CF-A3F3-4605FA66910D}"/>
    <dgm:cxn modelId="{FEE40982-566C-456B-8F1F-91D0ACCFF22F}" type="presOf" srcId="{404165F1-8C2F-493B-81B5-AF4A2B2E1423}" destId="{65D3B0D1-EC3E-42CE-AD63-3E856BD34C6F}" srcOrd="1" destOrd="0" presId="urn:microsoft.com/office/officeart/2005/8/layout/hierarchy3#2"/>
    <dgm:cxn modelId="{DCC463AA-FE38-4456-BF19-E629C63D0FB4}" type="presOf" srcId="{8734B3D8-1297-4FDC-B09F-16BF011F71D4}" destId="{C171D717-F1E7-4C48-A2E9-614633BBE144}" srcOrd="0" destOrd="0" presId="urn:microsoft.com/office/officeart/2005/8/layout/hierarchy3#2"/>
    <dgm:cxn modelId="{E2920B3A-E718-4723-86F5-32CF6697C8F9}" srcId="{404165F1-8C2F-493B-81B5-AF4A2B2E1423}" destId="{A8BDF473-7112-492E-8553-1F2EDD17C525}" srcOrd="1" destOrd="0" parTransId="{3FD4E255-D322-4E55-8472-A4E16B2B445C}" sibTransId="{6E924C34-F14A-4DCB-A879-1F106B17B913}"/>
    <dgm:cxn modelId="{16462E35-AF71-458E-911C-E75256411775}" type="presOf" srcId="{8967645A-87E5-4710-B411-AF772201CD42}" destId="{622C5218-717D-42C8-BF0A-0BEFC5305459}" srcOrd="0" destOrd="0" presId="urn:microsoft.com/office/officeart/2005/8/layout/hierarchy3#2"/>
    <dgm:cxn modelId="{50F1540A-87A3-4643-A394-86C96C64BBFC}" type="presOf" srcId="{A8BDF473-7112-492E-8553-1F2EDD17C525}" destId="{E5836D0F-A2F2-4684-B047-2D6513DC80FC}" srcOrd="0" destOrd="0" presId="urn:microsoft.com/office/officeart/2005/8/layout/hierarchy3#2"/>
    <dgm:cxn modelId="{D16094F3-2453-44C8-BE98-F2886B83FD02}" srcId="{8967645A-87E5-4710-B411-AF772201CD42}" destId="{404165F1-8C2F-493B-81B5-AF4A2B2E1423}" srcOrd="0" destOrd="0" parTransId="{102A4595-389F-428B-A3EC-3E37011AB2E9}" sibTransId="{A1A74876-F78F-41D9-931B-18DA75FE5124}"/>
    <dgm:cxn modelId="{2487BA69-62BC-4B56-B873-F74D7C6DE481}" type="presOf" srcId="{3FD4E255-D322-4E55-8472-A4E16B2B445C}" destId="{1D3DEF1A-89E6-4216-9BE6-50A6044816F9}" srcOrd="0" destOrd="0" presId="urn:microsoft.com/office/officeart/2005/8/layout/hierarchy3#2"/>
    <dgm:cxn modelId="{7B736468-B318-484E-9049-635166D5B6E8}" type="presOf" srcId="{404165F1-8C2F-493B-81B5-AF4A2B2E1423}" destId="{15255B78-22E8-4E64-A07A-5864256F3C3A}" srcOrd="0" destOrd="0" presId="urn:microsoft.com/office/officeart/2005/8/layout/hierarchy3#2"/>
    <dgm:cxn modelId="{71BAE403-68F3-4E08-B914-1905BDE64A1A}" type="presParOf" srcId="{622C5218-717D-42C8-BF0A-0BEFC5305459}" destId="{5E8E7A4E-8998-4837-BCB7-E518D086F06D}" srcOrd="0" destOrd="0" presId="urn:microsoft.com/office/officeart/2005/8/layout/hierarchy3#2"/>
    <dgm:cxn modelId="{2A8AEFE5-0176-48E8-B432-BF20B6CC2369}" type="presParOf" srcId="{5E8E7A4E-8998-4837-BCB7-E518D086F06D}" destId="{E8DEFDB8-B474-4194-8FEE-B1CD24B1EAC3}" srcOrd="0" destOrd="0" presId="urn:microsoft.com/office/officeart/2005/8/layout/hierarchy3#2"/>
    <dgm:cxn modelId="{A743AF79-AB55-4A38-BFD2-97C8F2E2A78C}" type="presParOf" srcId="{E8DEFDB8-B474-4194-8FEE-B1CD24B1EAC3}" destId="{15255B78-22E8-4E64-A07A-5864256F3C3A}" srcOrd="0" destOrd="0" presId="urn:microsoft.com/office/officeart/2005/8/layout/hierarchy3#2"/>
    <dgm:cxn modelId="{33758F57-18F5-4EBD-B8E6-F2CF7D6D001D}" type="presParOf" srcId="{E8DEFDB8-B474-4194-8FEE-B1CD24B1EAC3}" destId="{65D3B0D1-EC3E-42CE-AD63-3E856BD34C6F}" srcOrd="1" destOrd="0" presId="urn:microsoft.com/office/officeart/2005/8/layout/hierarchy3#2"/>
    <dgm:cxn modelId="{AC95FBA3-ED85-4F1A-8AD2-F2786195C720}" type="presParOf" srcId="{5E8E7A4E-8998-4837-BCB7-E518D086F06D}" destId="{8652B0DC-AD3C-4567-B566-A7FA31B41EE2}" srcOrd="1" destOrd="0" presId="urn:microsoft.com/office/officeart/2005/8/layout/hierarchy3#2"/>
    <dgm:cxn modelId="{941182E1-0C28-4E0E-94B3-9F665DEF0121}" type="presParOf" srcId="{8652B0DC-AD3C-4567-B566-A7FA31B41EE2}" destId="{5DE200E7-75C8-4917-A799-24EE7B99926E}" srcOrd="0" destOrd="0" presId="urn:microsoft.com/office/officeart/2005/8/layout/hierarchy3#2"/>
    <dgm:cxn modelId="{B72A764B-9370-4E32-A3F2-83EEF20F910E}" type="presParOf" srcId="{8652B0DC-AD3C-4567-B566-A7FA31B41EE2}" destId="{C171D717-F1E7-4C48-A2E9-614633BBE144}" srcOrd="1" destOrd="0" presId="urn:microsoft.com/office/officeart/2005/8/layout/hierarchy3#2"/>
    <dgm:cxn modelId="{3CE95CB4-D910-42E5-B630-68DFBB8567C3}" type="presParOf" srcId="{8652B0DC-AD3C-4567-B566-A7FA31B41EE2}" destId="{1D3DEF1A-89E6-4216-9BE6-50A6044816F9}" srcOrd="2" destOrd="0" presId="urn:microsoft.com/office/officeart/2005/8/layout/hierarchy3#2"/>
    <dgm:cxn modelId="{EA02C30D-D81F-4BC5-B4E5-8641CE490B07}" type="presParOf" srcId="{8652B0DC-AD3C-4567-B566-A7FA31B41EE2}" destId="{E5836D0F-A2F2-4684-B047-2D6513DC80FC}" srcOrd="3" destOrd="0" presId="urn:microsoft.com/office/officeart/2005/8/layout/hierarchy3#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28EF3B6-EEDC-4050-B284-A29CD2AFF470}" type="doc">
      <dgm:prSet loTypeId="urn:microsoft.com/office/officeart/2005/8/layout/hList6" loCatId="list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en-IN"/>
        </a:p>
      </dgm:t>
    </dgm:pt>
    <dgm:pt modelId="{51F56E2C-B7D0-4EEE-9710-5B9C036B4EDC}">
      <dgm:prSet phldrT="[Text]" custT="1"/>
      <dgm:spPr/>
      <dgm:t>
        <a:bodyPr/>
        <a:lstStyle/>
        <a:p>
          <a:r>
            <a:rPr lang="en-GB" sz="3600" b="1" dirty="0" err="1"/>
            <a:t>જૂ</a:t>
          </a:r>
          <a:endParaRPr lang="en-IN" sz="3600" b="1" dirty="0"/>
        </a:p>
      </dgm:t>
    </dgm:pt>
    <dgm:pt modelId="{611C112D-1C57-4273-8E30-54D4369DB861}" type="parTrans" cxnId="{24BFEB0F-740B-4DC4-869D-0AED6E4759B1}">
      <dgm:prSet/>
      <dgm:spPr/>
      <dgm:t>
        <a:bodyPr/>
        <a:lstStyle/>
        <a:p>
          <a:endParaRPr lang="en-IN"/>
        </a:p>
      </dgm:t>
    </dgm:pt>
    <dgm:pt modelId="{22A98E12-B7C5-4F47-AA7C-DED262ADBBE6}" type="sibTrans" cxnId="{24BFEB0F-740B-4DC4-869D-0AED6E4759B1}">
      <dgm:prSet/>
      <dgm:spPr/>
      <dgm:t>
        <a:bodyPr/>
        <a:lstStyle/>
        <a:p>
          <a:endParaRPr lang="en-IN"/>
        </a:p>
      </dgm:t>
    </dgm:pt>
    <dgm:pt modelId="{B08D9B62-C215-4FC0-81A6-8EE0E168CB4C}">
      <dgm:prSet phldrT="[Text]" custT="1"/>
      <dgm:spPr/>
      <dgm:t>
        <a:bodyPr/>
        <a:lstStyle/>
        <a:p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તેઓ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લોહી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ચૂસે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.</a:t>
          </a:r>
          <a:endParaRPr lang="en-IN" sz="28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CDA0294F-77F1-4EE2-AC68-993A8809BEC4}" type="parTrans" cxnId="{36C9BE3F-D5A6-4E32-946E-BEB6A2B8A3F3}">
      <dgm:prSet/>
      <dgm:spPr/>
      <dgm:t>
        <a:bodyPr/>
        <a:lstStyle/>
        <a:p>
          <a:endParaRPr lang="en-IN"/>
        </a:p>
      </dgm:t>
    </dgm:pt>
    <dgm:pt modelId="{CC179BEF-5262-4259-9873-E4FE9B401DB4}" type="sibTrans" cxnId="{36C9BE3F-D5A6-4E32-946E-BEB6A2B8A3F3}">
      <dgm:prSet/>
      <dgm:spPr/>
      <dgm:t>
        <a:bodyPr/>
        <a:lstStyle/>
        <a:p>
          <a:endParaRPr lang="en-IN"/>
        </a:p>
      </dgm:t>
    </dgm:pt>
    <dgm:pt modelId="{06A10BFF-D794-48DA-B45D-9164E2E73D33}">
      <dgm:prSet phldrT="[Text]" custT="1"/>
      <dgm:spPr/>
      <dgm:t>
        <a:bodyPr/>
        <a:lstStyle/>
        <a:p>
          <a:endParaRPr lang="en-IN" sz="2800" b="1" dirty="0"/>
        </a:p>
      </dgm:t>
    </dgm:pt>
    <dgm:pt modelId="{70C09215-92DD-4CB3-9468-93F5EC3B0E00}" type="parTrans" cxnId="{D05C5F5D-9A02-4CE6-BF3A-CB3C39899CA6}">
      <dgm:prSet/>
      <dgm:spPr/>
      <dgm:t>
        <a:bodyPr/>
        <a:lstStyle/>
        <a:p>
          <a:endParaRPr lang="en-IN"/>
        </a:p>
      </dgm:t>
    </dgm:pt>
    <dgm:pt modelId="{A581ABCE-5779-4FB2-8564-E329C52D0589}" type="sibTrans" cxnId="{D05C5F5D-9A02-4CE6-BF3A-CB3C39899CA6}">
      <dgm:prSet/>
      <dgm:spPr/>
      <dgm:t>
        <a:bodyPr/>
        <a:lstStyle/>
        <a:p>
          <a:endParaRPr lang="en-IN"/>
        </a:p>
      </dgm:t>
    </dgm:pt>
    <dgm:pt modelId="{EAC523FF-33F1-2A4F-B633-DF44AF8B22B0}">
      <dgm:prSet phldrT="[Text]" custT="1"/>
      <dgm:spPr/>
      <dgm:t>
        <a:bodyPr/>
        <a:lstStyle/>
        <a:p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તેથી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જૂ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ની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ખાવાની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રીત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ચૂસવાની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800" b="1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8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91D51A2A-FEEB-EB45-A810-9E3403FCB091}" type="parTrans" cxnId="{38EB751B-82BA-3C48-A104-63A0B6667DC0}">
      <dgm:prSet/>
      <dgm:spPr/>
      <dgm:t>
        <a:bodyPr/>
        <a:lstStyle/>
        <a:p>
          <a:endParaRPr lang="en-GB"/>
        </a:p>
      </dgm:t>
    </dgm:pt>
    <dgm:pt modelId="{9023BF76-4C37-E041-8796-ECACF06BD276}" type="sibTrans" cxnId="{38EB751B-82BA-3C48-A104-63A0B6667DC0}">
      <dgm:prSet/>
      <dgm:spPr/>
      <dgm:t>
        <a:bodyPr/>
        <a:lstStyle/>
        <a:p>
          <a:endParaRPr lang="en-GB"/>
        </a:p>
      </dgm:t>
    </dgm:pt>
    <dgm:pt modelId="{A8574FCF-1E1B-451C-AA3A-E2F7528742D4}" type="pres">
      <dgm:prSet presAssocID="{128EF3B6-EEDC-4050-B284-A29CD2AFF47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807D8D-C626-49B1-9745-D6949E65FC1D}" type="pres">
      <dgm:prSet presAssocID="{51F56E2C-B7D0-4EEE-9710-5B9C036B4EDC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EB751B-82BA-3C48-A104-63A0B6667DC0}" srcId="{51F56E2C-B7D0-4EEE-9710-5B9C036B4EDC}" destId="{EAC523FF-33F1-2A4F-B633-DF44AF8B22B0}" srcOrd="1" destOrd="0" parTransId="{91D51A2A-FEEB-EB45-A810-9E3403FCB091}" sibTransId="{9023BF76-4C37-E041-8796-ECACF06BD276}"/>
    <dgm:cxn modelId="{24BFEB0F-740B-4DC4-869D-0AED6E4759B1}" srcId="{128EF3B6-EEDC-4050-B284-A29CD2AFF470}" destId="{51F56E2C-B7D0-4EEE-9710-5B9C036B4EDC}" srcOrd="0" destOrd="0" parTransId="{611C112D-1C57-4273-8E30-54D4369DB861}" sibTransId="{22A98E12-B7C5-4F47-AA7C-DED262ADBBE6}"/>
    <dgm:cxn modelId="{36C9BE3F-D5A6-4E32-946E-BEB6A2B8A3F3}" srcId="{51F56E2C-B7D0-4EEE-9710-5B9C036B4EDC}" destId="{B08D9B62-C215-4FC0-81A6-8EE0E168CB4C}" srcOrd="0" destOrd="0" parTransId="{CDA0294F-77F1-4EE2-AC68-993A8809BEC4}" sibTransId="{CC179BEF-5262-4259-9873-E4FE9B401DB4}"/>
    <dgm:cxn modelId="{1DA37706-B0B4-4530-93E2-02FADC7A9D51}" type="presOf" srcId="{51F56E2C-B7D0-4EEE-9710-5B9C036B4EDC}" destId="{20807D8D-C626-49B1-9745-D6949E65FC1D}" srcOrd="0" destOrd="0" presId="urn:microsoft.com/office/officeart/2005/8/layout/hList6"/>
    <dgm:cxn modelId="{D05C5F5D-9A02-4CE6-BF3A-CB3C39899CA6}" srcId="{51F56E2C-B7D0-4EEE-9710-5B9C036B4EDC}" destId="{06A10BFF-D794-48DA-B45D-9164E2E73D33}" srcOrd="2" destOrd="0" parTransId="{70C09215-92DD-4CB3-9468-93F5EC3B0E00}" sibTransId="{A581ABCE-5779-4FB2-8564-E329C52D0589}"/>
    <dgm:cxn modelId="{E8357E31-3513-8B49-A5B4-71E6179850E9}" type="presOf" srcId="{EAC523FF-33F1-2A4F-B633-DF44AF8B22B0}" destId="{20807D8D-C626-49B1-9745-D6949E65FC1D}" srcOrd="0" destOrd="2" presId="urn:microsoft.com/office/officeart/2005/8/layout/hList6"/>
    <dgm:cxn modelId="{3CF72961-F4AD-4463-848E-6E0C9A1470F5}" type="presOf" srcId="{06A10BFF-D794-48DA-B45D-9164E2E73D33}" destId="{20807D8D-C626-49B1-9745-D6949E65FC1D}" srcOrd="0" destOrd="3" presId="urn:microsoft.com/office/officeart/2005/8/layout/hList6"/>
    <dgm:cxn modelId="{677A5812-66A9-421F-A1F2-86170BB9B82B}" type="presOf" srcId="{B08D9B62-C215-4FC0-81A6-8EE0E168CB4C}" destId="{20807D8D-C626-49B1-9745-D6949E65FC1D}" srcOrd="0" destOrd="1" presId="urn:microsoft.com/office/officeart/2005/8/layout/hList6"/>
    <dgm:cxn modelId="{01373BC4-709A-454E-AAF3-F7729C1B9A19}" type="presOf" srcId="{128EF3B6-EEDC-4050-B284-A29CD2AFF470}" destId="{A8574FCF-1E1B-451C-AA3A-E2F7528742D4}" srcOrd="0" destOrd="0" presId="urn:microsoft.com/office/officeart/2005/8/layout/hList6"/>
    <dgm:cxn modelId="{2630E90E-4712-4526-A0AA-DCED25BE7B11}" type="presParOf" srcId="{A8574FCF-1E1B-451C-AA3A-E2F7528742D4}" destId="{20807D8D-C626-49B1-9745-D6949E65FC1D}" srcOrd="0" destOrd="0" presId="urn:microsoft.com/office/officeart/2005/8/layout/hList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A7B03D7-FE33-41C2-A846-E8A3239BFA0F}" type="doc">
      <dgm:prSet loTypeId="urn:microsoft.com/office/officeart/2008/layout/SquareAccentList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IN"/>
        </a:p>
      </dgm:t>
    </dgm:pt>
    <dgm:pt modelId="{DD37EB58-4130-4C0F-B5EC-E90ED6FEC1F3}">
      <dgm:prSet phldrT="[Text]" custT="1"/>
      <dgm:spPr/>
      <dgm:t>
        <a:bodyPr/>
        <a:lstStyle/>
        <a:p>
          <a:r>
            <a:rPr lang="en-GB" sz="3600" b="1" dirty="0" err="1"/>
            <a:t>પતંગિયું</a:t>
          </a:r>
          <a:r>
            <a:rPr lang="en-GB" sz="3600" b="1" dirty="0"/>
            <a:t> </a:t>
          </a:r>
          <a:endParaRPr lang="en-IN" sz="3600" b="1" dirty="0"/>
        </a:p>
      </dgm:t>
    </dgm:pt>
    <dgm:pt modelId="{72430307-A69D-4463-9805-D663F42BA444}" type="parTrans" cxnId="{71BCB5B8-6F86-40CD-966C-C5B570E21A84}">
      <dgm:prSet/>
      <dgm:spPr/>
      <dgm:t>
        <a:bodyPr/>
        <a:lstStyle/>
        <a:p>
          <a:endParaRPr lang="en-IN" b="1"/>
        </a:p>
      </dgm:t>
    </dgm:pt>
    <dgm:pt modelId="{108421A3-B5F9-4BEC-B725-8372E766705B}" type="sibTrans" cxnId="{71BCB5B8-6F86-40CD-966C-C5B570E21A84}">
      <dgm:prSet/>
      <dgm:spPr/>
      <dgm:t>
        <a:bodyPr/>
        <a:lstStyle/>
        <a:p>
          <a:endParaRPr lang="en-IN" b="1"/>
        </a:p>
      </dgm:t>
    </dgm:pt>
    <dgm:pt modelId="{74AE65D7-871D-4B53-BB07-10173F3E0228}">
      <dgm:prSet phldrT="[Text]" custT="1"/>
      <dgm:spPr/>
      <dgm:t>
        <a:bodyPr/>
        <a:lstStyle/>
        <a:p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તેઓ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ફૂલો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માંથી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રસ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ચૂસે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4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F0258377-9FB5-4131-9B06-46371C1FDEB8}" type="parTrans" cxnId="{AECD890C-2615-472B-8652-035E79042760}">
      <dgm:prSet/>
      <dgm:spPr/>
      <dgm:t>
        <a:bodyPr/>
        <a:lstStyle/>
        <a:p>
          <a:endParaRPr lang="en-IN" b="1"/>
        </a:p>
      </dgm:t>
    </dgm:pt>
    <dgm:pt modelId="{B39D11D7-316B-4134-BE22-92A75E1FC8B5}" type="sibTrans" cxnId="{AECD890C-2615-472B-8652-035E79042760}">
      <dgm:prSet/>
      <dgm:spPr/>
      <dgm:t>
        <a:bodyPr/>
        <a:lstStyle/>
        <a:p>
          <a:endParaRPr lang="en-IN" b="1"/>
        </a:p>
      </dgm:t>
    </dgm:pt>
    <dgm:pt modelId="{F7F181C5-EDAC-40B1-95E0-BF1D8B455040}">
      <dgm:prSet phldrT="[Text]" custT="1"/>
      <dgm:spPr/>
      <dgm:t>
        <a:bodyPr/>
        <a:lstStyle/>
        <a:p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તેથી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પતંગિયાઓની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ખાવાની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રીત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ચૂસવાની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400" b="1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400" b="1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EA5E2FA2-2086-4ED3-96E2-266BB4231106}" type="parTrans" cxnId="{69F1DE11-D164-48FC-8194-38C5FF0BFCC1}">
      <dgm:prSet/>
      <dgm:spPr/>
      <dgm:t>
        <a:bodyPr/>
        <a:lstStyle/>
        <a:p>
          <a:endParaRPr lang="en-IN" b="1"/>
        </a:p>
      </dgm:t>
    </dgm:pt>
    <dgm:pt modelId="{79F50609-82E1-4079-93A7-150343809D2B}" type="sibTrans" cxnId="{69F1DE11-D164-48FC-8194-38C5FF0BFCC1}">
      <dgm:prSet/>
      <dgm:spPr/>
      <dgm:t>
        <a:bodyPr/>
        <a:lstStyle/>
        <a:p>
          <a:endParaRPr lang="en-IN" b="1"/>
        </a:p>
      </dgm:t>
    </dgm:pt>
    <dgm:pt modelId="{D7A891B6-4B25-4119-8BAF-ACD2F1CC5C78}" type="pres">
      <dgm:prSet presAssocID="{CA7B03D7-FE33-41C2-A846-E8A3239BFA0F}" presName="layout" presStyleCnt="0">
        <dgm:presLayoutVars>
          <dgm:chMax/>
          <dgm:chPref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9DA5AC5C-71D9-4B2D-8B50-6B43825D34E6}" type="pres">
      <dgm:prSet presAssocID="{DD37EB58-4130-4C0F-B5EC-E90ED6FEC1F3}" presName="root" presStyleCnt="0">
        <dgm:presLayoutVars>
          <dgm:chMax/>
          <dgm:chPref/>
        </dgm:presLayoutVars>
      </dgm:prSet>
      <dgm:spPr/>
    </dgm:pt>
    <dgm:pt modelId="{3EA6E9DA-A5A1-4746-AECC-76A02074EBEC}" type="pres">
      <dgm:prSet presAssocID="{DD37EB58-4130-4C0F-B5EC-E90ED6FEC1F3}" presName="rootComposite" presStyleCnt="0">
        <dgm:presLayoutVars/>
      </dgm:prSet>
      <dgm:spPr/>
    </dgm:pt>
    <dgm:pt modelId="{5E162F97-7BB3-41F6-AC91-F200755D18B1}" type="pres">
      <dgm:prSet presAssocID="{DD37EB58-4130-4C0F-B5EC-E90ED6FEC1F3}" presName="ParentAccent" presStyleLbl="alignNode1" presStyleIdx="0" presStyleCnt="1"/>
      <dgm:spPr/>
    </dgm:pt>
    <dgm:pt modelId="{8954A1E4-CB96-4718-9274-3FDFCB868DA5}" type="pres">
      <dgm:prSet presAssocID="{DD37EB58-4130-4C0F-B5EC-E90ED6FEC1F3}" presName="ParentSmallAccent" presStyleLbl="fgAcc1" presStyleIdx="0" presStyleCnt="1"/>
      <dgm:spPr/>
    </dgm:pt>
    <dgm:pt modelId="{2AD00DAC-65CE-43F9-AD51-ED2CA2BAE272}" type="pres">
      <dgm:prSet presAssocID="{DD37EB58-4130-4C0F-B5EC-E90ED6FEC1F3}" presName="Parent" presStyleLbl="revTx" presStyleIdx="0" presStyleCnt="3">
        <dgm:presLayoutVars>
          <dgm:chMax/>
          <dgm:chPref val="4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F28102-077D-4059-8416-934F6D45DC71}" type="pres">
      <dgm:prSet presAssocID="{DD37EB58-4130-4C0F-B5EC-E90ED6FEC1F3}" presName="childShape" presStyleCnt="0">
        <dgm:presLayoutVars>
          <dgm:chMax val="0"/>
          <dgm:chPref val="0"/>
        </dgm:presLayoutVars>
      </dgm:prSet>
      <dgm:spPr/>
    </dgm:pt>
    <dgm:pt modelId="{6477C29D-B524-47DF-A2C7-7E2A7A2F2D9E}" type="pres">
      <dgm:prSet presAssocID="{74AE65D7-871D-4B53-BB07-10173F3E0228}" presName="childComposite" presStyleCnt="0">
        <dgm:presLayoutVars>
          <dgm:chMax val="0"/>
          <dgm:chPref val="0"/>
        </dgm:presLayoutVars>
      </dgm:prSet>
      <dgm:spPr/>
    </dgm:pt>
    <dgm:pt modelId="{2AD7618F-53C4-47BB-B164-44DB1F9F10D6}" type="pres">
      <dgm:prSet presAssocID="{74AE65D7-871D-4B53-BB07-10173F3E0228}" presName="ChildAccent" presStyleLbl="solidFgAcc1" presStyleIdx="0" presStyleCnt="2"/>
      <dgm:spPr/>
    </dgm:pt>
    <dgm:pt modelId="{5D265D7D-F327-4446-9FF7-8E5C8515BFE1}" type="pres">
      <dgm:prSet presAssocID="{74AE65D7-871D-4B53-BB07-10173F3E0228}" presName="Child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73AB26-6605-464A-812A-A77CBB6637E0}" type="pres">
      <dgm:prSet presAssocID="{F7F181C5-EDAC-40B1-95E0-BF1D8B455040}" presName="childComposite" presStyleCnt="0">
        <dgm:presLayoutVars>
          <dgm:chMax val="0"/>
          <dgm:chPref val="0"/>
        </dgm:presLayoutVars>
      </dgm:prSet>
      <dgm:spPr/>
    </dgm:pt>
    <dgm:pt modelId="{4BE4E613-BBA0-4F29-954A-F03ABA5388BA}" type="pres">
      <dgm:prSet presAssocID="{F7F181C5-EDAC-40B1-95E0-BF1D8B455040}" presName="ChildAccent" presStyleLbl="solidFgAcc1" presStyleIdx="1" presStyleCnt="2"/>
      <dgm:spPr/>
    </dgm:pt>
    <dgm:pt modelId="{41B4D34F-C741-4E40-A7F6-4D9CFC1371C5}" type="pres">
      <dgm:prSet presAssocID="{F7F181C5-EDAC-40B1-95E0-BF1D8B455040}" presName="Child" presStyleLbl="revTx" presStyleIdx="2" presStyleCnt="3" custLinFactNeighborX="-156" custLinFactNeighborY="119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99178BE-EA85-4E9C-9017-8655B74B9CDF}" type="presOf" srcId="{CA7B03D7-FE33-41C2-A846-E8A3239BFA0F}" destId="{D7A891B6-4B25-4119-8BAF-ACD2F1CC5C78}" srcOrd="0" destOrd="0" presId="urn:microsoft.com/office/officeart/2008/layout/SquareAccentList"/>
    <dgm:cxn modelId="{69F1DE11-D164-48FC-8194-38C5FF0BFCC1}" srcId="{DD37EB58-4130-4C0F-B5EC-E90ED6FEC1F3}" destId="{F7F181C5-EDAC-40B1-95E0-BF1D8B455040}" srcOrd="1" destOrd="0" parTransId="{EA5E2FA2-2086-4ED3-96E2-266BB4231106}" sibTransId="{79F50609-82E1-4079-93A7-150343809D2B}"/>
    <dgm:cxn modelId="{2BE09279-0F12-4026-9C25-883926E3DC5F}" type="presOf" srcId="{DD37EB58-4130-4C0F-B5EC-E90ED6FEC1F3}" destId="{2AD00DAC-65CE-43F9-AD51-ED2CA2BAE272}" srcOrd="0" destOrd="0" presId="urn:microsoft.com/office/officeart/2008/layout/SquareAccentList"/>
    <dgm:cxn modelId="{9A236769-F58C-4FF0-95A9-22D4498853AB}" type="presOf" srcId="{74AE65D7-871D-4B53-BB07-10173F3E0228}" destId="{5D265D7D-F327-4446-9FF7-8E5C8515BFE1}" srcOrd="0" destOrd="0" presId="urn:microsoft.com/office/officeart/2008/layout/SquareAccentList"/>
    <dgm:cxn modelId="{36CF046A-5979-4571-8E14-56290196A39F}" type="presOf" srcId="{F7F181C5-EDAC-40B1-95E0-BF1D8B455040}" destId="{41B4D34F-C741-4E40-A7F6-4D9CFC1371C5}" srcOrd="0" destOrd="0" presId="urn:microsoft.com/office/officeart/2008/layout/SquareAccentList"/>
    <dgm:cxn modelId="{71BCB5B8-6F86-40CD-966C-C5B570E21A84}" srcId="{CA7B03D7-FE33-41C2-A846-E8A3239BFA0F}" destId="{DD37EB58-4130-4C0F-B5EC-E90ED6FEC1F3}" srcOrd="0" destOrd="0" parTransId="{72430307-A69D-4463-9805-D663F42BA444}" sibTransId="{108421A3-B5F9-4BEC-B725-8372E766705B}"/>
    <dgm:cxn modelId="{AECD890C-2615-472B-8652-035E79042760}" srcId="{DD37EB58-4130-4C0F-B5EC-E90ED6FEC1F3}" destId="{74AE65D7-871D-4B53-BB07-10173F3E0228}" srcOrd="0" destOrd="0" parTransId="{F0258377-9FB5-4131-9B06-46371C1FDEB8}" sibTransId="{B39D11D7-316B-4134-BE22-92A75E1FC8B5}"/>
    <dgm:cxn modelId="{A958EE06-9479-4213-A588-64D69F8B1E07}" type="presParOf" srcId="{D7A891B6-4B25-4119-8BAF-ACD2F1CC5C78}" destId="{9DA5AC5C-71D9-4B2D-8B50-6B43825D34E6}" srcOrd="0" destOrd="0" presId="urn:microsoft.com/office/officeart/2008/layout/SquareAccentList"/>
    <dgm:cxn modelId="{A94149DD-CB0A-4C32-92FD-047D2A26F22A}" type="presParOf" srcId="{9DA5AC5C-71D9-4B2D-8B50-6B43825D34E6}" destId="{3EA6E9DA-A5A1-4746-AECC-76A02074EBEC}" srcOrd="0" destOrd="0" presId="urn:microsoft.com/office/officeart/2008/layout/SquareAccentList"/>
    <dgm:cxn modelId="{24DBFE52-D0FD-4831-9FD9-634D4AFE5065}" type="presParOf" srcId="{3EA6E9DA-A5A1-4746-AECC-76A02074EBEC}" destId="{5E162F97-7BB3-41F6-AC91-F200755D18B1}" srcOrd="0" destOrd="0" presId="urn:microsoft.com/office/officeart/2008/layout/SquareAccentList"/>
    <dgm:cxn modelId="{8F53E66A-B942-4F36-9BF8-A88DDDF8996B}" type="presParOf" srcId="{3EA6E9DA-A5A1-4746-AECC-76A02074EBEC}" destId="{8954A1E4-CB96-4718-9274-3FDFCB868DA5}" srcOrd="1" destOrd="0" presId="urn:microsoft.com/office/officeart/2008/layout/SquareAccentList"/>
    <dgm:cxn modelId="{36D27C56-6D20-4EAE-875F-E0DC820CC5FD}" type="presParOf" srcId="{3EA6E9DA-A5A1-4746-AECC-76A02074EBEC}" destId="{2AD00DAC-65CE-43F9-AD51-ED2CA2BAE272}" srcOrd="2" destOrd="0" presId="urn:microsoft.com/office/officeart/2008/layout/SquareAccentList"/>
    <dgm:cxn modelId="{1DEF77CC-6F6A-49E4-AAE8-A9E535CCFE08}" type="presParOf" srcId="{9DA5AC5C-71D9-4B2D-8B50-6B43825D34E6}" destId="{C9F28102-077D-4059-8416-934F6D45DC71}" srcOrd="1" destOrd="0" presId="urn:microsoft.com/office/officeart/2008/layout/SquareAccentList"/>
    <dgm:cxn modelId="{E28ADF36-BA10-4E15-8DA4-99923A22E5A5}" type="presParOf" srcId="{C9F28102-077D-4059-8416-934F6D45DC71}" destId="{6477C29D-B524-47DF-A2C7-7E2A7A2F2D9E}" srcOrd="0" destOrd="0" presId="urn:microsoft.com/office/officeart/2008/layout/SquareAccentList"/>
    <dgm:cxn modelId="{C45BD594-F8E1-44C6-8EA8-3EF1684DA7D3}" type="presParOf" srcId="{6477C29D-B524-47DF-A2C7-7E2A7A2F2D9E}" destId="{2AD7618F-53C4-47BB-B164-44DB1F9F10D6}" srcOrd="0" destOrd="0" presId="urn:microsoft.com/office/officeart/2008/layout/SquareAccentList"/>
    <dgm:cxn modelId="{A45D14A9-2FFE-44F6-B12B-BF201B0EB358}" type="presParOf" srcId="{6477C29D-B524-47DF-A2C7-7E2A7A2F2D9E}" destId="{5D265D7D-F327-4446-9FF7-8E5C8515BFE1}" srcOrd="1" destOrd="0" presId="urn:microsoft.com/office/officeart/2008/layout/SquareAccentList"/>
    <dgm:cxn modelId="{44FD7201-6D1B-4C16-A4EB-C83021BBE09B}" type="presParOf" srcId="{C9F28102-077D-4059-8416-934F6D45DC71}" destId="{4873AB26-6605-464A-812A-A77CBB6637E0}" srcOrd="1" destOrd="0" presId="urn:microsoft.com/office/officeart/2008/layout/SquareAccentList"/>
    <dgm:cxn modelId="{04905530-3A2F-4190-B3E5-704DFEAB1025}" type="presParOf" srcId="{4873AB26-6605-464A-812A-A77CBB6637E0}" destId="{4BE4E613-BBA0-4F29-954A-F03ABA5388BA}" srcOrd="0" destOrd="0" presId="urn:microsoft.com/office/officeart/2008/layout/SquareAccentList"/>
    <dgm:cxn modelId="{29B04A03-16EB-4436-973D-0A85335A32A6}" type="presParOf" srcId="{4873AB26-6605-464A-812A-A77CBB6637E0}" destId="{41B4D34F-C741-4E40-A7F6-4D9CFC1371C5}" srcOrd="1" destOrd="0" presId="urn:microsoft.com/office/officeart/2008/layout/SquareAccentLis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35971A-7768-480A-A5DC-AC9C5B7259E5}">
      <dsp:nvSpPr>
        <dsp:cNvPr id="0" name=""/>
        <dsp:cNvSpPr/>
      </dsp:nvSpPr>
      <dsp:spPr>
        <a:xfrm>
          <a:off x="4096940" y="1982002"/>
          <a:ext cx="2907506" cy="6918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1478"/>
              </a:lnTo>
              <a:lnTo>
                <a:pt x="2907506" y="471478"/>
              </a:lnTo>
              <a:lnTo>
                <a:pt x="2907506" y="69185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99EE0D-C6A5-4A87-9BF0-9FEDF5582563}">
      <dsp:nvSpPr>
        <dsp:cNvPr id="0" name=""/>
        <dsp:cNvSpPr/>
      </dsp:nvSpPr>
      <dsp:spPr>
        <a:xfrm>
          <a:off x="4051220" y="1982002"/>
          <a:ext cx="91440" cy="6918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185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2424F2-51D1-48BC-BB6D-A1336A8EAAB1}">
      <dsp:nvSpPr>
        <dsp:cNvPr id="0" name=""/>
        <dsp:cNvSpPr/>
      </dsp:nvSpPr>
      <dsp:spPr>
        <a:xfrm>
          <a:off x="1189434" y="1982002"/>
          <a:ext cx="2907506" cy="691854"/>
        </a:xfrm>
        <a:custGeom>
          <a:avLst/>
          <a:gdLst/>
          <a:ahLst/>
          <a:cxnLst/>
          <a:rect l="0" t="0" r="0" b="0"/>
          <a:pathLst>
            <a:path>
              <a:moveTo>
                <a:pt x="2907506" y="0"/>
              </a:moveTo>
              <a:lnTo>
                <a:pt x="2907506" y="471478"/>
              </a:lnTo>
              <a:lnTo>
                <a:pt x="0" y="471478"/>
              </a:lnTo>
              <a:lnTo>
                <a:pt x="0" y="691854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E75985-6EC5-4A94-87B6-5FE9EE9A0D63}">
      <dsp:nvSpPr>
        <dsp:cNvPr id="0" name=""/>
        <dsp:cNvSpPr/>
      </dsp:nvSpPr>
      <dsp:spPr>
        <a:xfrm>
          <a:off x="2907506" y="471421"/>
          <a:ext cx="2378868" cy="151058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0FAE11-59D4-4902-93D0-1BAB850C6F9C}">
      <dsp:nvSpPr>
        <dsp:cNvPr id="0" name=""/>
        <dsp:cNvSpPr/>
      </dsp:nvSpPr>
      <dsp:spPr>
        <a:xfrm>
          <a:off x="3171824" y="722524"/>
          <a:ext cx="2378868" cy="1510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 err="1"/>
            <a:t>પ્રાણી</a:t>
          </a:r>
          <a:r>
            <a:rPr lang="en-GB" sz="2300" b="1" kern="1200" dirty="0"/>
            <a:t> </a:t>
          </a:r>
          <a:r>
            <a:rPr lang="en-GB" sz="2300" b="1" kern="1200" dirty="0" err="1"/>
            <a:t>પોષણ</a:t>
          </a:r>
          <a:endParaRPr lang="en-IN" sz="2300" b="1" kern="1200" dirty="0"/>
        </a:p>
      </dsp:txBody>
      <dsp:txXfrm>
        <a:off x="3216067" y="766767"/>
        <a:ext cx="2290382" cy="1422095"/>
      </dsp:txXfrm>
    </dsp:sp>
    <dsp:sp modelId="{4D629905-4281-4E39-BE3C-6BB367B2FFF9}">
      <dsp:nvSpPr>
        <dsp:cNvPr id="0" name=""/>
        <dsp:cNvSpPr/>
      </dsp:nvSpPr>
      <dsp:spPr>
        <a:xfrm>
          <a:off x="0" y="2673857"/>
          <a:ext cx="2378868" cy="15105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257876-908E-4145-A6B0-443A171A118E}">
      <dsp:nvSpPr>
        <dsp:cNvPr id="0" name=""/>
        <dsp:cNvSpPr/>
      </dsp:nvSpPr>
      <dsp:spPr>
        <a:xfrm>
          <a:off x="264318" y="2924960"/>
          <a:ext cx="2378868" cy="1510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 err="1"/>
            <a:t>પોષણ</a:t>
          </a:r>
          <a:r>
            <a:rPr lang="en-GB" sz="2300" b="1" kern="1200" dirty="0"/>
            <a:t> </a:t>
          </a:r>
          <a:r>
            <a:rPr lang="en-GB" sz="2300" b="1" kern="1200" dirty="0" err="1"/>
            <a:t>જરૂરિયાતો</a:t>
          </a:r>
          <a:r>
            <a:rPr lang="en-GB" sz="2300" b="1" kern="1200" dirty="0"/>
            <a:t> </a:t>
          </a:r>
          <a:endParaRPr lang="en-IN" sz="2300" b="1" kern="1200" dirty="0"/>
        </a:p>
      </dsp:txBody>
      <dsp:txXfrm>
        <a:off x="308561" y="2969203"/>
        <a:ext cx="2290382" cy="1422095"/>
      </dsp:txXfrm>
    </dsp:sp>
    <dsp:sp modelId="{12C0D41D-0F7E-4F36-8460-047BFEAEB7E1}">
      <dsp:nvSpPr>
        <dsp:cNvPr id="0" name=""/>
        <dsp:cNvSpPr/>
      </dsp:nvSpPr>
      <dsp:spPr>
        <a:xfrm>
          <a:off x="2907506" y="2673857"/>
          <a:ext cx="2378868" cy="15105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8EA5EF-8236-44F9-B994-7E49DC90384B}">
      <dsp:nvSpPr>
        <dsp:cNvPr id="0" name=""/>
        <dsp:cNvSpPr/>
      </dsp:nvSpPr>
      <dsp:spPr>
        <a:xfrm>
          <a:off x="3171824" y="2924960"/>
          <a:ext cx="2378868" cy="1510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 err="1"/>
            <a:t>ખોરાક</a:t>
          </a:r>
          <a:r>
            <a:rPr lang="en-GB" sz="2300" b="1" kern="1200" dirty="0"/>
            <a:t> </a:t>
          </a:r>
          <a:r>
            <a:rPr lang="en-GB" sz="2300" b="1" kern="1200" dirty="0" err="1"/>
            <a:t>લેવાની</a:t>
          </a:r>
          <a:r>
            <a:rPr lang="en-GB" sz="2300" b="1" kern="1200" dirty="0"/>
            <a:t> </a:t>
          </a:r>
          <a:r>
            <a:rPr lang="en-GB" sz="2300" b="1" kern="1200" dirty="0" err="1"/>
            <a:t>રીત</a:t>
          </a:r>
          <a:endParaRPr lang="en-IN" sz="2300" b="1" kern="1200" dirty="0"/>
        </a:p>
      </dsp:txBody>
      <dsp:txXfrm>
        <a:off x="3216067" y="2969203"/>
        <a:ext cx="2290382" cy="1422095"/>
      </dsp:txXfrm>
    </dsp:sp>
    <dsp:sp modelId="{6AD2161D-24ED-41A0-9520-23CFB0975911}">
      <dsp:nvSpPr>
        <dsp:cNvPr id="0" name=""/>
        <dsp:cNvSpPr/>
      </dsp:nvSpPr>
      <dsp:spPr>
        <a:xfrm>
          <a:off x="5815012" y="2673857"/>
          <a:ext cx="2378868" cy="15105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B3053-8A5E-442E-8C56-BD8AFB446D53}">
      <dsp:nvSpPr>
        <dsp:cNvPr id="0" name=""/>
        <dsp:cNvSpPr/>
      </dsp:nvSpPr>
      <dsp:spPr>
        <a:xfrm>
          <a:off x="6079331" y="2924960"/>
          <a:ext cx="2378868" cy="1510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 err="1"/>
            <a:t>શરીરમાં</a:t>
          </a:r>
          <a:r>
            <a:rPr lang="en-GB" sz="2300" b="1" kern="1200" dirty="0"/>
            <a:t> </a:t>
          </a:r>
          <a:r>
            <a:rPr lang="en-GB" sz="2300" b="1" kern="1200" dirty="0" err="1"/>
            <a:t>ખોરાકનો</a:t>
          </a:r>
          <a:r>
            <a:rPr lang="en-GB" sz="2300" b="1" kern="1200" dirty="0"/>
            <a:t> </a:t>
          </a:r>
          <a:r>
            <a:rPr lang="en-GB" sz="2300" b="1" kern="1200" dirty="0" err="1"/>
            <a:t>ઉપયોગ</a:t>
          </a:r>
          <a:r>
            <a:rPr lang="en-GB" sz="2300" b="1" kern="1200" dirty="0"/>
            <a:t> </a:t>
          </a:r>
          <a:endParaRPr lang="en-IN" sz="2300" b="1" kern="1200" dirty="0"/>
        </a:p>
      </dsp:txBody>
      <dsp:txXfrm>
        <a:off x="6123574" y="2969203"/>
        <a:ext cx="2290382" cy="1422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B7C85-A2D5-4623-B15B-B6B5F90FD65E}">
      <dsp:nvSpPr>
        <dsp:cNvPr id="0" name=""/>
        <dsp:cNvSpPr/>
      </dsp:nvSpPr>
      <dsp:spPr>
        <a:xfrm>
          <a:off x="2764500" y="0"/>
          <a:ext cx="2548452" cy="254845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E0E5799-6E11-4180-9848-F8361DF9AF77}">
      <dsp:nvSpPr>
        <dsp:cNvPr id="0" name=""/>
        <dsp:cNvSpPr/>
      </dsp:nvSpPr>
      <dsp:spPr>
        <a:xfrm>
          <a:off x="2849364" y="85041"/>
          <a:ext cx="2378471" cy="2378369"/>
        </a:xfrm>
        <a:prstGeom prst="ellipse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 err="1"/>
            <a:t>સાપ</a:t>
          </a:r>
          <a:endParaRPr lang="en-IN" sz="3600" b="1" kern="1200" dirty="0"/>
        </a:p>
      </dsp:txBody>
      <dsp:txXfrm>
        <a:off x="3189328" y="424808"/>
        <a:ext cx="1699053" cy="1698835"/>
      </dsp:txXfrm>
    </dsp:sp>
    <dsp:sp modelId="{167ACF28-5793-4F70-97F0-CC108B9C88DE}">
      <dsp:nvSpPr>
        <dsp:cNvPr id="0" name=""/>
        <dsp:cNvSpPr/>
      </dsp:nvSpPr>
      <dsp:spPr>
        <a:xfrm>
          <a:off x="2362194" y="2624710"/>
          <a:ext cx="3352811" cy="1367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b="1" kern="1200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સસલાં</a:t>
          </a:r>
          <a:r>
            <a:rPr lang="en-GB" sz="2400" b="1" kern="1200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400" b="1" kern="1200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ઉંદર</a:t>
          </a:r>
          <a:r>
            <a:rPr lang="en-GB" sz="2400" b="1" kern="1200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400" b="1" kern="1200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પક્ષીઓ</a:t>
          </a:r>
          <a:r>
            <a:rPr lang="en-GB" sz="2400" b="1" kern="1200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વગેરે</a:t>
          </a:r>
          <a:r>
            <a:rPr lang="en-GB" sz="2400" b="1" kern="1200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ખાય</a:t>
          </a:r>
          <a:r>
            <a:rPr lang="en-GB" sz="2400" b="1" kern="1200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400" b="1" kern="1200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400" b="1" kern="1200" dirty="0">
            <a:solidFill>
              <a:srgbClr val="003300"/>
            </a:solidFill>
            <a:latin typeface="Shruti" panose="020B0502040204020203" pitchFamily="34" charset="0"/>
            <a:cs typeface="Shruti" panose="020B0502040204020203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2800" b="1" kern="1200" dirty="0">
            <a:solidFill>
              <a:srgbClr val="0033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b="1" kern="1200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તેઓ</a:t>
          </a:r>
          <a:r>
            <a:rPr lang="en-GB" sz="2400" b="1" kern="1200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તેમનો</a:t>
          </a:r>
          <a:r>
            <a:rPr lang="en-GB" sz="2400" b="1" kern="1200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400" b="1" kern="1200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ગળી</a:t>
          </a:r>
          <a:r>
            <a:rPr lang="en-GB" sz="2400" b="1" kern="1200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જાય</a:t>
          </a:r>
          <a:r>
            <a:rPr lang="en-GB" sz="2400" b="1" kern="1200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400" b="1" kern="1200" dirty="0">
              <a:solidFill>
                <a:srgbClr val="003300"/>
              </a:solidFill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400" b="1" kern="1200" dirty="0">
            <a:solidFill>
              <a:srgbClr val="003300"/>
            </a:solidFill>
            <a:latin typeface="Shruti" panose="020B0502040204020203" pitchFamily="34" charset="0"/>
            <a:cs typeface="Shruti" panose="020B0502040204020203" pitchFamily="34" charset="0"/>
          </a:endParaRPr>
        </a:p>
      </dsp:txBody>
      <dsp:txXfrm>
        <a:off x="2362194" y="2624710"/>
        <a:ext cx="3352811" cy="13678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CEB52-D5E8-47E9-A142-8564551A4D87}">
      <dsp:nvSpPr>
        <dsp:cNvPr id="0" name=""/>
        <dsp:cNvSpPr/>
      </dsp:nvSpPr>
      <dsp:spPr>
        <a:xfrm>
          <a:off x="0" y="27861"/>
          <a:ext cx="4038600" cy="16154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 err="1"/>
            <a:t>મનુષ્ય</a:t>
          </a:r>
          <a:r>
            <a:rPr lang="en-GB" sz="3600" b="1" kern="1200" dirty="0"/>
            <a:t> </a:t>
          </a:r>
          <a:endParaRPr lang="en-IN" sz="3600" b="1" kern="1200" dirty="0"/>
        </a:p>
      </dsp:txBody>
      <dsp:txXfrm>
        <a:off x="0" y="27861"/>
        <a:ext cx="4038600" cy="1615440"/>
      </dsp:txXfrm>
    </dsp:sp>
    <dsp:sp modelId="{BAD49B19-F11A-43A6-81DA-58A27F8A12DE}">
      <dsp:nvSpPr>
        <dsp:cNvPr id="0" name=""/>
        <dsp:cNvSpPr/>
      </dsp:nvSpPr>
      <dsp:spPr>
        <a:xfrm>
          <a:off x="0" y="1643301"/>
          <a:ext cx="4038600" cy="28548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ફળો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શાકભાજી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માછલી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માંસ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વગેરે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ખાય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endParaRPr lang="en-IN" sz="2000" b="1" kern="1200" dirty="0">
            <a:latin typeface="Shruti" panose="020B0502040204020203" pitchFamily="34" charset="0"/>
            <a:cs typeface="Shruti" panose="020B05020402040202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મનુષ્ય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મોં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દ્વારા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ગ્રહણ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કરે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.. </a:t>
          </a:r>
          <a:endParaRPr lang="en-IN" sz="2000" b="1" kern="1200" dirty="0">
            <a:latin typeface="Shruti" panose="020B0502040204020203" pitchFamily="34" charset="0"/>
            <a:cs typeface="Shruti" panose="020B05020402040202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મનુષ્ય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પોતાનો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ચાવી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અને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ગળી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શકે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000" b="1" kern="1200" dirty="0">
            <a:latin typeface="Shruti" panose="020B0502040204020203" pitchFamily="34" charset="0"/>
            <a:cs typeface="Shruti" panose="020B0502040204020203" pitchFamily="34" charset="0"/>
          </a:endParaRPr>
        </a:p>
      </dsp:txBody>
      <dsp:txXfrm>
        <a:off x="0" y="1643301"/>
        <a:ext cx="4038600" cy="28548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62F97-7BB3-41F6-AC91-F200755D18B1}">
      <dsp:nvSpPr>
        <dsp:cNvPr id="0" name=""/>
        <dsp:cNvSpPr/>
      </dsp:nvSpPr>
      <dsp:spPr>
        <a:xfrm>
          <a:off x="2689" y="1084625"/>
          <a:ext cx="5132049" cy="603770"/>
        </a:xfrm>
        <a:prstGeom prst="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54A1E4-CB96-4718-9274-3FDFCB868DA5}">
      <dsp:nvSpPr>
        <dsp:cNvPr id="0" name=""/>
        <dsp:cNvSpPr/>
      </dsp:nvSpPr>
      <dsp:spPr>
        <a:xfrm>
          <a:off x="2689" y="1311377"/>
          <a:ext cx="377018" cy="37701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D00DAC-65CE-43F9-AD51-ED2CA2BAE272}">
      <dsp:nvSpPr>
        <dsp:cNvPr id="0" name=""/>
        <dsp:cNvSpPr/>
      </dsp:nvSpPr>
      <dsp:spPr>
        <a:xfrm>
          <a:off x="2689" y="0"/>
          <a:ext cx="5132049" cy="10846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 err="1"/>
            <a:t>કરોળિયા</a:t>
          </a:r>
          <a:r>
            <a:rPr lang="en-GB" sz="3600" b="1" kern="1200" dirty="0"/>
            <a:t> </a:t>
          </a:r>
          <a:endParaRPr lang="en-IN" sz="3600" b="1" kern="1200" dirty="0"/>
        </a:p>
      </dsp:txBody>
      <dsp:txXfrm>
        <a:off x="2689" y="0"/>
        <a:ext cx="5132049" cy="1084625"/>
      </dsp:txXfrm>
    </dsp:sp>
    <dsp:sp modelId="{2AD7618F-53C4-47BB-B164-44DB1F9F10D6}">
      <dsp:nvSpPr>
        <dsp:cNvPr id="0" name=""/>
        <dsp:cNvSpPr/>
      </dsp:nvSpPr>
      <dsp:spPr>
        <a:xfrm>
          <a:off x="2689" y="2190197"/>
          <a:ext cx="377009" cy="3770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265D7D-F327-4446-9FF7-8E5C8515BFE1}">
      <dsp:nvSpPr>
        <dsp:cNvPr id="0" name=""/>
        <dsp:cNvSpPr/>
      </dsp:nvSpPr>
      <dsp:spPr>
        <a:xfrm>
          <a:off x="320449" y="1969448"/>
          <a:ext cx="4861150" cy="878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1" kern="1200" dirty="0">
              <a:effectLst/>
            </a:rPr>
            <a:t>કીડી, માખી, મચ્છર વગેરે જંતુઓ ખાઈ શકે છે.</a:t>
          </a:r>
          <a:endParaRPr lang="en-IN" sz="2400" b="1" kern="1200" dirty="0"/>
        </a:p>
      </dsp:txBody>
      <dsp:txXfrm>
        <a:off x="320449" y="1969448"/>
        <a:ext cx="4861150" cy="878810"/>
      </dsp:txXfrm>
    </dsp:sp>
    <dsp:sp modelId="{4BE4E613-BBA0-4F29-954A-F03ABA5388BA}">
      <dsp:nvSpPr>
        <dsp:cNvPr id="0" name=""/>
        <dsp:cNvSpPr/>
      </dsp:nvSpPr>
      <dsp:spPr>
        <a:xfrm>
          <a:off x="46861" y="3069007"/>
          <a:ext cx="377009" cy="37700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50000"/>
              <a:hueOff val="-461694"/>
              <a:satOff val="30780"/>
              <a:lumOff val="401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B4D34F-C741-4E40-A7F6-4D9CFC1371C5}">
      <dsp:nvSpPr>
        <dsp:cNvPr id="0" name=""/>
        <dsp:cNvSpPr/>
      </dsp:nvSpPr>
      <dsp:spPr>
        <a:xfrm>
          <a:off x="406104" y="2818106"/>
          <a:ext cx="4772806" cy="878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કરોળિયા</a:t>
          </a:r>
          <a:r>
            <a:rPr lang="en-GB" sz="24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તેના</a:t>
          </a:r>
          <a:r>
            <a:rPr lang="en-GB" sz="24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ખોરાકને</a:t>
          </a:r>
          <a:r>
            <a:rPr lang="en-GB" sz="24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દળી</a:t>
          </a:r>
          <a:r>
            <a:rPr lang="en-GB" sz="24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કાઢે</a:t>
          </a:r>
          <a:r>
            <a:rPr lang="en-GB" sz="24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400" b="1" kern="120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400" b="1" kern="1200" dirty="0">
            <a:latin typeface="Shruti" panose="020B0502040204020203" pitchFamily="34" charset="0"/>
            <a:cs typeface="Shruti" panose="020B0502040204020203" pitchFamily="34" charset="0"/>
          </a:endParaRPr>
        </a:p>
      </dsp:txBody>
      <dsp:txXfrm>
        <a:off x="406104" y="2818106"/>
        <a:ext cx="4772806" cy="8788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D2980-D56C-4CA5-92DC-7D41E6D26148}">
      <dsp:nvSpPr>
        <dsp:cNvPr id="0" name=""/>
        <dsp:cNvSpPr/>
      </dsp:nvSpPr>
      <dsp:spPr>
        <a:xfrm>
          <a:off x="1901" y="0"/>
          <a:ext cx="3889581" cy="4763756"/>
        </a:xfrm>
        <a:prstGeom prst="roundRect">
          <a:avLst>
            <a:gd name="adj" fmla="val 10000"/>
          </a:avLst>
        </a:prstGeom>
        <a:solidFill>
          <a:schemeClr val="accent5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 err="1"/>
            <a:t>દેડકા</a:t>
          </a:r>
          <a:endParaRPr lang="en-IN" sz="3600" b="1" kern="1200" dirty="0"/>
        </a:p>
      </dsp:txBody>
      <dsp:txXfrm>
        <a:off x="1901" y="0"/>
        <a:ext cx="3889581" cy="1429126"/>
      </dsp:txXfrm>
    </dsp:sp>
    <dsp:sp modelId="{0379F7AC-E34A-4D6B-97A6-BD3CAEC260E0}">
      <dsp:nvSpPr>
        <dsp:cNvPr id="0" name=""/>
        <dsp:cNvSpPr/>
      </dsp:nvSpPr>
      <dsp:spPr>
        <a:xfrm>
          <a:off x="311822" y="1160665"/>
          <a:ext cx="3111665" cy="17082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b="1" kern="1200" dirty="0" err="1">
              <a:effectLst/>
              <a:cs typeface="+mn-cs"/>
            </a:rPr>
            <a:t>દેડકા</a:t>
          </a:r>
          <a:r>
            <a:rPr lang="gu-IN" sz="2000" b="1" kern="1200" dirty="0">
              <a:effectLst/>
              <a:cs typeface="+mn-cs"/>
            </a:rPr>
            <a:t> </a:t>
          </a:r>
          <a:r>
            <a:rPr lang="gu-IN" sz="2000" b="1" kern="1200" dirty="0" err="1">
              <a:effectLst/>
              <a:cs typeface="+mn-cs"/>
            </a:rPr>
            <a:t>માખીઓ</a:t>
          </a:r>
          <a:r>
            <a:rPr lang="gu-IN" sz="2000" b="1" kern="1200" dirty="0">
              <a:effectLst/>
              <a:cs typeface="+mn-cs"/>
            </a:rPr>
            <a:t>, મચ્છર, </a:t>
          </a:r>
          <a:r>
            <a:rPr lang="gu-IN" sz="2000" b="1" kern="1200" dirty="0" err="1">
              <a:effectLst/>
              <a:cs typeface="+mn-cs"/>
            </a:rPr>
            <a:t>ફૂદાં</a:t>
          </a:r>
          <a:r>
            <a:rPr lang="gu-IN" sz="2000" b="1" kern="1200" dirty="0">
              <a:effectLst/>
              <a:cs typeface="+mn-cs"/>
            </a:rPr>
            <a:t>, </a:t>
          </a:r>
          <a:r>
            <a:rPr lang="gu-IN" sz="2000" b="1" kern="1200" dirty="0" err="1">
              <a:effectLst/>
              <a:cs typeface="+mn-cs"/>
            </a:rPr>
            <a:t>ડ્રેગનફ્લાય</a:t>
          </a:r>
          <a:r>
            <a:rPr lang="gu-IN" sz="2000" b="1" kern="1200" dirty="0">
              <a:effectLst/>
              <a:cs typeface="+mn-cs"/>
            </a:rPr>
            <a:t> </a:t>
          </a:r>
          <a:r>
            <a:rPr lang="en-GB" sz="2000" b="1" kern="1200" dirty="0">
              <a:effectLst/>
              <a:cs typeface="+mn-cs"/>
            </a:rPr>
            <a:t>(</a:t>
          </a:r>
          <a:r>
            <a:rPr lang="en-GB" sz="2000" b="1" kern="1200" dirty="0" err="1">
              <a:effectLst/>
              <a:cs typeface="+mn-cs"/>
            </a:rPr>
            <a:t>વાણિયો</a:t>
          </a:r>
          <a:r>
            <a:rPr lang="en-GB" sz="2000" b="1" kern="1200" dirty="0">
              <a:effectLst/>
              <a:cs typeface="+mn-cs"/>
            </a:rPr>
            <a:t>) વ</a:t>
          </a:r>
          <a:r>
            <a:rPr lang="gu-IN" sz="2000" b="1" kern="1200" dirty="0" err="1">
              <a:effectLst/>
              <a:cs typeface="+mn-cs"/>
            </a:rPr>
            <a:t>ગેરે</a:t>
          </a:r>
          <a:r>
            <a:rPr lang="gu-IN" sz="2000" b="1" kern="1200" dirty="0">
              <a:effectLst/>
              <a:cs typeface="+mn-cs"/>
            </a:rPr>
            <a:t> જેવા જંતુઓ ખાય છે.</a:t>
          </a:r>
          <a:endParaRPr lang="en-IN" sz="2000" b="1" kern="1200" dirty="0">
            <a:cs typeface="+mn-cs"/>
          </a:endParaRPr>
        </a:p>
      </dsp:txBody>
      <dsp:txXfrm>
        <a:off x="361855" y="1210698"/>
        <a:ext cx="3011599" cy="1608201"/>
      </dsp:txXfrm>
    </dsp:sp>
    <dsp:sp modelId="{141D5105-5007-47EF-A224-A1B51D1A235A}">
      <dsp:nvSpPr>
        <dsp:cNvPr id="0" name=""/>
        <dsp:cNvSpPr/>
      </dsp:nvSpPr>
      <dsp:spPr>
        <a:xfrm>
          <a:off x="390859" y="3233377"/>
          <a:ext cx="3111665" cy="12919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shade val="50000"/>
                <a:hueOff val="252972"/>
                <a:satOff val="-5595"/>
                <a:lumOff val="41987"/>
                <a:alphaOff val="0"/>
                <a:tint val="50000"/>
                <a:satMod val="300000"/>
              </a:schemeClr>
            </a:gs>
            <a:gs pos="35000">
              <a:schemeClr val="accent5">
                <a:shade val="50000"/>
                <a:hueOff val="252972"/>
                <a:satOff val="-5595"/>
                <a:lumOff val="41987"/>
                <a:alphaOff val="0"/>
                <a:tint val="37000"/>
                <a:satMod val="300000"/>
              </a:schemeClr>
            </a:gs>
            <a:gs pos="100000">
              <a:schemeClr val="accent5">
                <a:shade val="50000"/>
                <a:hueOff val="252972"/>
                <a:satOff val="-5595"/>
                <a:lumOff val="4198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b="1" kern="1200" dirty="0" err="1">
              <a:effectLst/>
            </a:rPr>
            <a:t>દેડકાની</a:t>
          </a:r>
          <a:r>
            <a:rPr lang="gu-IN" sz="2000" b="1" kern="1200" dirty="0">
              <a:effectLst/>
            </a:rPr>
            <a:t> જીભ </a:t>
          </a:r>
          <a:r>
            <a:rPr lang="gu-IN" sz="2000" b="1" kern="1200" dirty="0" err="1">
              <a:effectLst/>
            </a:rPr>
            <a:t>ચીકણી</a:t>
          </a:r>
          <a:r>
            <a:rPr lang="gu-IN" sz="2000" b="1" kern="1200" dirty="0">
              <a:effectLst/>
            </a:rPr>
            <a:t> હોય છે અને તેઓ પોતાનો ખોરાક ગળી જાય છે.</a:t>
          </a:r>
          <a:endParaRPr lang="en-IN" sz="2000" b="1" kern="1200" dirty="0"/>
        </a:p>
      </dsp:txBody>
      <dsp:txXfrm>
        <a:off x="428698" y="3271216"/>
        <a:ext cx="3035987" cy="12162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07D8D-C626-49B1-9745-D6949E65FC1D}">
      <dsp:nvSpPr>
        <dsp:cNvPr id="0" name=""/>
        <dsp:cNvSpPr/>
      </dsp:nvSpPr>
      <dsp:spPr>
        <a:xfrm rot="16200000">
          <a:off x="-319881" y="321779"/>
          <a:ext cx="4525963" cy="3882404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800" b="1" kern="1200" dirty="0" err="1">
              <a:effectLst/>
              <a:latin typeface="Shruti" panose="020B0502040204020203" pitchFamily="34" charset="0"/>
              <a:cs typeface="Shruti" panose="020B0502040204020203" pitchFamily="34" charset="0"/>
            </a:rPr>
            <a:t>હમિંગ</a:t>
          </a:r>
          <a:r>
            <a:rPr lang="gu-IN" sz="2800" b="1" kern="1200" dirty="0">
              <a:effectLst/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gu-IN" sz="2800" b="1" kern="1200" dirty="0" err="1">
              <a:effectLst/>
              <a:latin typeface="Shruti" panose="020B0502040204020203" pitchFamily="34" charset="0"/>
              <a:cs typeface="Shruti" panose="020B0502040204020203" pitchFamily="34" charset="0"/>
            </a:rPr>
            <a:t>બર્ડ</a:t>
          </a:r>
          <a:endParaRPr lang="en-GB" sz="2800" b="1" kern="1200" dirty="0">
            <a:effectLst/>
            <a:latin typeface="Shruti" panose="020B0502040204020203" pitchFamily="34" charset="0"/>
            <a:cs typeface="Shruti" panose="020B0502040204020203" pitchFamily="34" charset="0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effectLst/>
              <a:latin typeface="Shruti" panose="020B0502040204020203" pitchFamily="34" charset="0"/>
              <a:cs typeface="Shruti" panose="020B0502040204020203" pitchFamily="34" charset="0"/>
            </a:rPr>
            <a:t>(</a:t>
          </a:r>
          <a:r>
            <a:rPr lang="en-GB" sz="2800" b="1" kern="1200" dirty="0" err="1">
              <a:effectLst/>
              <a:latin typeface="Shruti" panose="020B0502040204020203" pitchFamily="34" charset="0"/>
              <a:cs typeface="Shruti" panose="020B0502040204020203" pitchFamily="34" charset="0"/>
            </a:rPr>
            <a:t>રંગબેરંગી</a:t>
          </a:r>
          <a:r>
            <a:rPr lang="en-GB" sz="2800" b="1" kern="1200" dirty="0">
              <a:effectLst/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800" b="1" kern="1200" dirty="0" err="1">
              <a:effectLst/>
              <a:latin typeface="Shruti" panose="020B0502040204020203" pitchFamily="34" charset="0"/>
              <a:cs typeface="Shruti" panose="020B0502040204020203" pitchFamily="34" charset="0"/>
            </a:rPr>
            <a:t>પક્ષી</a:t>
          </a:r>
          <a:r>
            <a:rPr lang="en-GB" sz="2800" b="1" kern="1200" dirty="0">
              <a:effectLst/>
              <a:latin typeface="Shruti" panose="020B0502040204020203" pitchFamily="34" charset="0"/>
              <a:cs typeface="Shruti" panose="020B0502040204020203" pitchFamily="34" charset="0"/>
            </a:rPr>
            <a:t>) </a:t>
          </a:r>
          <a:endParaRPr lang="en-IN" sz="2800" b="1" kern="1200" dirty="0">
            <a:latin typeface="Shruti" panose="020B0502040204020203" pitchFamily="34" charset="0"/>
            <a:cs typeface="Shruti" panose="020B05020402040202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b="1" kern="1200">
              <a:latin typeface="Shruti" panose="020B0502040204020203" pitchFamily="34" charset="0"/>
              <a:cs typeface="Shruti" panose="020B0502040204020203" pitchFamily="34" charset="0"/>
            </a:rPr>
            <a:t>તેઓ ફૂલો માંથી અમૃત ચૂસે છે. </a:t>
          </a:r>
          <a:endParaRPr lang="en-IN" sz="2000" b="1" kern="1200" dirty="0">
            <a:latin typeface="Shruti" panose="020B0502040204020203" pitchFamily="34" charset="0"/>
            <a:cs typeface="Shruti" panose="020B05020402040202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હમિંગ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બર્ડની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ખાવાની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રીત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ચૂસવાની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000" b="1" kern="1200" dirty="0">
            <a:latin typeface="Shruti" panose="020B0502040204020203" pitchFamily="34" charset="0"/>
            <a:cs typeface="Shruti" panose="020B0502040204020203" pitchFamily="34" charset="0"/>
          </a:endParaRPr>
        </a:p>
      </dsp:txBody>
      <dsp:txXfrm rot="5400000">
        <a:off x="1899" y="905192"/>
        <a:ext cx="3882404" cy="27155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6D4D0-EC3F-4785-BAA3-854426C76D5E}">
      <dsp:nvSpPr>
        <dsp:cNvPr id="0" name=""/>
        <dsp:cNvSpPr/>
      </dsp:nvSpPr>
      <dsp:spPr>
        <a:xfrm>
          <a:off x="0" y="32200"/>
          <a:ext cx="4267200" cy="15840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 err="1"/>
            <a:t>અળસિયા</a:t>
          </a:r>
          <a:endParaRPr lang="en-IN" sz="3600" b="1" kern="1200" dirty="0"/>
        </a:p>
      </dsp:txBody>
      <dsp:txXfrm>
        <a:off x="0" y="32200"/>
        <a:ext cx="4267200" cy="1584000"/>
      </dsp:txXfrm>
    </dsp:sp>
    <dsp:sp modelId="{601BCE60-0712-4EFC-8262-895DB017DB93}">
      <dsp:nvSpPr>
        <dsp:cNvPr id="0" name=""/>
        <dsp:cNvSpPr/>
      </dsp:nvSpPr>
      <dsp:spPr>
        <a:xfrm>
          <a:off x="0" y="1616200"/>
          <a:ext cx="4267200" cy="241559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gu-IN" sz="2000" b="1" kern="1200" dirty="0">
              <a:effectLst/>
            </a:rPr>
            <a:t>તેઓ મૃત પાંદડા અને ઘાસ જેવા </a:t>
          </a:r>
          <a:r>
            <a:rPr lang="gu-IN" sz="2000" b="1" kern="1200" dirty="0" err="1">
              <a:effectLst/>
            </a:rPr>
            <a:t>સડી</a:t>
          </a:r>
          <a:r>
            <a:rPr lang="gu-IN" sz="2000" b="1" kern="1200" dirty="0">
              <a:effectLst/>
            </a:rPr>
            <a:t> જતા </a:t>
          </a:r>
          <a:r>
            <a:rPr lang="gu-IN" sz="2000" b="1" kern="1200" dirty="0" err="1">
              <a:effectLst/>
            </a:rPr>
            <a:t>પદાર્થો</a:t>
          </a:r>
          <a:r>
            <a:rPr lang="gu-IN" sz="2000" b="1" kern="1200" dirty="0">
              <a:effectLst/>
            </a:rPr>
            <a:t> ખાય છે.</a:t>
          </a:r>
          <a:endParaRPr lang="en-IN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gu-IN" sz="2000" b="1" kern="1200" dirty="0">
              <a:effectLst/>
            </a:rPr>
            <a:t>તેઓ સ્નાયુબદ્ધ </a:t>
          </a:r>
          <a:r>
            <a:rPr lang="en-GB" sz="2000" b="1" kern="1200" dirty="0" err="1">
              <a:effectLst/>
            </a:rPr>
            <a:t>કંઠનળીની</a:t>
          </a:r>
          <a:r>
            <a:rPr lang="gu-IN" sz="2000" b="1" kern="1200" dirty="0">
              <a:effectLst/>
            </a:rPr>
            <a:t> મદદથી પોતાનો ખોરાક ગળી જાય છે.</a:t>
          </a:r>
          <a:endParaRPr lang="en-IN" sz="2000" b="1" kern="1200" dirty="0"/>
        </a:p>
      </dsp:txBody>
      <dsp:txXfrm>
        <a:off x="0" y="1616200"/>
        <a:ext cx="4267200" cy="24155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55B78-22E8-4E64-A07A-5864256F3C3A}">
      <dsp:nvSpPr>
        <dsp:cNvPr id="0" name=""/>
        <dsp:cNvSpPr/>
      </dsp:nvSpPr>
      <dsp:spPr>
        <a:xfrm>
          <a:off x="1141982" y="784"/>
          <a:ext cx="2585367" cy="129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 err="1"/>
            <a:t>અમીબા</a:t>
          </a:r>
          <a:r>
            <a:rPr lang="en-GB" sz="3600" b="1" kern="1200" dirty="0"/>
            <a:t> </a:t>
          </a:r>
          <a:endParaRPr lang="en-IN" sz="3600" b="1" kern="1200" dirty="0"/>
        </a:p>
      </dsp:txBody>
      <dsp:txXfrm>
        <a:off x="1179843" y="38645"/>
        <a:ext cx="2509645" cy="1216961"/>
      </dsp:txXfrm>
    </dsp:sp>
    <dsp:sp modelId="{5DE200E7-75C8-4917-A799-24EE7B99926E}">
      <dsp:nvSpPr>
        <dsp:cNvPr id="0" name=""/>
        <dsp:cNvSpPr/>
      </dsp:nvSpPr>
      <dsp:spPr>
        <a:xfrm>
          <a:off x="1400519" y="1293468"/>
          <a:ext cx="258536" cy="9695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9512"/>
              </a:lnTo>
              <a:lnTo>
                <a:pt x="258536" y="96951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71D717-F1E7-4C48-A2E9-614633BBE144}">
      <dsp:nvSpPr>
        <dsp:cNvPr id="0" name=""/>
        <dsp:cNvSpPr/>
      </dsp:nvSpPr>
      <dsp:spPr>
        <a:xfrm>
          <a:off x="1659055" y="1616639"/>
          <a:ext cx="2068294" cy="1292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b="1" kern="1200" dirty="0" err="1">
              <a:effectLst/>
            </a:rPr>
            <a:t>ખોરાકના</a:t>
          </a:r>
          <a:r>
            <a:rPr lang="gu-IN" sz="2000" b="1" kern="1200" dirty="0">
              <a:effectLst/>
            </a:rPr>
            <a:t> નાના કણો ખાય છે.</a:t>
          </a:r>
          <a:endParaRPr lang="en-IN" sz="2000" b="1" kern="1200" dirty="0"/>
        </a:p>
      </dsp:txBody>
      <dsp:txXfrm>
        <a:off x="1696916" y="1654500"/>
        <a:ext cx="1992572" cy="1216961"/>
      </dsp:txXfrm>
    </dsp:sp>
    <dsp:sp modelId="{1D3DEF1A-89E6-4216-9BE6-50A6044816F9}">
      <dsp:nvSpPr>
        <dsp:cNvPr id="0" name=""/>
        <dsp:cNvSpPr/>
      </dsp:nvSpPr>
      <dsp:spPr>
        <a:xfrm>
          <a:off x="1400519" y="1293468"/>
          <a:ext cx="258536" cy="2585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5367"/>
              </a:lnTo>
              <a:lnTo>
                <a:pt x="258536" y="25853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836D0F-A2F2-4684-B047-2D6513DC80FC}">
      <dsp:nvSpPr>
        <dsp:cNvPr id="0" name=""/>
        <dsp:cNvSpPr/>
      </dsp:nvSpPr>
      <dsp:spPr>
        <a:xfrm>
          <a:off x="1659055" y="3232494"/>
          <a:ext cx="2837761" cy="12926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1800" b="1" kern="1200" dirty="0">
              <a:effectLst/>
              <a:cs typeface="+mn-cs"/>
            </a:rPr>
            <a:t>તેઓ </a:t>
          </a:r>
          <a:r>
            <a:rPr lang="en-GB" sz="1800" b="1" kern="1200" dirty="0" err="1">
              <a:effectLst/>
              <a:cs typeface="+mn-cs"/>
            </a:rPr>
            <a:t>ખોટા</a:t>
          </a:r>
          <a:r>
            <a:rPr lang="en-GB" sz="1800" b="1" kern="1200" dirty="0">
              <a:effectLst/>
              <a:cs typeface="+mn-cs"/>
            </a:rPr>
            <a:t> </a:t>
          </a:r>
          <a:r>
            <a:rPr lang="en-GB" sz="1800" b="1" kern="1200" dirty="0" err="1">
              <a:effectLst/>
              <a:cs typeface="+mn-cs"/>
            </a:rPr>
            <a:t>પગ</a:t>
          </a:r>
          <a:r>
            <a:rPr lang="gu-IN" sz="1800" b="1" kern="1200" dirty="0">
              <a:effectLst/>
              <a:cs typeface="+mn-cs"/>
            </a:rPr>
            <a:t> દ્વારા પોતાનો ખોરાક ગળી જાય</a:t>
          </a:r>
          <a:r>
            <a:rPr lang="gu-IN" sz="1800" kern="1200" dirty="0">
              <a:effectLst/>
              <a:cs typeface="+mn-cs"/>
            </a:rPr>
            <a:t> છે.</a:t>
          </a:r>
          <a:endParaRPr lang="en-IN" sz="1800" b="1" kern="1200" dirty="0">
            <a:cs typeface="+mn-cs"/>
          </a:endParaRPr>
        </a:p>
      </dsp:txBody>
      <dsp:txXfrm>
        <a:off x="1696916" y="3270355"/>
        <a:ext cx="2762039" cy="121696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07D8D-C626-49B1-9745-D6949E65FC1D}">
      <dsp:nvSpPr>
        <dsp:cNvPr id="0" name=""/>
        <dsp:cNvSpPr/>
      </dsp:nvSpPr>
      <dsp:spPr>
        <a:xfrm rot="16200000">
          <a:off x="-129381" y="129381"/>
          <a:ext cx="4525963" cy="4267200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0" tIns="0" rIns="22860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 err="1"/>
            <a:t>મધમાખી</a:t>
          </a:r>
          <a:r>
            <a:rPr lang="en-GB" sz="3600" b="1" kern="1200" dirty="0"/>
            <a:t> </a:t>
          </a:r>
          <a:endParaRPr lang="en-IN" sz="36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તેઓ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ફૂલો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માંથી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પુષ્પરસ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ચૂસે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000" b="1" kern="1200" dirty="0">
            <a:latin typeface="Shruti" panose="020B0502040204020203" pitchFamily="34" charset="0"/>
            <a:cs typeface="Shruti" panose="020B05020402040202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મધમાખી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ચૂસીને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ખાય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000" b="1" kern="1200" dirty="0">
            <a:latin typeface="Shruti" panose="020B0502040204020203" pitchFamily="34" charset="0"/>
            <a:cs typeface="Shruti" panose="020B0502040204020203" pitchFamily="34" charset="0"/>
          </a:endParaRPr>
        </a:p>
      </dsp:txBody>
      <dsp:txXfrm rot="5400000">
        <a:off x="1" y="905192"/>
        <a:ext cx="4267200" cy="271557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D2980-D56C-4CA5-92DC-7D41E6D26148}">
      <dsp:nvSpPr>
        <dsp:cNvPr id="0" name=""/>
        <dsp:cNvSpPr/>
      </dsp:nvSpPr>
      <dsp:spPr>
        <a:xfrm>
          <a:off x="2046" y="0"/>
          <a:ext cx="4186907" cy="452596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 err="1"/>
            <a:t>ગોકળગાય</a:t>
          </a:r>
          <a:r>
            <a:rPr lang="en-GB" sz="3600" b="1" kern="1200" dirty="0"/>
            <a:t> </a:t>
          </a:r>
          <a:endParaRPr lang="en-IN" sz="3600" b="1" kern="1200" dirty="0"/>
        </a:p>
      </dsp:txBody>
      <dsp:txXfrm>
        <a:off x="2046" y="0"/>
        <a:ext cx="4186907" cy="1357788"/>
      </dsp:txXfrm>
    </dsp:sp>
    <dsp:sp modelId="{0379F7AC-E34A-4D6B-97A6-BD3CAEC260E0}">
      <dsp:nvSpPr>
        <dsp:cNvPr id="0" name=""/>
        <dsp:cNvSpPr/>
      </dsp:nvSpPr>
      <dsp:spPr>
        <a:xfrm>
          <a:off x="335659" y="1102728"/>
          <a:ext cx="3349525" cy="16229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 err="1"/>
            <a:t>ગોકળગાય</a:t>
          </a:r>
          <a:r>
            <a:rPr lang="en-GB" sz="2800" b="1" kern="1200" dirty="0"/>
            <a:t> </a:t>
          </a:r>
          <a:r>
            <a:rPr lang="en-GB" sz="2800" b="1" kern="1200" dirty="0" err="1"/>
            <a:t>ઘાસ</a:t>
          </a:r>
          <a:r>
            <a:rPr lang="en-GB" sz="2800" b="1" kern="1200" dirty="0"/>
            <a:t>, </a:t>
          </a:r>
          <a:r>
            <a:rPr lang="en-GB" sz="2800" b="1" kern="1200" dirty="0" err="1"/>
            <a:t>પાંદડા</a:t>
          </a:r>
          <a:r>
            <a:rPr lang="en-GB" sz="2800" b="1" kern="1200" dirty="0"/>
            <a:t> </a:t>
          </a:r>
          <a:r>
            <a:rPr lang="en-GB" sz="2800" b="1" kern="1200" dirty="0" err="1"/>
            <a:t>વગેરે</a:t>
          </a:r>
          <a:r>
            <a:rPr lang="en-GB" sz="2800" b="1" kern="1200" dirty="0"/>
            <a:t> </a:t>
          </a:r>
          <a:r>
            <a:rPr lang="en-GB" sz="2800" b="1" kern="1200" dirty="0" err="1"/>
            <a:t>ખાય</a:t>
          </a:r>
          <a:r>
            <a:rPr lang="en-GB" sz="2800" b="1" kern="1200" dirty="0"/>
            <a:t> </a:t>
          </a:r>
          <a:r>
            <a:rPr lang="en-GB" sz="2800" b="1" kern="1200" dirty="0" err="1"/>
            <a:t>છે</a:t>
          </a:r>
          <a:r>
            <a:rPr lang="en-GB" sz="2800" b="1" kern="1200" dirty="0"/>
            <a:t>.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2800" b="1" kern="1200" dirty="0"/>
        </a:p>
      </dsp:txBody>
      <dsp:txXfrm>
        <a:off x="383195" y="1150264"/>
        <a:ext cx="3254453" cy="1527923"/>
      </dsp:txXfrm>
    </dsp:sp>
    <dsp:sp modelId="{141D5105-5007-47EF-A224-A1B51D1A235A}">
      <dsp:nvSpPr>
        <dsp:cNvPr id="0" name=""/>
        <dsp:cNvSpPr/>
      </dsp:nvSpPr>
      <dsp:spPr>
        <a:xfrm>
          <a:off x="420737" y="3071977"/>
          <a:ext cx="3349525" cy="12274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800" b="1" kern="1200" dirty="0">
              <a:effectLst/>
            </a:rPr>
            <a:t>ગોકળગાય પોતાનો ખોરાક </a:t>
          </a:r>
          <a:r>
            <a:rPr lang="gu-IN" sz="2800" b="1" kern="1200" dirty="0" err="1">
              <a:effectLst/>
            </a:rPr>
            <a:t>ચાવે</a:t>
          </a:r>
          <a:r>
            <a:rPr lang="gu-IN" sz="2800" b="1" kern="1200" dirty="0">
              <a:effectLst/>
            </a:rPr>
            <a:t> છે.</a:t>
          </a:r>
          <a:endParaRPr lang="en-IN" sz="2800" b="1" kern="1200" dirty="0"/>
        </a:p>
      </dsp:txBody>
      <dsp:txXfrm>
        <a:off x="456687" y="3107927"/>
        <a:ext cx="3277625" cy="115553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06D4D0-EC3F-4785-BAA3-854426C76D5E}">
      <dsp:nvSpPr>
        <dsp:cNvPr id="0" name=""/>
        <dsp:cNvSpPr/>
      </dsp:nvSpPr>
      <dsp:spPr>
        <a:xfrm>
          <a:off x="0" y="195501"/>
          <a:ext cx="3200400" cy="128016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dk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6032" tIns="146304" rIns="256032" bIns="146304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 err="1"/>
            <a:t>કીડીઓ</a:t>
          </a:r>
          <a:endParaRPr lang="en-IN" sz="3600" b="1" kern="1200" dirty="0"/>
        </a:p>
      </dsp:txBody>
      <dsp:txXfrm>
        <a:off x="0" y="195501"/>
        <a:ext cx="3200400" cy="1280160"/>
      </dsp:txXfrm>
    </dsp:sp>
    <dsp:sp modelId="{601BCE60-0712-4EFC-8262-895DB017DB93}">
      <dsp:nvSpPr>
        <dsp:cNvPr id="0" name=""/>
        <dsp:cNvSpPr/>
      </dsp:nvSpPr>
      <dsp:spPr>
        <a:xfrm>
          <a:off x="0" y="1475661"/>
          <a:ext cx="3200400" cy="28548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gu-IN" sz="2000" b="1" kern="1200" dirty="0">
              <a:effectLst/>
            </a:rPr>
            <a:t>તેઓ જંતુઓ, મીઠાઈઓ, બીજ, છોડ, ફૂગ વગેરે ખાય છે.</a:t>
          </a:r>
          <a:endParaRPr lang="en-IN" sz="20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gu-IN" sz="2000" b="1" kern="1200" dirty="0">
              <a:effectLst/>
            </a:rPr>
            <a:t>તેઓ પોતાનો ખોરાક </a:t>
          </a:r>
          <a:r>
            <a:rPr lang="en-GB" sz="2000" b="1" kern="1200" dirty="0" err="1">
              <a:effectLst/>
            </a:rPr>
            <a:t>કાતરીને</a:t>
          </a:r>
          <a:r>
            <a:rPr lang="en-GB" sz="2000" b="1" kern="1200" dirty="0">
              <a:effectLst/>
            </a:rPr>
            <a:t> </a:t>
          </a:r>
          <a:r>
            <a:rPr lang="en-GB" sz="2000" b="1" kern="1200" dirty="0" err="1">
              <a:effectLst/>
            </a:rPr>
            <a:t>ખાય</a:t>
          </a:r>
          <a:r>
            <a:rPr lang="en-GB" sz="2000" b="1" kern="1200" dirty="0">
              <a:effectLst/>
            </a:rPr>
            <a:t> </a:t>
          </a:r>
          <a:r>
            <a:rPr lang="en-GB" sz="2000" b="1" kern="1200" dirty="0" err="1">
              <a:effectLst/>
            </a:rPr>
            <a:t>છે</a:t>
          </a:r>
          <a:r>
            <a:rPr lang="en-GB" sz="2000" b="1" kern="1200" dirty="0">
              <a:effectLst/>
            </a:rPr>
            <a:t>. </a:t>
          </a:r>
          <a:endParaRPr lang="en-IN" sz="2000" b="1" kern="1200" dirty="0"/>
        </a:p>
      </dsp:txBody>
      <dsp:txXfrm>
        <a:off x="0" y="1475661"/>
        <a:ext cx="3200400" cy="28548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255B78-22E8-4E64-A07A-5864256F3C3A}">
      <dsp:nvSpPr>
        <dsp:cNvPr id="0" name=""/>
        <dsp:cNvSpPr/>
      </dsp:nvSpPr>
      <dsp:spPr>
        <a:xfrm>
          <a:off x="125" y="221059"/>
          <a:ext cx="2333624" cy="1166812"/>
        </a:xfrm>
        <a:prstGeom prst="roundRect">
          <a:avLst>
            <a:gd name="adj" fmla="val 1000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 err="1"/>
            <a:t>માખી</a:t>
          </a:r>
          <a:r>
            <a:rPr lang="en-GB" sz="3600" b="1" kern="1200" dirty="0"/>
            <a:t> </a:t>
          </a:r>
          <a:endParaRPr lang="en-IN" sz="3600" b="1" kern="1200" dirty="0"/>
        </a:p>
      </dsp:txBody>
      <dsp:txXfrm>
        <a:off x="34300" y="255234"/>
        <a:ext cx="2265274" cy="1098462"/>
      </dsp:txXfrm>
    </dsp:sp>
    <dsp:sp modelId="{5DE200E7-75C8-4917-A799-24EE7B99926E}">
      <dsp:nvSpPr>
        <dsp:cNvPr id="0" name=""/>
        <dsp:cNvSpPr/>
      </dsp:nvSpPr>
      <dsp:spPr>
        <a:xfrm>
          <a:off x="233487" y="1387872"/>
          <a:ext cx="233362" cy="8751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5109"/>
              </a:lnTo>
              <a:lnTo>
                <a:pt x="233362" y="875109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71D717-F1E7-4C48-A2E9-614633BBE144}">
      <dsp:nvSpPr>
        <dsp:cNvPr id="0" name=""/>
        <dsp:cNvSpPr/>
      </dsp:nvSpPr>
      <dsp:spPr>
        <a:xfrm>
          <a:off x="466850" y="1679575"/>
          <a:ext cx="3662577" cy="1166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b="1" kern="1200" dirty="0">
              <a:effectLst/>
            </a:rPr>
            <a:t>તેઓ ક્ષીણ થતા </a:t>
          </a:r>
          <a:r>
            <a:rPr lang="gu-IN" sz="2000" b="1" kern="1200" dirty="0" err="1">
              <a:effectLst/>
            </a:rPr>
            <a:t>પદાર્થો</a:t>
          </a:r>
          <a:r>
            <a:rPr lang="gu-IN" sz="2000" b="1" kern="1200" dirty="0">
              <a:effectLst/>
            </a:rPr>
            <a:t>, ખાંડ, ફૂલોનો રસ વગેરે ખાય છે.</a:t>
          </a:r>
          <a:endParaRPr lang="en-IN" sz="2000" b="1" kern="1200" dirty="0"/>
        </a:p>
      </dsp:txBody>
      <dsp:txXfrm>
        <a:off x="501025" y="1713750"/>
        <a:ext cx="3594227" cy="1098462"/>
      </dsp:txXfrm>
    </dsp:sp>
    <dsp:sp modelId="{1D3DEF1A-89E6-4216-9BE6-50A6044816F9}">
      <dsp:nvSpPr>
        <dsp:cNvPr id="0" name=""/>
        <dsp:cNvSpPr/>
      </dsp:nvSpPr>
      <dsp:spPr>
        <a:xfrm>
          <a:off x="233487" y="1387872"/>
          <a:ext cx="233362" cy="2333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3624"/>
              </a:lnTo>
              <a:lnTo>
                <a:pt x="233362" y="2333624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836D0F-A2F2-4684-B047-2D6513DC80FC}">
      <dsp:nvSpPr>
        <dsp:cNvPr id="0" name=""/>
        <dsp:cNvSpPr/>
      </dsp:nvSpPr>
      <dsp:spPr>
        <a:xfrm>
          <a:off x="466850" y="3138090"/>
          <a:ext cx="3800224" cy="1166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50000"/>
              <a:hueOff val="-461694"/>
              <a:satOff val="30780"/>
              <a:lumOff val="4018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તેઓ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પોતાનો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પલાળી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ગાળી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અને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ઉકાળીને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લે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000" b="1" kern="1200" dirty="0">
            <a:latin typeface="Shruti" panose="020B0502040204020203" pitchFamily="34" charset="0"/>
            <a:cs typeface="Shruti" panose="020B0502040204020203" pitchFamily="34" charset="0"/>
          </a:endParaRPr>
        </a:p>
      </dsp:txBody>
      <dsp:txXfrm>
        <a:off x="501025" y="3172265"/>
        <a:ext cx="3731874" cy="109846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07D8D-C626-49B1-9745-D6949E65FC1D}">
      <dsp:nvSpPr>
        <dsp:cNvPr id="0" name=""/>
        <dsp:cNvSpPr/>
      </dsp:nvSpPr>
      <dsp:spPr>
        <a:xfrm rot="16200000">
          <a:off x="-205581" y="205581"/>
          <a:ext cx="4525963" cy="4114800"/>
        </a:xfrm>
        <a:prstGeom prst="flowChartManualOperation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0" tIns="0" rIns="22860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/>
            <a:t>જૂ</a:t>
          </a:r>
          <a:endParaRPr lang="en-IN" sz="36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તેઓ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લોહી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ચૂસે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.</a:t>
          </a:r>
          <a:endParaRPr lang="en-IN" sz="2000" b="1" kern="1200" dirty="0">
            <a:latin typeface="Shruti" panose="020B0502040204020203" pitchFamily="34" charset="0"/>
            <a:cs typeface="Shruti" panose="020B0502040204020203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તેથી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જૂ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ની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ખાવાની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રીત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ચૂસવાની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000" b="1" kern="1200" dirty="0">
            <a:latin typeface="Shruti" panose="020B0502040204020203" pitchFamily="34" charset="0"/>
            <a:cs typeface="Shruti" panose="020B0502040204020203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2800" b="1" kern="1200" dirty="0"/>
        </a:p>
      </dsp:txBody>
      <dsp:txXfrm rot="5400000">
        <a:off x="1" y="905192"/>
        <a:ext cx="4114800" cy="271557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62F97-7BB3-41F6-AC91-F200755D18B1}">
      <dsp:nvSpPr>
        <dsp:cNvPr id="0" name=""/>
        <dsp:cNvSpPr/>
      </dsp:nvSpPr>
      <dsp:spPr>
        <a:xfrm>
          <a:off x="2121" y="933157"/>
          <a:ext cx="4415356" cy="519453"/>
        </a:xfrm>
        <a:prstGeom prst="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54A1E4-CB96-4718-9274-3FDFCB868DA5}">
      <dsp:nvSpPr>
        <dsp:cNvPr id="0" name=""/>
        <dsp:cNvSpPr/>
      </dsp:nvSpPr>
      <dsp:spPr>
        <a:xfrm>
          <a:off x="2121" y="1128243"/>
          <a:ext cx="324368" cy="3243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D00DAC-65CE-43F9-AD51-ED2CA2BAE272}">
      <dsp:nvSpPr>
        <dsp:cNvPr id="0" name=""/>
        <dsp:cNvSpPr/>
      </dsp:nvSpPr>
      <dsp:spPr>
        <a:xfrm>
          <a:off x="2121" y="0"/>
          <a:ext cx="4415356" cy="933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/>
            <a:t>પતંગિયું </a:t>
          </a:r>
          <a:endParaRPr lang="en-IN" sz="3600" b="1" kern="1200" dirty="0"/>
        </a:p>
      </dsp:txBody>
      <dsp:txXfrm>
        <a:off x="2121" y="0"/>
        <a:ext cx="4415356" cy="933157"/>
      </dsp:txXfrm>
    </dsp:sp>
    <dsp:sp modelId="{2AD7618F-53C4-47BB-B164-44DB1F9F10D6}">
      <dsp:nvSpPr>
        <dsp:cNvPr id="0" name=""/>
        <dsp:cNvSpPr/>
      </dsp:nvSpPr>
      <dsp:spPr>
        <a:xfrm>
          <a:off x="2121" y="1884335"/>
          <a:ext cx="324360" cy="3243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265D7D-F327-4446-9FF7-8E5C8515BFE1}">
      <dsp:nvSpPr>
        <dsp:cNvPr id="0" name=""/>
        <dsp:cNvSpPr/>
      </dsp:nvSpPr>
      <dsp:spPr>
        <a:xfrm>
          <a:off x="311196" y="1668473"/>
          <a:ext cx="4106281" cy="7560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તેઓ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ફૂલો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માંથી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રસ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ચૂસે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000" b="1" kern="1200" dirty="0">
            <a:latin typeface="Shruti" panose="020B0502040204020203" pitchFamily="34" charset="0"/>
            <a:cs typeface="Shruti" panose="020B0502040204020203" pitchFamily="34" charset="0"/>
          </a:endParaRPr>
        </a:p>
      </dsp:txBody>
      <dsp:txXfrm>
        <a:off x="311196" y="1668473"/>
        <a:ext cx="4106281" cy="756084"/>
      </dsp:txXfrm>
    </dsp:sp>
    <dsp:sp modelId="{4BE4E613-BBA0-4F29-954A-F03ABA5388BA}">
      <dsp:nvSpPr>
        <dsp:cNvPr id="0" name=""/>
        <dsp:cNvSpPr/>
      </dsp:nvSpPr>
      <dsp:spPr>
        <a:xfrm>
          <a:off x="2121" y="2640419"/>
          <a:ext cx="324360" cy="3243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B4D34F-C741-4E40-A7F6-4D9CFC1371C5}">
      <dsp:nvSpPr>
        <dsp:cNvPr id="0" name=""/>
        <dsp:cNvSpPr/>
      </dsp:nvSpPr>
      <dsp:spPr>
        <a:xfrm>
          <a:off x="311196" y="2424557"/>
          <a:ext cx="4106281" cy="7560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તેથી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,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પતંગિયાઓની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ખાવાની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રીત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ચૂસવાની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1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1" kern="120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IN" sz="2000" b="1" kern="1200" dirty="0">
            <a:latin typeface="Shruti" panose="020B0502040204020203" pitchFamily="34" charset="0"/>
            <a:cs typeface="Shruti" panose="020B0502040204020203" pitchFamily="34" charset="0"/>
          </a:endParaRPr>
        </a:p>
      </dsp:txBody>
      <dsp:txXfrm>
        <a:off x="311196" y="2424557"/>
        <a:ext cx="4106281" cy="756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#1">
  <dgm:title val=""/>
  <dgm:desc val=""/>
  <dgm:catLst>
    <dgm:cat type="list" pri="10000"/>
    <dgm:cat type="relationship" pri="10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#1">
  <dgm:title val=""/>
  <dgm:desc val=""/>
  <dgm:catLst>
    <dgm:cat type="hierarchy" pri="7000"/>
    <dgm:cat type="list" pri="23000"/>
    <dgm:cat type="relationship" pri="102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2#2">
  <dgm:title val=""/>
  <dgm:desc val=""/>
  <dgm:catLst>
    <dgm:cat type="list" pri="10000"/>
    <dgm:cat type="relationship" pri="10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3#2">
  <dgm:title val=""/>
  <dgm:desc val=""/>
  <dgm:catLst>
    <dgm:cat type="hierarchy" pri="7000"/>
    <dgm:cat type="list" pri="23000"/>
    <dgm:cat type="relationship" pri="102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=""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Data" Target="../diagrams/data2.xm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microsoft.com/office/2007/relationships/diagramDrawing" Target="../diagrams/drawing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microsoft.com/office/2007/relationships/diagramDrawing" Target="../diagrams/drawing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microsoft.com/office/2007/relationships/diagramDrawing" Target="../diagrams/drawing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9" Type="http://schemas.microsoft.com/office/2007/relationships/diagramDrawing" Target="../diagrams/drawin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microsoft.com/office/2007/relationships/diagramDrawing" Target="../diagrams/drawing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microsoft.com/office/2007/relationships/diagramDrawing" Target="../diagrams/drawing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microsoft.com/office/2007/relationships/diagramDrawing" Target="../diagrams/drawing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diagramData" Target="../diagrams/data12.xml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microsoft.com/office/2007/relationships/diagramDrawing" Target="../diagrams/drawing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microsoft.com/office/2007/relationships/diagramDrawing" Target="../diagrams/drawing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hyperlink" Target="https://www.srisathyasaividyavahini.org/alfresco/d/direct/workspace/SpacesStore/17f84860-8d03-47a8-86a5-cf3a8c1f4bd5/insects-392?ticket=TICKET_8ffda8ade29a0d5d5d953ef16bdf382a18de743a" TargetMode="External"/><Relationship Id="rId7" Type="http://schemas.openxmlformats.org/officeDocument/2006/relationships/image" Target="../media/image32.jpeg"/><Relationship Id="rId2" Type="http://schemas.openxmlformats.org/officeDocument/2006/relationships/hyperlink" Target="https://www.pexels.com/photo/ants-eating-sugar-228779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hyperlink" Target="https://www.srisathyasaividyavahini.org/alfresco/d/direct/workspace/SpacesStore/3e567f9e-7dfe-457d-b350-434e2c2ce0f0/animals-and-birds-3015?ticket=TICKET_8ffda8ade29a0d5d5d953ef16bdf382a18de743a" TargetMode="External"/><Relationship Id="rId4" Type="http://schemas.openxmlformats.org/officeDocument/2006/relationships/hyperlink" Target="https://pixnio.com/science/microscopy-images/lice-infestation/body-lice-are-parasitic-insects-that-live-on-the-body-and-in-the-clothing-or-bedding-of-infested-humans" TargetMode="External"/><Relationship Id="rId9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3091A8-F5D6-4CF0-867A-68D4293E20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92375"/>
            <a:ext cx="7924800" cy="1470025"/>
          </a:xfrm>
        </p:spPr>
        <p:txBody>
          <a:bodyPr anchor="t"/>
          <a:lstStyle/>
          <a:p>
            <a:r>
              <a:rPr lang="gu-IN" b="1" dirty="0">
                <a:effectLst/>
              </a:rPr>
              <a:t>ખોરાક લેવાની </a:t>
            </a:r>
            <a:r>
              <a:rPr lang="gu-IN" b="1" dirty="0" smtClean="0">
                <a:effectLst/>
              </a:rPr>
              <a:t/>
            </a:r>
            <a:br>
              <a:rPr lang="gu-IN" b="1" dirty="0" smtClean="0">
                <a:effectLst/>
              </a:rPr>
            </a:br>
            <a:r>
              <a:rPr lang="gu-IN" b="1" dirty="0" smtClean="0">
                <a:effectLst/>
              </a:rPr>
              <a:t>વિવિધ </a:t>
            </a:r>
            <a:r>
              <a:rPr lang="gu-IN" b="1" dirty="0">
                <a:effectLst/>
              </a:rPr>
              <a:t>રીતો</a:t>
            </a:r>
            <a:r>
              <a:rPr lang="en-GB" b="1" dirty="0">
                <a:effectLst/>
              </a:rPr>
              <a:t/>
            </a:r>
            <a:br>
              <a:rPr lang="en-GB" b="1" dirty="0">
                <a:effectLst/>
              </a:rPr>
            </a:br>
            <a:endParaRPr lang="en-IN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2C3B08-55DB-435A-AF65-1E687BAA2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74638"/>
            <a:ext cx="6096000" cy="639762"/>
          </a:xfrm>
        </p:spPr>
        <p:txBody>
          <a:bodyPr/>
          <a:lstStyle/>
          <a:p>
            <a:r>
              <a:rPr lang="en-GB" b="1" dirty="0" err="1"/>
              <a:t>ખોરાક</a:t>
            </a:r>
            <a:r>
              <a:rPr lang="en-GB" b="1" dirty="0"/>
              <a:t> 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6FF1EA1-D5B6-4D2C-A2B3-EA0CC7BF7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2133600"/>
          </a:xfrm>
        </p:spPr>
        <p:txBody>
          <a:bodyPr/>
          <a:lstStyle/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b="1" dirty="0" err="1"/>
              <a:t>જીવન</a:t>
            </a:r>
            <a:r>
              <a:rPr lang="en-GB" sz="2400" b="1" dirty="0"/>
              <a:t> </a:t>
            </a:r>
            <a:r>
              <a:rPr lang="en-GB" sz="2400" b="1" dirty="0" err="1"/>
              <a:t>જીવવા</a:t>
            </a:r>
            <a:r>
              <a:rPr lang="en-GB" sz="2400" b="1" dirty="0"/>
              <a:t> </a:t>
            </a:r>
            <a:r>
              <a:rPr lang="en-GB" sz="2400" b="1" dirty="0" err="1"/>
              <a:t>માટે</a:t>
            </a:r>
            <a:r>
              <a:rPr lang="en-GB" sz="2400" b="1" dirty="0"/>
              <a:t> </a:t>
            </a:r>
            <a:r>
              <a:rPr lang="en-GB" sz="2400" b="1" dirty="0" err="1"/>
              <a:t>ખોરાક</a:t>
            </a:r>
            <a:r>
              <a:rPr lang="en-GB" sz="2400" b="1" dirty="0"/>
              <a:t> </a:t>
            </a:r>
            <a:r>
              <a:rPr lang="en-GB" sz="2400" b="1" dirty="0" err="1"/>
              <a:t>ખૂબજ</a:t>
            </a:r>
            <a:r>
              <a:rPr lang="en-GB" sz="2400" b="1" dirty="0"/>
              <a:t> </a:t>
            </a:r>
            <a:r>
              <a:rPr lang="en-GB" sz="2400" b="1" dirty="0" err="1"/>
              <a:t>જરૂરી</a:t>
            </a:r>
            <a:r>
              <a:rPr lang="en-GB" sz="2400" b="1" dirty="0"/>
              <a:t> છે. </a:t>
            </a:r>
            <a:endParaRPr lang="gu-IN" sz="2400" b="1" dirty="0" smtClean="0"/>
          </a:p>
          <a:p>
            <a:pPr marL="457200" indent="-457200">
              <a:spcBef>
                <a:spcPts val="0"/>
              </a:spcBef>
            </a:pPr>
            <a:endParaRPr lang="en-GB" sz="2400" b="1" dirty="0"/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gu-IN" sz="2400" b="1" dirty="0">
                <a:effectLst/>
              </a:rPr>
              <a:t>ખોરાક ખાધા વિના, કોઈપણ જીવનનું અસ્તિત્વ શક્ય નથી</a:t>
            </a:r>
            <a:r>
              <a:rPr lang="gu-IN" sz="2400" b="1" dirty="0" smtClean="0">
                <a:effectLst/>
              </a:rPr>
              <a:t>.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gu-IN" sz="2400" b="1" dirty="0">
                <a:effectLst/>
              </a:rPr>
              <a:t>બધા </a:t>
            </a:r>
            <a:r>
              <a:rPr lang="gu-IN" sz="2400" b="1" dirty="0" err="1">
                <a:effectLst/>
              </a:rPr>
              <a:t>જીવો</a:t>
            </a:r>
            <a:r>
              <a:rPr lang="gu-IN" sz="2400" b="1" dirty="0">
                <a:effectLst/>
              </a:rPr>
              <a:t> ખોરાક ખાય છે.</a:t>
            </a:r>
            <a:endParaRPr lang="en-IN" sz="2400" b="1" dirty="0"/>
          </a:p>
        </p:txBody>
      </p:sp>
      <p:pic>
        <p:nvPicPr>
          <p:cNvPr id="1026" name="Picture 2" descr="Goffer, Rodent, Animal, Eating, Food, Small, Cute">
            <a:extLst>
              <a:ext uri="{FF2B5EF4-FFF2-40B4-BE49-F238E27FC236}">
                <a16:creationId xmlns="" xmlns:a16="http://schemas.microsoft.com/office/drawing/2014/main" id="{7D066F43-A6B6-47A0-A8C0-BAAB4BAAD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88636"/>
            <a:ext cx="3448877" cy="2299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olf eating animal meat">
            <a:extLst>
              <a:ext uri="{FF2B5EF4-FFF2-40B4-BE49-F238E27FC236}">
                <a16:creationId xmlns="" xmlns:a16="http://schemas.microsoft.com/office/drawing/2014/main" id="{634852B7-EF57-4BFE-BD86-679A07F4A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488636"/>
            <a:ext cx="3448877" cy="23024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6C0C58-1DAF-425B-A6BA-D6340E10E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65918"/>
            <a:ext cx="8229600" cy="731837"/>
          </a:xfrm>
        </p:spPr>
        <p:txBody>
          <a:bodyPr anchor="ctr"/>
          <a:lstStyle/>
          <a:p>
            <a:r>
              <a:rPr lang="en-GB" b="1" dirty="0" err="1"/>
              <a:t>પ્રાણીઓમાં</a:t>
            </a:r>
            <a:r>
              <a:rPr lang="en-GB" b="1" dirty="0"/>
              <a:t> </a:t>
            </a:r>
            <a:r>
              <a:rPr lang="en-GB" b="1" dirty="0" err="1"/>
              <a:t>પોષણ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8B697BE9-F1C7-4E7C-9577-05457BDB04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27825035"/>
              </p:ext>
            </p:extLst>
          </p:nvPr>
        </p:nvGraphicFramePr>
        <p:xfrm>
          <a:off x="381000" y="1219200"/>
          <a:ext cx="8458200" cy="4906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56928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39284E-79E2-410A-B519-DF3A5EF1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anchor="t"/>
          <a:lstStyle/>
          <a:p>
            <a:r>
              <a:rPr lang="en-GB" b="1" dirty="0" err="1"/>
              <a:t>પ્રાણીઓમાં</a:t>
            </a:r>
            <a:r>
              <a:rPr lang="en-GB" b="1" dirty="0"/>
              <a:t> </a:t>
            </a:r>
            <a:r>
              <a:rPr lang="en-GB" b="1" dirty="0" err="1"/>
              <a:t>પોષણ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38FE75E-1C07-477F-8CD0-3B501E630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17638"/>
            <a:ext cx="4267200" cy="236220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gu-IN" sz="2800" b="1" dirty="0">
                <a:effectLst/>
              </a:rPr>
              <a:t>ખોરાકને અંદર લેવાની </a:t>
            </a:r>
            <a:r>
              <a:rPr lang="gu-IN" sz="2800" b="1" dirty="0" err="1">
                <a:effectLst/>
              </a:rPr>
              <a:t>પ્રક્રિયાને</a:t>
            </a:r>
            <a:r>
              <a:rPr lang="gu-IN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અંતઃગ્રહણ</a:t>
            </a:r>
            <a:r>
              <a:rPr lang="gu-IN" sz="2800" b="1" dirty="0">
                <a:effectLst/>
              </a:rPr>
              <a:t> કહેવામાં આવે છે.</a:t>
            </a:r>
            <a:endParaRPr lang="en-GB" sz="2800" b="1" dirty="0">
              <a:effectLst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gu-IN" sz="2800" b="1" dirty="0">
                <a:effectLst/>
              </a:rPr>
              <a:t>જે ખોરાક અંદર લેવામાં આવે છે તે શ્રેણીબદ્ધ </a:t>
            </a:r>
            <a:r>
              <a:rPr lang="gu-IN" sz="2800" b="1" dirty="0" err="1">
                <a:effectLst/>
              </a:rPr>
              <a:t>પગલાંમાંથી</a:t>
            </a:r>
            <a:r>
              <a:rPr lang="gu-IN" sz="2800" b="1" dirty="0">
                <a:effectLst/>
              </a:rPr>
              <a:t> પસાર થાય છે.</a:t>
            </a:r>
            <a:endParaRPr lang="en-US" sz="2800" b="1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gu-IN" sz="2800" b="1" dirty="0" err="1">
                <a:effectLst/>
              </a:rPr>
              <a:t>ખોરાકના</a:t>
            </a:r>
            <a:r>
              <a:rPr lang="gu-IN" sz="2800" b="1" dirty="0">
                <a:effectLst/>
              </a:rPr>
              <a:t> જટિલ </a:t>
            </a:r>
            <a:r>
              <a:rPr lang="gu-IN" sz="2800" b="1" dirty="0" err="1">
                <a:effectLst/>
              </a:rPr>
              <a:t>ઘટકોનું</a:t>
            </a:r>
            <a:r>
              <a:rPr lang="gu-IN" sz="2800" b="1" dirty="0">
                <a:effectLst/>
              </a:rPr>
              <a:t> સરળ </a:t>
            </a:r>
            <a:r>
              <a:rPr lang="gu-IN" sz="2800" b="1" dirty="0" err="1">
                <a:effectLst/>
              </a:rPr>
              <a:t>પદાર્થોમાં</a:t>
            </a:r>
            <a:r>
              <a:rPr lang="gu-IN" sz="2800" b="1" dirty="0">
                <a:effectLst/>
              </a:rPr>
              <a:t> વિભાજન થવાને પાચન કહેવામાં આવે છે.</a:t>
            </a:r>
            <a:endParaRPr lang="en-IN" sz="2800" b="1" dirty="0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588E57D-8487-4945-B98B-4373C10C3B65}"/>
              </a:ext>
            </a:extLst>
          </p:cNvPr>
          <p:cNvSpPr/>
          <p:nvPr/>
        </p:nvSpPr>
        <p:spPr>
          <a:xfrm>
            <a:off x="5029200" y="1435515"/>
            <a:ext cx="2209800" cy="9445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 err="1"/>
              <a:t>અંતઃગ્રહણ</a:t>
            </a:r>
            <a:r>
              <a:rPr lang="en-GB" sz="2800" b="1" dirty="0"/>
              <a:t> </a:t>
            </a:r>
            <a:endParaRPr lang="en-IN" sz="2800" b="1" dirty="0"/>
          </a:p>
        </p:txBody>
      </p:sp>
      <p:sp>
        <p:nvSpPr>
          <p:cNvPr id="5" name="Arrow: Down 4">
            <a:extLst>
              <a:ext uri="{FF2B5EF4-FFF2-40B4-BE49-F238E27FC236}">
                <a16:creationId xmlns="" xmlns:a16="http://schemas.microsoft.com/office/drawing/2014/main" id="{CCEBAC6C-34B8-44F7-9B47-62A705ED3162}"/>
              </a:ext>
            </a:extLst>
          </p:cNvPr>
          <p:cNvSpPr/>
          <p:nvPr/>
        </p:nvSpPr>
        <p:spPr>
          <a:xfrm>
            <a:off x="5943600" y="2598738"/>
            <a:ext cx="381000" cy="1973262"/>
          </a:xfrm>
          <a:prstGeom prst="downArrow">
            <a:avLst>
              <a:gd name="adj1" fmla="val 50000"/>
              <a:gd name="adj2" fmla="val 137912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b="1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48EA957-CE86-4073-AD23-6602F9EBAA32}"/>
              </a:ext>
            </a:extLst>
          </p:cNvPr>
          <p:cNvSpPr txBox="1"/>
          <p:nvPr/>
        </p:nvSpPr>
        <p:spPr>
          <a:xfrm>
            <a:off x="6456507" y="2741261"/>
            <a:ext cx="24588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sz="2800" b="1" i="0" dirty="0" err="1">
                <a:solidFill>
                  <a:srgbClr val="545454"/>
                </a:solidFill>
                <a:effectLst/>
                <a:latin typeface="Roboto" panose="02000000000000000000" pitchFamily="2" charset="0"/>
              </a:rPr>
              <a:t>ખોરાકના</a:t>
            </a:r>
            <a:r>
              <a:rPr lang="gu-IN" sz="2800" b="1" i="0" dirty="0">
                <a:solidFill>
                  <a:srgbClr val="545454"/>
                </a:solidFill>
                <a:effectLst/>
                <a:latin typeface="Roboto" panose="02000000000000000000" pitchFamily="2" charset="0"/>
              </a:rPr>
              <a:t> જટિલ </a:t>
            </a:r>
            <a:r>
              <a:rPr lang="gu-IN" sz="2800" b="1" i="0" dirty="0" err="1">
                <a:solidFill>
                  <a:srgbClr val="545454"/>
                </a:solidFill>
                <a:effectLst/>
                <a:latin typeface="Roboto" panose="02000000000000000000" pitchFamily="2" charset="0"/>
              </a:rPr>
              <a:t>ઘટકોનું</a:t>
            </a:r>
            <a:r>
              <a:rPr lang="gu-IN" sz="2800" b="1" i="0" dirty="0">
                <a:solidFill>
                  <a:srgbClr val="545454"/>
                </a:solidFill>
                <a:effectLst/>
                <a:latin typeface="Roboto" panose="02000000000000000000" pitchFamily="2" charset="0"/>
              </a:rPr>
              <a:t> વિભાજન</a:t>
            </a:r>
            <a:endParaRPr lang="en-IN" sz="2800" b="1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53FB306-B8C1-4C97-93CA-1BAFFF0941DC}"/>
              </a:ext>
            </a:extLst>
          </p:cNvPr>
          <p:cNvSpPr/>
          <p:nvPr/>
        </p:nvSpPr>
        <p:spPr>
          <a:xfrm>
            <a:off x="5029200" y="4648200"/>
            <a:ext cx="2209800" cy="9445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 err="1">
                <a:cs typeface="+mj-cs"/>
              </a:rPr>
              <a:t>પાચન</a:t>
            </a:r>
            <a:endParaRPr lang="en-IN" sz="2800" b="1" dirty="0"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171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57164A-E4BF-4F97-A2C2-7C2569080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 anchor="ctr"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F4590975-25AB-4DA5-9C96-F31974E518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70471791"/>
              </p:ext>
            </p:extLst>
          </p:nvPr>
        </p:nvGraphicFramePr>
        <p:xfrm>
          <a:off x="-1981200" y="1417638"/>
          <a:ext cx="8077200" cy="3992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Snake, Reptiles, Swallowing The Victim, Forest, Nature">
            <a:extLst>
              <a:ext uri="{FF2B5EF4-FFF2-40B4-BE49-F238E27FC236}">
                <a16:creationId xmlns="" xmlns:a16="http://schemas.microsoft.com/office/drawing/2014/main" id="{E1D71CAA-8489-4276-88E3-159806288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09800"/>
            <a:ext cx="4493575" cy="29957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2154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B4435FB-D45B-4C9B-A6DB-6A5BEE0E2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8"/>
            <a:ext cx="8229600" cy="1143000"/>
          </a:xfrm>
        </p:spPr>
        <p:txBody>
          <a:bodyPr anchor="ctr"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2C97A712-8D6D-4AC9-97BA-67B8F067D3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22942917"/>
              </p:ext>
            </p:extLst>
          </p:nvPr>
        </p:nvGraphicFramePr>
        <p:xfrm>
          <a:off x="457200" y="1447800"/>
          <a:ext cx="4038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Girl Eating Sliced Watermelon Fruit Beside Table">
            <a:extLst>
              <a:ext uri="{FF2B5EF4-FFF2-40B4-BE49-F238E27FC236}">
                <a16:creationId xmlns="" xmlns:a16="http://schemas.microsoft.com/office/drawing/2014/main" id="{4EB164DE-851B-4733-AA6C-17A254DC1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348" y="2362199"/>
            <a:ext cx="4128052" cy="2752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4909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D8D6EB-09D7-439B-AADE-EA2DF5254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1143000"/>
          </a:xfrm>
        </p:spPr>
        <p:txBody>
          <a:bodyPr anchor="ctr"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8DC51757-8F09-418D-B6B2-FBA3691C44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48991434"/>
              </p:ext>
            </p:extLst>
          </p:nvPr>
        </p:nvGraphicFramePr>
        <p:xfrm>
          <a:off x="457200" y="1600200"/>
          <a:ext cx="5181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8A053CC0-9610-425F-B7F5-7A6ED8787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057400"/>
            <a:ext cx="2787756" cy="3200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3405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E8DF924-28AE-4226-B4BA-BCE7CB13D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 anchor="ctr"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B4DC217D-CC88-4D94-8D61-F294715871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11522489"/>
              </p:ext>
            </p:extLst>
          </p:nvPr>
        </p:nvGraphicFramePr>
        <p:xfrm>
          <a:off x="152400" y="1600201"/>
          <a:ext cx="3893384" cy="47637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1C67045-3011-4AF4-A5BB-44EB842121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13571"/>
            <a:ext cx="4343400" cy="28992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7709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357122-3CDE-4021-ADAC-F100C867D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338"/>
            <a:ext cx="8229600" cy="1143000"/>
          </a:xfrm>
        </p:spPr>
        <p:txBody>
          <a:bodyPr anchor="ctr"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00855BA8-4AF7-4CF7-BBCF-FF68AE4036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5842377"/>
              </p:ext>
            </p:extLst>
          </p:nvPr>
        </p:nvGraphicFramePr>
        <p:xfrm>
          <a:off x="152400" y="13716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>
            <a:extLst>
              <a:ext uri="{FF2B5EF4-FFF2-40B4-BE49-F238E27FC236}">
                <a16:creationId xmlns="" xmlns:a16="http://schemas.microsoft.com/office/drawing/2014/main" id="{D2B07E96-D66F-4CFB-95CE-369B06DB9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880" y="2443955"/>
            <a:ext cx="4541520" cy="2838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7425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766A44-B822-4E23-8F54-4331C74DC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19" y="160708"/>
            <a:ext cx="8229600" cy="1143000"/>
          </a:xfrm>
        </p:spPr>
        <p:txBody>
          <a:bodyPr anchor="ctr"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pic>
        <p:nvPicPr>
          <p:cNvPr id="7170" name="Picture 2">
            <a:extLst>
              <a:ext uri="{FF2B5EF4-FFF2-40B4-BE49-F238E27FC236}">
                <a16:creationId xmlns="" xmlns:a16="http://schemas.microsoft.com/office/drawing/2014/main" id="{8B3DA13E-F93F-4971-B4CF-017E0F4B2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17800"/>
            <a:ext cx="4267200" cy="284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Diagram 5">
            <a:extLst>
              <a:ext uri="{FF2B5EF4-FFF2-40B4-BE49-F238E27FC236}">
                <a16:creationId xmlns="" xmlns:a16="http://schemas.microsoft.com/office/drawing/2014/main" id="{26D8E1E5-9CC7-4267-8B24-57919FBEFE5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052205217"/>
              </p:ext>
            </p:extLst>
          </p:nvPr>
        </p:nvGraphicFramePr>
        <p:xfrm>
          <a:off x="152400" y="1295400"/>
          <a:ext cx="4267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08085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FE1AB2-8222-4AFE-BF43-F520408A7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 anchor="ctr"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C9DE6760-CFC3-47AD-9F0A-1092B3C9E0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432989701"/>
              </p:ext>
            </p:extLst>
          </p:nvPr>
        </p:nvGraphicFramePr>
        <p:xfrm>
          <a:off x="-609600" y="1600200"/>
          <a:ext cx="5638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218" name="Picture 2">
            <a:extLst>
              <a:ext uri="{FF2B5EF4-FFF2-40B4-BE49-F238E27FC236}">
                <a16:creationId xmlns="" xmlns:a16="http://schemas.microsoft.com/office/drawing/2014/main" id="{5C933D5E-64AA-47F4-BBBC-3F6FB6801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-36000" contrast="6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057400"/>
            <a:ext cx="4572000" cy="3324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1362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1870B4-E6D0-45AD-AE7D-9AFAFEE13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 anchor="ctr"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AC7275E2-7E7A-4F76-B27F-153EEC179A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58223475"/>
              </p:ext>
            </p:extLst>
          </p:nvPr>
        </p:nvGraphicFramePr>
        <p:xfrm>
          <a:off x="457200" y="1600200"/>
          <a:ext cx="42672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4338" name="Picture 2">
            <a:extLst>
              <a:ext uri="{FF2B5EF4-FFF2-40B4-BE49-F238E27FC236}">
                <a16:creationId xmlns="" xmlns:a16="http://schemas.microsoft.com/office/drawing/2014/main" id="{AA760A52-5DCB-4C8C-9B80-79E59B87D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86000"/>
            <a:ext cx="3873615" cy="34808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3381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E96C21-98F8-42A4-9238-44081384C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13069"/>
            <a:ext cx="8229600" cy="1037536"/>
          </a:xfrm>
        </p:spPr>
        <p:txBody>
          <a:bodyPr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C123001F-14E7-4016-9E69-EE1059CCAE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047923501"/>
              </p:ext>
            </p:extLst>
          </p:nvPr>
        </p:nvGraphicFramePr>
        <p:xfrm>
          <a:off x="460513" y="1600200"/>
          <a:ext cx="4191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362" name="Picture 2" descr="snail snail eating close up free photo">
            <a:extLst>
              <a:ext uri="{FF2B5EF4-FFF2-40B4-BE49-F238E27FC236}">
                <a16:creationId xmlns="" xmlns:a16="http://schemas.microsoft.com/office/drawing/2014/main" id="{1A7F3206-1A91-41FE-8D46-1BD85C624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887" y="2209800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8213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93588E7-B284-5820-77BC-7E030DB39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7" y="1"/>
            <a:ext cx="9101554" cy="68901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319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890EBC7-0FF0-4F2F-A4C4-EA1F603F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74" y="160337"/>
            <a:ext cx="8229600" cy="1143000"/>
          </a:xfrm>
        </p:spPr>
        <p:txBody>
          <a:bodyPr anchor="ctr"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1A286658-025D-472E-90A4-B9E03DFFE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11704864"/>
              </p:ext>
            </p:extLst>
          </p:nvPr>
        </p:nvGraphicFramePr>
        <p:xfrm>
          <a:off x="457200" y="1600200"/>
          <a:ext cx="3200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290" name="Picture 2" descr="Ants eating sugar">
            <a:extLst>
              <a:ext uri="{FF2B5EF4-FFF2-40B4-BE49-F238E27FC236}">
                <a16:creationId xmlns="" xmlns:a16="http://schemas.microsoft.com/office/drawing/2014/main" id="{1C141B0C-2843-4871-98D1-6B38490B4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9812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0684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4A3D850-78EC-40A8-9E66-38C74D728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 anchor="ctr"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E7ACA6FB-6CA7-4217-85DA-1D27210DEA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3254550"/>
              </p:ext>
            </p:extLst>
          </p:nvPr>
        </p:nvGraphicFramePr>
        <p:xfrm>
          <a:off x="381000" y="1600200"/>
          <a:ext cx="4343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7410" name="Picture 2">
            <a:extLst>
              <a:ext uri="{FF2B5EF4-FFF2-40B4-BE49-F238E27FC236}">
                <a16:creationId xmlns="" xmlns:a16="http://schemas.microsoft.com/office/drawing/2014/main" id="{BF71827B-8FA9-4CBC-A7A4-2FBA45241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148681"/>
            <a:ext cx="4085432" cy="3429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6843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F73E58-8F6B-4E49-846F-817D5DF8D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60337"/>
            <a:ext cx="8229600" cy="1143000"/>
          </a:xfrm>
        </p:spPr>
        <p:txBody>
          <a:bodyPr anchor="ctr"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FF98680E-05D3-4AE8-82A9-4BF7B215E9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04890129"/>
              </p:ext>
            </p:extLst>
          </p:nvPr>
        </p:nvGraphicFramePr>
        <p:xfrm>
          <a:off x="457200" y="1600200"/>
          <a:ext cx="4114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266" name="Picture 2" descr="body, lice, parasitic, insects, live, body, clothing, bedding, infested, hu">
            <a:extLst>
              <a:ext uri="{FF2B5EF4-FFF2-40B4-BE49-F238E27FC236}">
                <a16:creationId xmlns="" xmlns:a16="http://schemas.microsoft.com/office/drawing/2014/main" id="{47783160-29CD-4000-99B8-4690830FE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682" y="2438400"/>
            <a:ext cx="4132718" cy="27760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361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605E3D-1A08-4F14-BA86-4D17AA9F1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229600" cy="1143000"/>
          </a:xfrm>
        </p:spPr>
        <p:txBody>
          <a:bodyPr anchor="ctr"/>
          <a:lstStyle/>
          <a:p>
            <a:r>
              <a:rPr lang="gu-IN" b="1" dirty="0" err="1">
                <a:effectLst/>
              </a:rPr>
              <a:t>સજીવોમાં</a:t>
            </a:r>
            <a:r>
              <a:rPr lang="gu-IN" b="1" dirty="0">
                <a:effectLst/>
              </a:rPr>
              <a:t> ખોરાક લેવાની વિવિધ </a:t>
            </a:r>
            <a:r>
              <a:rPr lang="gu-IN" b="1" dirty="0" err="1">
                <a:effectLst/>
              </a:rPr>
              <a:t>રીતો</a:t>
            </a:r>
            <a:endParaRPr lang="en-IN" b="1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3781D375-36E6-4AD8-BE75-DDD332B05C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70226796"/>
              </p:ext>
            </p:extLst>
          </p:nvPr>
        </p:nvGraphicFramePr>
        <p:xfrm>
          <a:off x="457200" y="1600200"/>
          <a:ext cx="4419600" cy="4983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2" name="Picture 2">
            <a:extLst>
              <a:ext uri="{FF2B5EF4-FFF2-40B4-BE49-F238E27FC236}">
                <a16:creationId xmlns="" xmlns:a16="http://schemas.microsoft.com/office/drawing/2014/main" id="{638E5912-0874-4E1D-91B0-DE985FC3A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133600"/>
            <a:ext cx="3886200" cy="2590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6152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797F19-4850-434F-A6BA-C6C54EC67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 b="1" dirty="0" err="1"/>
              <a:t>પાચન</a:t>
            </a:r>
            <a:r>
              <a:rPr lang="en-GB" b="1" dirty="0"/>
              <a:t> </a:t>
            </a:r>
            <a:r>
              <a:rPr lang="en-GB" b="1" dirty="0" err="1"/>
              <a:t>ક્રિયા</a:t>
            </a:r>
            <a:r>
              <a:rPr lang="en-GB" b="1" dirty="0"/>
              <a:t> 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130D9A0-EF05-474D-B803-EA5D37555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05000"/>
            <a:ext cx="7239000" cy="281940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GB" sz="2800" b="1" dirty="0" err="1">
                <a:solidFill>
                  <a:schemeClr val="accent2">
                    <a:lumMod val="50000"/>
                  </a:schemeClr>
                </a:solidFill>
              </a:rPr>
              <a:t>આપણે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2">
                    <a:lumMod val="50000"/>
                  </a:schemeClr>
                </a:solidFill>
              </a:rPr>
              <a:t>જોઈએ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2">
                    <a:lumMod val="50000"/>
                  </a:schemeClr>
                </a:solidFill>
              </a:rPr>
              <a:t>છીએ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2">
                    <a:lumMod val="50000"/>
                  </a:schemeClr>
                </a:solidFill>
              </a:rPr>
              <a:t>કે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2">
                    <a:lumMod val="50000"/>
                  </a:schemeClr>
                </a:solidFill>
              </a:rPr>
              <a:t>દરેક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2">
                    <a:lumMod val="50000"/>
                  </a:schemeClr>
                </a:solidFill>
              </a:rPr>
              <a:t>સજીવોની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2">
                    <a:lumMod val="50000"/>
                  </a:schemeClr>
                </a:solidFill>
              </a:rPr>
              <a:t>ખોરાક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2">
                    <a:lumMod val="50000"/>
                  </a:schemeClr>
                </a:solidFill>
              </a:rPr>
              <a:t>લેવાની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2">
                    <a:lumMod val="50000"/>
                  </a:schemeClr>
                </a:solidFill>
              </a:rPr>
              <a:t>પોતાની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GB" sz="2800" b="1" dirty="0" err="1">
                <a:solidFill>
                  <a:schemeClr val="accent2">
                    <a:lumMod val="50000"/>
                  </a:schemeClr>
                </a:solidFill>
              </a:rPr>
              <a:t>રીત</a:t>
            </a:r>
            <a:r>
              <a:rPr lang="en-GB" sz="2800" b="1" dirty="0">
                <a:solidFill>
                  <a:schemeClr val="accent2">
                    <a:lumMod val="50000"/>
                  </a:schemeClr>
                </a:solidFill>
              </a:rPr>
              <a:t> છે. </a:t>
            </a:r>
            <a:endParaRPr lang="gu-IN" sz="28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en-US" sz="28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gu-IN" sz="2800" b="1" dirty="0">
                <a:solidFill>
                  <a:schemeClr val="accent2">
                    <a:lumMod val="50000"/>
                  </a:schemeClr>
                </a:solidFill>
                <a:effectLst/>
              </a:rPr>
              <a:t>માણસ જેવા ઉચ્ચ </a:t>
            </a:r>
            <a:r>
              <a:rPr lang="gu-IN" sz="2800" b="1" dirty="0" err="1">
                <a:solidFill>
                  <a:schemeClr val="accent2">
                    <a:lumMod val="50000"/>
                  </a:schemeClr>
                </a:solidFill>
                <a:effectLst/>
              </a:rPr>
              <a:t>પ્રાણીઓમાં</a:t>
            </a:r>
            <a:r>
              <a:rPr lang="gu-IN" sz="2800" b="1" dirty="0">
                <a:solidFill>
                  <a:schemeClr val="accent2">
                    <a:lumMod val="50000"/>
                  </a:schemeClr>
                </a:solidFill>
                <a:effectLst/>
              </a:rPr>
              <a:t> ખૂબ જ સારી રીતે વિકસિત પાચન તંત્ર હોય છે અને તેમના પાચન અંગો પણ સારી રીતે વિકસિત હોય છે.</a:t>
            </a:r>
            <a:endParaRPr lang="en-IN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624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3BBDAB-0055-4EAD-97DA-896B4FAEC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 b="1" dirty="0" err="1"/>
              <a:t>પાચન</a:t>
            </a:r>
            <a:r>
              <a:rPr lang="en-GB" b="1" dirty="0"/>
              <a:t> </a:t>
            </a:r>
            <a:r>
              <a:rPr lang="en-GB" b="1" dirty="0" err="1"/>
              <a:t>ક્રિયા</a:t>
            </a:r>
            <a:r>
              <a:rPr lang="en-GB" b="1" dirty="0"/>
              <a:t> 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7FE76BD-9606-4723-BA4D-8C28D065F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7800"/>
            <a:ext cx="7676322" cy="4343400"/>
          </a:xfrm>
        </p:spPr>
        <p:txBody>
          <a:bodyPr anchor="ctr"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નાના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પ્રાણીઓ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જેમ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કે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અમીબા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,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હાઇડ્રા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 (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જળ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વ્યાળ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) </a:t>
            </a:r>
            <a:r>
              <a:rPr lang="en-GB" sz="2800" b="1" dirty="0" err="1" smtClean="0">
                <a:latin typeface="Shruti" panose="020B0502040204020203" pitchFamily="34" charset="0"/>
                <a:cs typeface="Shruti" panose="020B0502040204020203" pitchFamily="34" charset="0"/>
              </a:rPr>
              <a:t>વગેરેમાં</a:t>
            </a:r>
            <a:r>
              <a:rPr lang="en-GB" sz="2800" b="1" dirty="0" smtClean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પાચન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અંગો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સારી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રીતે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વિકસિત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હોતા</a:t>
            </a:r>
            <a:r>
              <a:rPr lang="en-GB" sz="2800" b="1" dirty="0"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r>
              <a:rPr lang="en-GB" sz="2800" b="1" dirty="0" err="1">
                <a:latin typeface="Shruti" panose="020B0502040204020203" pitchFamily="34" charset="0"/>
                <a:cs typeface="Shruti" panose="020B0502040204020203" pitchFamily="34" charset="0"/>
              </a:rPr>
              <a:t>નથી</a:t>
            </a:r>
            <a:r>
              <a:rPr lang="en-GB" sz="2800" b="1" dirty="0" smtClean="0">
                <a:latin typeface="Shruti" panose="020B0502040204020203" pitchFamily="34" charset="0"/>
                <a:cs typeface="Shruti" panose="020B0502040204020203" pitchFamily="34" charset="0"/>
              </a:rPr>
              <a:t>.</a:t>
            </a:r>
            <a:endParaRPr lang="gu-IN" sz="2800" b="1" dirty="0" smtClean="0">
              <a:latin typeface="Shruti" panose="020B0502040204020203" pitchFamily="34" charset="0"/>
              <a:cs typeface="Shruti" panose="020B0502040204020203" pitchFamily="34" charset="0"/>
            </a:endParaRPr>
          </a:p>
          <a:p>
            <a:endParaRPr lang="en-US" sz="2800" b="1" dirty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gu-IN" sz="2800" b="1" dirty="0" err="1">
                <a:effectLst/>
              </a:rPr>
              <a:t>ખાવામાં</a:t>
            </a:r>
            <a:r>
              <a:rPr lang="gu-IN" sz="2800" b="1" dirty="0">
                <a:effectLst/>
              </a:rPr>
              <a:t> આવતો બધો </a:t>
            </a:r>
            <a:r>
              <a:rPr lang="en-GB" sz="2800" b="1" dirty="0" err="1">
                <a:effectLst/>
              </a:rPr>
              <a:t>ખોરાક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સરળ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કણોમાં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તૂટી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જાય</a:t>
            </a:r>
            <a:r>
              <a:rPr lang="en-GB" sz="2800" b="1" dirty="0">
                <a:effectLst/>
              </a:rPr>
              <a:t> છે </a:t>
            </a:r>
            <a:r>
              <a:rPr lang="en-GB" sz="2800" b="1" dirty="0" err="1">
                <a:effectLst/>
              </a:rPr>
              <a:t>જે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પછી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શરીર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દ્વારા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શોષાય</a:t>
            </a:r>
            <a:r>
              <a:rPr lang="en-GB" sz="2800" b="1" dirty="0">
                <a:effectLst/>
              </a:rPr>
              <a:t> છે. </a:t>
            </a:r>
            <a:endParaRPr lang="gu-IN" sz="2800" b="1" dirty="0" smtClean="0">
              <a:effectLst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GB" sz="2800" b="1" dirty="0">
              <a:effectLst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2800" b="1" dirty="0" err="1">
                <a:effectLst/>
              </a:rPr>
              <a:t>પછી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કચરો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શરીરમાંથી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બહાર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 smtClean="0">
                <a:effectLst/>
              </a:rPr>
              <a:t>ફેંકી</a:t>
            </a:r>
            <a:r>
              <a:rPr lang="en-GB" sz="2800" b="1" dirty="0" smtClean="0">
                <a:effectLst/>
              </a:rPr>
              <a:t> </a:t>
            </a:r>
            <a:r>
              <a:rPr lang="en-GB" sz="2800" b="1" dirty="0" err="1">
                <a:effectLst/>
              </a:rPr>
              <a:t>દેવામાં</a:t>
            </a:r>
            <a:r>
              <a:rPr lang="en-GB" sz="2800" b="1" dirty="0">
                <a:effectLst/>
              </a:rPr>
              <a:t> </a:t>
            </a:r>
            <a:r>
              <a:rPr lang="en-GB" sz="2800" b="1" dirty="0" err="1">
                <a:effectLst/>
              </a:rPr>
              <a:t>આવે</a:t>
            </a:r>
            <a:r>
              <a:rPr lang="en-GB" sz="2800" b="1" dirty="0">
                <a:effectLst/>
              </a:rPr>
              <a:t> છે. </a:t>
            </a:r>
            <a:endParaRPr lang="en-US" sz="2800" b="1" dirty="0"/>
          </a:p>
        </p:txBody>
      </p:sp>
    </p:spTree>
    <p:extLst>
      <p:ext uri="{BB962C8B-B14F-4D97-AF65-F5344CB8AC3E}">
        <p14:creationId xmlns="" xmlns:p14="http://schemas.microsoft.com/office/powerpoint/2010/main" val="280221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37805835"/>
              </p:ext>
            </p:extLst>
          </p:nvPr>
        </p:nvGraphicFramePr>
        <p:xfrm>
          <a:off x="457200" y="1397001"/>
          <a:ext cx="8229600" cy="4376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800" dirty="0"/>
                        <a:t>https://pixabay.com/photos/goffer-rodent-animal-eating-food-2547348/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800" dirty="0"/>
                        <a:t>https://www.pickpik.com/mongolian-wolf-threatening-food-predation-predators-predators-carnivore-wildlife-144075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5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800" dirty="0"/>
                        <a:t>https://pixabay.com/photos/snake-reptiles-swallowing-the-victim-4344432/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4283">
                <a:tc>
                  <a:txBody>
                    <a:bodyPr/>
                    <a:lstStyle/>
                    <a:p>
                      <a:r>
                        <a:rPr lang="en-IN" sz="1200" dirty="0"/>
                        <a:t>6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800" dirty="0"/>
                        <a:t>https://www.pexels.com/photo/food-healthy-red-summer-35545/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7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E" sz="800" dirty="0"/>
                        <a:t>https://www.flickr.com/photos/watts_photos/30932041428</a:t>
                      </a:r>
                      <a:r>
                        <a:rPr lang="en-IN" sz="800" dirty="0"/>
                        <a:t>– CC BY 2.0 - </a:t>
                      </a:r>
                      <a:r>
                        <a:rPr lang="en-IN" sz="800" u="none" strike="noStrike" kern="1200" dirty="0">
                          <a:effectLst/>
                        </a:rPr>
                        <a:t>C Watts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8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800" dirty="0"/>
                        <a:t>https://www.flickr.com/photos/dorseymw/27479951933 - CC By 2.0 - </a:t>
                      </a:r>
                      <a:r>
                        <a:rPr lang="en-IN" sz="800" u="none" strike="noStrike" kern="1200" dirty="0">
                          <a:effectLst/>
                        </a:rPr>
                        <a:t>Michele Dorsey </a:t>
                      </a:r>
                      <a:r>
                        <a:rPr lang="en-IN" sz="800" u="none" strike="noStrike" kern="1200" dirty="0" err="1">
                          <a:effectLst/>
                        </a:rPr>
                        <a:t>Walfred</a:t>
                      </a:r>
                      <a:r>
                        <a:rPr lang="en-IN" sz="800" dirty="0"/>
                        <a:t/>
                      </a:r>
                      <a:br>
                        <a:rPr lang="en-IN" sz="800" dirty="0"/>
                      </a:b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2" descr="Goffer, Rodent, Animal, Eating, Food, Small, Cute">
            <a:extLst>
              <a:ext uri="{FF2B5EF4-FFF2-40B4-BE49-F238E27FC236}">
                <a16:creationId xmlns="" xmlns:a16="http://schemas.microsoft.com/office/drawing/2014/main" id="{4E90E570-B0DA-4463-AFDE-D665D21E0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13113"/>
            <a:ext cx="490332" cy="326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wolf eating animal meat">
            <a:extLst>
              <a:ext uri="{FF2B5EF4-FFF2-40B4-BE49-F238E27FC236}">
                <a16:creationId xmlns="" xmlns:a16="http://schemas.microsoft.com/office/drawing/2014/main" id="{A604725F-5F5D-422E-8EC5-FFCE348DD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341" y="2899751"/>
            <a:ext cx="494391" cy="3300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Snake, Reptiles, Swallowing The Victim, Forest, Nature">
            <a:extLst>
              <a:ext uri="{FF2B5EF4-FFF2-40B4-BE49-F238E27FC236}">
                <a16:creationId xmlns="" xmlns:a16="http://schemas.microsoft.com/office/drawing/2014/main" id="{3D01AC0F-B0CC-4DCC-A715-BD1D398DB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736" y="3459164"/>
            <a:ext cx="609600" cy="406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irl Eating Sliced Watermelon Fruit Beside Table">
            <a:extLst>
              <a:ext uri="{FF2B5EF4-FFF2-40B4-BE49-F238E27FC236}">
                <a16:creationId xmlns="" xmlns:a16="http://schemas.microsoft.com/office/drawing/2014/main" id="{B7A089CE-EE97-49DB-8956-B478AAC26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736" y="4094930"/>
            <a:ext cx="546652" cy="3644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7A791F10-2821-44FB-99FD-BCFBAF6C42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162" y="5342168"/>
            <a:ext cx="685800" cy="45777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5735D75D-B1B9-4C9E-B495-0FDDC4019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892" y="4683038"/>
            <a:ext cx="317447" cy="3644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28280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6107427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9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800" dirty="0"/>
                        <a:t>https://commons.wikimedia.org/wiki/File:Purple-throated_carib_hummingbird_feeding.jpg – CC BY 3.0 - </a:t>
                      </a:r>
                      <a:r>
                        <a:rPr lang="en-US" sz="800" kern="1200" dirty="0">
                          <a:effectLst/>
                        </a:rPr>
                        <a:t>Own work, from </a:t>
                      </a:r>
                      <a:r>
                        <a:rPr lang="en-US" sz="800" u="sng" kern="1200" dirty="0">
                          <a:effectLst/>
                        </a:rPr>
                        <a:t>Sharp Photography, </a:t>
                      </a:r>
                      <a:r>
                        <a:rPr lang="en-US" sz="800" u="sng" kern="1200" dirty="0" err="1">
                          <a:effectLst/>
                        </a:rPr>
                        <a:t>sharpphotography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10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800" dirty="0"/>
                        <a:t>https://www.srisathyasaividyavahini.org/alfresco/d/direct/workspace/SpacesStore/fd9f464c-a6ae-4dc9-b3e6-bd0464809993/earthworm-3826?ticket=TICKET_8ffda8ade29a0d5d5d953ef16bdf382a18de743a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11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800" dirty="0"/>
                        <a:t>https://www.srisathyasaividyavahini.org/alfresco/d/direct/workspace/SpacesStore/3d5f1581-b58d-47ca-8c93-1e664ea4493f/uncategorised-1395?ticket=TICKET_8ffda8ade29a0d5d5d953ef16bdf382a18de743a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12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800" dirty="0"/>
                        <a:t>https://www.srisathyasaividyavahini.org/alfresco/d/direct/workspace/SpacesStore/9c5e5187-5b4a-4103-ae99-6ea93f7bbb51/bumblebee-7826?ticket=TICKET_8ffda8ade29a0d5d5d953ef16bdf382a18de743a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13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800" dirty="0"/>
                        <a:t>https://www.needpix.com/photo/1001835/snail-snail-eating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/>
                        <a:t>14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800" dirty="0"/>
                        <a:t>https://www.srisathyasaividyavahini.org/alfresco/d/direct/workspace/SpacesStore/3cc21539-740e-42a1-8af4-ab12583185a2/hydra-6367?ticket=TICKET_8ffda8ade29a0d5d5d953ef16bdf382a18de743a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F888FBD6-3F3A-47F8-992E-96001DC7D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134396"/>
            <a:ext cx="648968" cy="4056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4968438B-D9B1-42E9-9181-9922B1745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084" y="2776539"/>
            <a:ext cx="4572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="" xmlns:a16="http://schemas.microsoft.com/office/drawing/2014/main" id="{6365ADE3-B71A-4BDF-93A8-6933A3C2A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401704"/>
            <a:ext cx="589513" cy="4286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0742D002-2A99-4D6B-8C47-15E66E047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782" y="4134129"/>
            <a:ext cx="340348" cy="3058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nail snail eating close up free photo">
            <a:extLst>
              <a:ext uri="{FF2B5EF4-FFF2-40B4-BE49-F238E27FC236}">
                <a16:creationId xmlns="" xmlns:a16="http://schemas.microsoft.com/office/drawing/2014/main" id="{913D1B7C-DA49-4DE7-B9DD-1369E0249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699" y="4779999"/>
            <a:ext cx="460513" cy="3453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="" xmlns:a16="http://schemas.microsoft.com/office/drawing/2014/main" id="{3ACBC9E3-FF40-452B-B63E-65E8CA2E7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455" y="5337063"/>
            <a:ext cx="381000" cy="4669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81974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87011774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800" dirty="0">
                          <a:hlinkClick r:id="rId2"/>
                        </a:rPr>
                        <a:t>https://www.pexels.com/photo/ants-eating-sugar-228779/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800" dirty="0">
                          <a:hlinkClick r:id="rId3"/>
                        </a:rPr>
                        <a:t>https://www.srisathyasaividyavahini.org/alfresco/d/direct/workspace/SpacesStore/17f84860-8d03-47a8-86a5-cf3a8c1f4bd5/insects-392?ticket=TICKET_8ffda8ade29a0d5d5d953ef16bdf382a18de743a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800" dirty="0">
                          <a:hlinkClick r:id="rId4"/>
                        </a:rPr>
                        <a:t>https://pixnio.com/science/microscopy-images/lice-infestation/body-lice-are-parasitic-insects-that-live-on-the-body-and-in-the-clothing-or-bedding-of-infested-humans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800" dirty="0">
                          <a:hlinkClick r:id="rId5"/>
                        </a:rPr>
                        <a:t>https://www.srisathyasaividyavahini.org/alfresco/d/direct/workspace/SpacesStore/3e567f9e-7dfe-457d-b350-434e2c2ce0f0/animals-and-birds-3015?ticket=TICKET_8ffda8ade29a0d5d5d953ef16bdf382a18de743a</a:t>
                      </a:r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2" descr="Ants eating sugar">
            <a:extLst>
              <a:ext uri="{FF2B5EF4-FFF2-40B4-BE49-F238E27FC236}">
                <a16:creationId xmlns="" xmlns:a16="http://schemas.microsoft.com/office/drawing/2014/main" id="{FB5CED32-60B7-44D9-898D-26DCF66DB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96053"/>
            <a:ext cx="609600" cy="457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D81789B8-43E9-4137-B79A-F1BFD2928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591" y="2835587"/>
            <a:ext cx="471905" cy="3960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body, lice, parasitic, insects, live, body, clothing, bedding, infested, hu">
            <a:extLst>
              <a:ext uri="{FF2B5EF4-FFF2-40B4-BE49-F238E27FC236}">
                <a16:creationId xmlns="" xmlns:a16="http://schemas.microsoft.com/office/drawing/2014/main" id="{D394221B-8713-495C-85A7-19AF1963F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378" y="3494124"/>
            <a:ext cx="475118" cy="3191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BF716C5F-7125-46DC-95BA-A55C9DD6A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583" y="4024612"/>
            <a:ext cx="762000" cy="50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93422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619</Words>
  <Application>Microsoft Office PowerPoint</Application>
  <PresentationFormat>On-screen Show (4:3)</PresentationFormat>
  <Paragraphs>133</Paragraphs>
  <Slides>23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ખોરાક લેવાની  વિવિધ રીતો </vt:lpstr>
      <vt:lpstr>ખોરાક </vt:lpstr>
      <vt:lpstr>પ્રાણીઓમાં પોષણ</vt:lpstr>
      <vt:lpstr>પ્રાણીઓમાં પોષણ</vt:lpstr>
      <vt:lpstr>સજીવોમાં ખોરાક લેવાની વિવિધ રીતો</vt:lpstr>
      <vt:lpstr>સજીવોમાં ખોરાક લેવાની વિવિધ રીતો</vt:lpstr>
      <vt:lpstr>સજીવોમાં ખોરાક લેવાની વિવિધ રીતો</vt:lpstr>
      <vt:lpstr>સજીવોમાં ખોરાક લેવાની વિવિધ રીતો</vt:lpstr>
      <vt:lpstr>સજીવોમાં ખોરાક લેવાની વિવિધ રીતો</vt:lpstr>
      <vt:lpstr>સજીવોમાં ખોરાક લેવાની વિવિધ રીતો</vt:lpstr>
      <vt:lpstr>સજીવોમાં ખોરાક લેવાની વિવિધ રીતો</vt:lpstr>
      <vt:lpstr>સજીવોમાં ખોરાક લેવાની વિવિધ રીતો</vt:lpstr>
      <vt:lpstr>સજીવોમાં ખોરાક લેવાની વિવિધ રીતો</vt:lpstr>
      <vt:lpstr>Slide 14</vt:lpstr>
      <vt:lpstr>સજીવોમાં ખોરાક લેવાની વિવિધ રીતો</vt:lpstr>
      <vt:lpstr>સજીવોમાં ખોરાક લેવાની વિવિધ રીતો</vt:lpstr>
      <vt:lpstr>સજીવોમાં ખોરાક લેવાની વિવિધ રીતો</vt:lpstr>
      <vt:lpstr>સજીવોમાં ખોરાક લેવાની વિવિધ રીતો</vt:lpstr>
      <vt:lpstr>પાચન ક્રિયા </vt:lpstr>
      <vt:lpstr>પાચન ક્રિયા </vt:lpstr>
      <vt:lpstr>MM Index</vt:lpstr>
      <vt:lpstr>MM Index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73</cp:revision>
  <dcterms:created xsi:type="dcterms:W3CDTF">2018-12-16T04:20:25Z</dcterms:created>
  <dcterms:modified xsi:type="dcterms:W3CDTF">2026-05-21T07:37:12Z</dcterms:modified>
</cp:coreProperties>
</file>