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diagrams/quickStyle2.xml" ContentType="application/vnd.openxmlformats-officedocument.drawingml.diagramStyl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diagrams/layout2.xml" ContentType="application/vnd.openxmlformats-officedocument.drawingml.diagram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3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620"/>
    <p:restoredTop sz="96224" autoAdjust="0"/>
  </p:normalViewPr>
  <p:slideViewPr>
    <p:cSldViewPr>
      <p:cViewPr varScale="1">
        <p:scale>
          <a:sx n="75" d="100"/>
          <a:sy n="75" d="100"/>
        </p:scale>
        <p:origin x="-513" y="-5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3" d="100"/>
          <a:sy n="53" d="100"/>
        </p:scale>
        <p:origin x="-2868" y="-90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41.png"/><Relationship Id="rId1" Type="http://schemas.openxmlformats.org/officeDocument/2006/relationships/image" Target="../media/image31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3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416D7E1-E976-4D67-A357-39B8F85B1643}" type="doc">
      <dgm:prSet loTypeId="urn:microsoft.com/office/officeart/2008/layout/HorizontalMultiLevelHierarchy" loCatId="hierarchy" qsTypeId="urn:microsoft.com/office/officeart/2005/8/quickstyle/3d2" qsCatId="3D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0AFBB903-E901-471F-BFB0-49C81A367A71}">
      <dgm:prSet phldrT="[Text]"/>
      <dgm:spPr/>
      <dgm:t>
        <a:bodyPr/>
        <a:lstStyle/>
        <a:p>
          <a:r>
            <a:rPr lang="gu-IN" dirty="0" err="1"/>
            <a:t>પ્રાણીઓમાં</a:t>
          </a:r>
          <a:r>
            <a:rPr lang="gu-IN" dirty="0"/>
            <a:t> વિષમ પોષણ</a:t>
          </a:r>
          <a:endParaRPr lang="en-US" dirty="0"/>
        </a:p>
      </dgm:t>
    </dgm:pt>
    <dgm:pt modelId="{91F43C4B-39AE-4E1B-A42B-D6957B7402CE}" type="parTrans" cxnId="{CB5A1991-41A4-47CA-BE88-6B4CB2A7B8B5}">
      <dgm:prSet/>
      <dgm:spPr/>
      <dgm:t>
        <a:bodyPr/>
        <a:lstStyle/>
        <a:p>
          <a:endParaRPr lang="en-US"/>
        </a:p>
      </dgm:t>
    </dgm:pt>
    <dgm:pt modelId="{4123552F-BBB8-49A9-8CAF-E1E393455036}" type="sibTrans" cxnId="{CB5A1991-41A4-47CA-BE88-6B4CB2A7B8B5}">
      <dgm:prSet/>
      <dgm:spPr/>
      <dgm:t>
        <a:bodyPr/>
        <a:lstStyle/>
        <a:p>
          <a:endParaRPr lang="en-US"/>
        </a:p>
      </dgm:t>
    </dgm:pt>
    <dgm:pt modelId="{CB5A8136-018E-46E7-9B45-1EA08EC4F49D}">
      <dgm:prSet phldrT="[Text]" custT="1"/>
      <dgm:spPr/>
      <dgm:t>
        <a:bodyPr/>
        <a:lstStyle/>
        <a:p>
          <a:r>
            <a:rPr lang="gu-IN" sz="2800" b="1" dirty="0" err="1"/>
            <a:t>હોલોઝોઇક</a:t>
          </a:r>
          <a:r>
            <a:rPr lang="gu-IN" sz="2800" b="1" dirty="0"/>
            <a:t> પોષણ</a:t>
          </a:r>
          <a:endParaRPr lang="en-US" sz="2800" b="1" dirty="0"/>
        </a:p>
      </dgm:t>
    </dgm:pt>
    <dgm:pt modelId="{4D558119-B65E-4C4F-AF80-62B9EB45C3BE}" type="parTrans" cxnId="{D628A04D-08AB-4B9C-88A8-5A26A541DEB3}">
      <dgm:prSet/>
      <dgm:spPr/>
      <dgm:t>
        <a:bodyPr/>
        <a:lstStyle/>
        <a:p>
          <a:endParaRPr lang="en-US"/>
        </a:p>
      </dgm:t>
    </dgm:pt>
    <dgm:pt modelId="{EEC42EFD-EA6B-42A9-969D-B05D2E4D650D}" type="sibTrans" cxnId="{D628A04D-08AB-4B9C-88A8-5A26A541DEB3}">
      <dgm:prSet/>
      <dgm:spPr/>
      <dgm:t>
        <a:bodyPr/>
        <a:lstStyle/>
        <a:p>
          <a:endParaRPr lang="en-US"/>
        </a:p>
      </dgm:t>
    </dgm:pt>
    <dgm:pt modelId="{57F9706D-6BF4-4433-88C7-7E53DF691B34}">
      <dgm:prSet phldrT="[Text]"/>
      <dgm:spPr/>
      <dgm:t>
        <a:bodyPr/>
        <a:lstStyle/>
        <a:p>
          <a:r>
            <a:rPr lang="gu-IN" b="1" dirty="0" err="1"/>
            <a:t>સેપ્રોઝોઇક</a:t>
          </a:r>
          <a:r>
            <a:rPr lang="gu-IN" b="1" dirty="0"/>
            <a:t> પોષણ</a:t>
          </a:r>
          <a:endParaRPr lang="en-US" b="1" dirty="0"/>
        </a:p>
      </dgm:t>
    </dgm:pt>
    <dgm:pt modelId="{80012760-AE4A-4943-833B-96B9441431FA}" type="parTrans" cxnId="{88FBBEA9-4742-404C-A357-080ADB05D1BD}">
      <dgm:prSet/>
      <dgm:spPr/>
      <dgm:t>
        <a:bodyPr/>
        <a:lstStyle/>
        <a:p>
          <a:endParaRPr lang="en-US"/>
        </a:p>
      </dgm:t>
    </dgm:pt>
    <dgm:pt modelId="{3055909F-1DB1-4FFB-8E34-945A635043F5}" type="sibTrans" cxnId="{88FBBEA9-4742-404C-A357-080ADB05D1BD}">
      <dgm:prSet/>
      <dgm:spPr/>
      <dgm:t>
        <a:bodyPr/>
        <a:lstStyle/>
        <a:p>
          <a:endParaRPr lang="en-US"/>
        </a:p>
      </dgm:t>
    </dgm:pt>
    <dgm:pt modelId="{163A9037-E5EC-4CE9-A934-03A50AE9F286}">
      <dgm:prSet phldrT="[Text]"/>
      <dgm:spPr/>
      <dgm:t>
        <a:bodyPr/>
        <a:lstStyle/>
        <a:p>
          <a:r>
            <a:rPr lang="gu-IN" b="1" dirty="0"/>
            <a:t>પરોપજીવી પોષણ</a:t>
          </a:r>
          <a:endParaRPr lang="en-US" b="1" dirty="0"/>
        </a:p>
      </dgm:t>
    </dgm:pt>
    <dgm:pt modelId="{E24B61C9-538B-453E-AAC1-9E675EF4847C}" type="parTrans" cxnId="{3A248932-7CA4-4563-AFFB-9893A7D4B00C}">
      <dgm:prSet/>
      <dgm:spPr/>
      <dgm:t>
        <a:bodyPr/>
        <a:lstStyle/>
        <a:p>
          <a:endParaRPr lang="en-US"/>
        </a:p>
      </dgm:t>
    </dgm:pt>
    <dgm:pt modelId="{35A6C0BD-30F2-4F59-BE2A-4C7F2E0BF7D9}" type="sibTrans" cxnId="{3A248932-7CA4-4563-AFFB-9893A7D4B00C}">
      <dgm:prSet/>
      <dgm:spPr/>
      <dgm:t>
        <a:bodyPr/>
        <a:lstStyle/>
        <a:p>
          <a:endParaRPr lang="en-US"/>
        </a:p>
      </dgm:t>
    </dgm:pt>
    <dgm:pt modelId="{694FAC0E-93C8-49BA-8EBB-8DEDA44F40CA}">
      <dgm:prSet/>
      <dgm:spPr/>
      <dgm:t>
        <a:bodyPr/>
        <a:lstStyle/>
        <a:p>
          <a:r>
            <a:rPr lang="gu-IN" b="1" dirty="0"/>
            <a:t>પરસ્પર પોષણ</a:t>
          </a:r>
          <a:endParaRPr lang="en-US" b="1" dirty="0"/>
        </a:p>
      </dgm:t>
    </dgm:pt>
    <dgm:pt modelId="{863C081E-F3E5-4E66-85CC-63C14686DD31}" type="parTrans" cxnId="{365B4A19-10BD-4BE1-BB9E-E3060034374D}">
      <dgm:prSet/>
      <dgm:spPr/>
      <dgm:t>
        <a:bodyPr/>
        <a:lstStyle/>
        <a:p>
          <a:endParaRPr lang="en-US"/>
        </a:p>
      </dgm:t>
    </dgm:pt>
    <dgm:pt modelId="{5CE1047D-4E6F-4499-80C5-D0AB82D70945}" type="sibTrans" cxnId="{365B4A19-10BD-4BE1-BB9E-E3060034374D}">
      <dgm:prSet/>
      <dgm:spPr/>
      <dgm:t>
        <a:bodyPr/>
        <a:lstStyle/>
        <a:p>
          <a:endParaRPr lang="en-US"/>
        </a:p>
      </dgm:t>
    </dgm:pt>
    <dgm:pt modelId="{05007A6E-6C53-4B4C-9C06-42E52B2558C5}" type="pres">
      <dgm:prSet presAssocID="{9416D7E1-E976-4D67-A357-39B8F85B1643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072DC5E-D019-4C5C-AEF2-E5F729290800}" type="pres">
      <dgm:prSet presAssocID="{0AFBB903-E901-471F-BFB0-49C81A367A71}" presName="root1" presStyleCnt="0"/>
      <dgm:spPr/>
    </dgm:pt>
    <dgm:pt modelId="{A3BC8FE3-3F75-4695-91EE-3188F1902D2C}" type="pres">
      <dgm:prSet presAssocID="{0AFBB903-E901-471F-BFB0-49C81A367A71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F53196C-CCA7-493C-9F33-26535CA9BA7E}" type="pres">
      <dgm:prSet presAssocID="{0AFBB903-E901-471F-BFB0-49C81A367A71}" presName="level2hierChild" presStyleCnt="0"/>
      <dgm:spPr/>
    </dgm:pt>
    <dgm:pt modelId="{4C9BF10A-1406-427D-AF2F-C12E95A2922C}" type="pres">
      <dgm:prSet presAssocID="{4D558119-B65E-4C4F-AF80-62B9EB45C3BE}" presName="conn2-1" presStyleLbl="parChTrans1D2" presStyleIdx="0" presStyleCnt="4"/>
      <dgm:spPr/>
      <dgm:t>
        <a:bodyPr/>
        <a:lstStyle/>
        <a:p>
          <a:endParaRPr lang="en-US"/>
        </a:p>
      </dgm:t>
    </dgm:pt>
    <dgm:pt modelId="{14E9F4A2-F177-4538-ACB1-4813F374CC8E}" type="pres">
      <dgm:prSet presAssocID="{4D558119-B65E-4C4F-AF80-62B9EB45C3BE}" presName="connTx" presStyleLbl="parChTrans1D2" presStyleIdx="0" presStyleCnt="4"/>
      <dgm:spPr/>
      <dgm:t>
        <a:bodyPr/>
        <a:lstStyle/>
        <a:p>
          <a:endParaRPr lang="en-US"/>
        </a:p>
      </dgm:t>
    </dgm:pt>
    <dgm:pt modelId="{9EB27D89-F696-4A11-ACDC-B154CA69EF5F}" type="pres">
      <dgm:prSet presAssocID="{CB5A8136-018E-46E7-9B45-1EA08EC4F49D}" presName="root2" presStyleCnt="0"/>
      <dgm:spPr/>
    </dgm:pt>
    <dgm:pt modelId="{8D7AAF9D-CEF2-46D2-B85A-EEB7B87B7575}" type="pres">
      <dgm:prSet presAssocID="{CB5A8136-018E-46E7-9B45-1EA08EC4F49D}" presName="LevelTwoTextNode" presStyleLbl="node2" presStyleIdx="0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B3A8F46-618D-46D6-863D-ED9FB505B220}" type="pres">
      <dgm:prSet presAssocID="{CB5A8136-018E-46E7-9B45-1EA08EC4F49D}" presName="level3hierChild" presStyleCnt="0"/>
      <dgm:spPr/>
    </dgm:pt>
    <dgm:pt modelId="{8880CF66-4A19-4DA6-8225-5518936B927F}" type="pres">
      <dgm:prSet presAssocID="{80012760-AE4A-4943-833B-96B9441431FA}" presName="conn2-1" presStyleLbl="parChTrans1D2" presStyleIdx="1" presStyleCnt="4"/>
      <dgm:spPr/>
      <dgm:t>
        <a:bodyPr/>
        <a:lstStyle/>
        <a:p>
          <a:endParaRPr lang="en-US"/>
        </a:p>
      </dgm:t>
    </dgm:pt>
    <dgm:pt modelId="{E9DFFE24-47C6-4020-A624-C5F7D1E6B7C8}" type="pres">
      <dgm:prSet presAssocID="{80012760-AE4A-4943-833B-96B9441431FA}" presName="connTx" presStyleLbl="parChTrans1D2" presStyleIdx="1" presStyleCnt="4"/>
      <dgm:spPr/>
      <dgm:t>
        <a:bodyPr/>
        <a:lstStyle/>
        <a:p>
          <a:endParaRPr lang="en-US"/>
        </a:p>
      </dgm:t>
    </dgm:pt>
    <dgm:pt modelId="{6A2EF39E-25B3-4437-B633-02A1DEC1E06D}" type="pres">
      <dgm:prSet presAssocID="{57F9706D-6BF4-4433-88C7-7E53DF691B34}" presName="root2" presStyleCnt="0"/>
      <dgm:spPr/>
    </dgm:pt>
    <dgm:pt modelId="{B9337A94-0B32-4BE3-B1FA-938DB468AC23}" type="pres">
      <dgm:prSet presAssocID="{57F9706D-6BF4-4433-88C7-7E53DF691B34}" presName="LevelTwoTextNode" presStyleLbl="node2" presStyleIdx="1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9E58082-C212-4736-868B-EE0083F0B54A}" type="pres">
      <dgm:prSet presAssocID="{57F9706D-6BF4-4433-88C7-7E53DF691B34}" presName="level3hierChild" presStyleCnt="0"/>
      <dgm:spPr/>
    </dgm:pt>
    <dgm:pt modelId="{69C1D9CA-FD32-4054-A6C4-4ACFD9A19FFF}" type="pres">
      <dgm:prSet presAssocID="{E24B61C9-538B-453E-AAC1-9E675EF4847C}" presName="conn2-1" presStyleLbl="parChTrans1D2" presStyleIdx="2" presStyleCnt="4"/>
      <dgm:spPr/>
      <dgm:t>
        <a:bodyPr/>
        <a:lstStyle/>
        <a:p>
          <a:endParaRPr lang="en-US"/>
        </a:p>
      </dgm:t>
    </dgm:pt>
    <dgm:pt modelId="{C47F93DD-AFB2-434C-9410-EEC70CCFE564}" type="pres">
      <dgm:prSet presAssocID="{E24B61C9-538B-453E-AAC1-9E675EF4847C}" presName="connTx" presStyleLbl="parChTrans1D2" presStyleIdx="2" presStyleCnt="4"/>
      <dgm:spPr/>
      <dgm:t>
        <a:bodyPr/>
        <a:lstStyle/>
        <a:p>
          <a:endParaRPr lang="en-US"/>
        </a:p>
      </dgm:t>
    </dgm:pt>
    <dgm:pt modelId="{A80C1B7D-867C-4231-BB9A-34D7DB992072}" type="pres">
      <dgm:prSet presAssocID="{163A9037-E5EC-4CE9-A934-03A50AE9F286}" presName="root2" presStyleCnt="0"/>
      <dgm:spPr/>
    </dgm:pt>
    <dgm:pt modelId="{8348BC3A-561E-42D5-AF15-3525A33112D6}" type="pres">
      <dgm:prSet presAssocID="{163A9037-E5EC-4CE9-A934-03A50AE9F286}" presName="LevelTwoTextNode" presStyleLbl="node2" presStyleIdx="2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B03B8BB-0E0A-474C-8CE6-09D97A5515EC}" type="pres">
      <dgm:prSet presAssocID="{163A9037-E5EC-4CE9-A934-03A50AE9F286}" presName="level3hierChild" presStyleCnt="0"/>
      <dgm:spPr/>
    </dgm:pt>
    <dgm:pt modelId="{CAC8E22D-5C58-4C1E-8AAC-098F0A98C0E3}" type="pres">
      <dgm:prSet presAssocID="{863C081E-F3E5-4E66-85CC-63C14686DD31}" presName="conn2-1" presStyleLbl="parChTrans1D2" presStyleIdx="3" presStyleCnt="4"/>
      <dgm:spPr/>
      <dgm:t>
        <a:bodyPr/>
        <a:lstStyle/>
        <a:p>
          <a:endParaRPr lang="en-US"/>
        </a:p>
      </dgm:t>
    </dgm:pt>
    <dgm:pt modelId="{159D979F-A717-433E-B9D8-AE2B11F6F4E1}" type="pres">
      <dgm:prSet presAssocID="{863C081E-F3E5-4E66-85CC-63C14686DD31}" presName="connTx" presStyleLbl="parChTrans1D2" presStyleIdx="3" presStyleCnt="4"/>
      <dgm:spPr/>
      <dgm:t>
        <a:bodyPr/>
        <a:lstStyle/>
        <a:p>
          <a:endParaRPr lang="en-US"/>
        </a:p>
      </dgm:t>
    </dgm:pt>
    <dgm:pt modelId="{8F3C2322-B877-44FA-8E3D-C034E5BEA536}" type="pres">
      <dgm:prSet presAssocID="{694FAC0E-93C8-49BA-8EBB-8DEDA44F40CA}" presName="root2" presStyleCnt="0"/>
      <dgm:spPr/>
    </dgm:pt>
    <dgm:pt modelId="{65F3D499-952B-4904-8B0F-5EC10478BB43}" type="pres">
      <dgm:prSet presAssocID="{694FAC0E-93C8-49BA-8EBB-8DEDA44F40CA}" presName="LevelTwoTextNode" presStyleLbl="node2" presStyleIdx="3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2DB91E6-77B9-45C7-8204-E009D75D2B62}" type="pres">
      <dgm:prSet presAssocID="{694FAC0E-93C8-49BA-8EBB-8DEDA44F40CA}" presName="level3hierChild" presStyleCnt="0"/>
      <dgm:spPr/>
    </dgm:pt>
  </dgm:ptLst>
  <dgm:cxnLst>
    <dgm:cxn modelId="{3A248932-7CA4-4563-AFFB-9893A7D4B00C}" srcId="{0AFBB903-E901-471F-BFB0-49C81A367A71}" destId="{163A9037-E5EC-4CE9-A934-03A50AE9F286}" srcOrd="2" destOrd="0" parTransId="{E24B61C9-538B-453E-AAC1-9E675EF4847C}" sibTransId="{35A6C0BD-30F2-4F59-BE2A-4C7F2E0BF7D9}"/>
    <dgm:cxn modelId="{C0096ADB-C693-B84F-A9C9-04320B6AE0BF}" type="presOf" srcId="{80012760-AE4A-4943-833B-96B9441431FA}" destId="{E9DFFE24-47C6-4020-A624-C5F7D1E6B7C8}" srcOrd="1" destOrd="0" presId="urn:microsoft.com/office/officeart/2008/layout/HorizontalMultiLevelHierarchy"/>
    <dgm:cxn modelId="{AECE69AB-AC73-4F21-A499-62AA003408A0}" type="presOf" srcId="{9416D7E1-E976-4D67-A357-39B8F85B1643}" destId="{05007A6E-6C53-4B4C-9C06-42E52B2558C5}" srcOrd="0" destOrd="0" presId="urn:microsoft.com/office/officeart/2008/layout/HorizontalMultiLevelHierarchy"/>
    <dgm:cxn modelId="{CE0FC414-FF26-2B44-B502-C9C3E094A30B}" type="presOf" srcId="{863C081E-F3E5-4E66-85CC-63C14686DD31}" destId="{CAC8E22D-5C58-4C1E-8AAC-098F0A98C0E3}" srcOrd="0" destOrd="0" presId="urn:microsoft.com/office/officeart/2008/layout/HorizontalMultiLevelHierarchy"/>
    <dgm:cxn modelId="{B9A65685-1159-E945-8F4A-3E868CB31BE5}" type="presOf" srcId="{163A9037-E5EC-4CE9-A934-03A50AE9F286}" destId="{8348BC3A-561E-42D5-AF15-3525A33112D6}" srcOrd="0" destOrd="0" presId="urn:microsoft.com/office/officeart/2008/layout/HorizontalMultiLevelHierarchy"/>
    <dgm:cxn modelId="{57182C7F-F0BB-874E-9329-3DDC466EB7DE}" type="presOf" srcId="{E24B61C9-538B-453E-AAC1-9E675EF4847C}" destId="{C47F93DD-AFB2-434C-9410-EEC70CCFE564}" srcOrd="1" destOrd="0" presId="urn:microsoft.com/office/officeart/2008/layout/HorizontalMultiLevelHierarchy"/>
    <dgm:cxn modelId="{CB5A1991-41A4-47CA-BE88-6B4CB2A7B8B5}" srcId="{9416D7E1-E976-4D67-A357-39B8F85B1643}" destId="{0AFBB903-E901-471F-BFB0-49C81A367A71}" srcOrd="0" destOrd="0" parTransId="{91F43C4B-39AE-4E1B-A42B-D6957B7402CE}" sibTransId="{4123552F-BBB8-49A9-8CAF-E1E393455036}"/>
    <dgm:cxn modelId="{DB7EF742-E399-1049-AFA4-A20488BC18A4}" type="presOf" srcId="{57F9706D-6BF4-4433-88C7-7E53DF691B34}" destId="{B9337A94-0B32-4BE3-B1FA-938DB468AC23}" srcOrd="0" destOrd="0" presId="urn:microsoft.com/office/officeart/2008/layout/HorizontalMultiLevelHierarchy"/>
    <dgm:cxn modelId="{365B4A19-10BD-4BE1-BB9E-E3060034374D}" srcId="{0AFBB903-E901-471F-BFB0-49C81A367A71}" destId="{694FAC0E-93C8-49BA-8EBB-8DEDA44F40CA}" srcOrd="3" destOrd="0" parTransId="{863C081E-F3E5-4E66-85CC-63C14686DD31}" sibTransId="{5CE1047D-4E6F-4499-80C5-D0AB82D70945}"/>
    <dgm:cxn modelId="{88FBBEA9-4742-404C-A357-080ADB05D1BD}" srcId="{0AFBB903-E901-471F-BFB0-49C81A367A71}" destId="{57F9706D-6BF4-4433-88C7-7E53DF691B34}" srcOrd="1" destOrd="0" parTransId="{80012760-AE4A-4943-833B-96B9441431FA}" sibTransId="{3055909F-1DB1-4FFB-8E34-945A635043F5}"/>
    <dgm:cxn modelId="{EF3EA314-E292-CF4B-8427-2D3AA6FE9804}" type="presOf" srcId="{0AFBB903-E901-471F-BFB0-49C81A367A71}" destId="{A3BC8FE3-3F75-4695-91EE-3188F1902D2C}" srcOrd="0" destOrd="0" presId="urn:microsoft.com/office/officeart/2008/layout/HorizontalMultiLevelHierarchy"/>
    <dgm:cxn modelId="{A16C5266-85CE-B04C-958F-E2D505B45C83}" type="presOf" srcId="{80012760-AE4A-4943-833B-96B9441431FA}" destId="{8880CF66-4A19-4DA6-8225-5518936B927F}" srcOrd="0" destOrd="0" presId="urn:microsoft.com/office/officeart/2008/layout/HorizontalMultiLevelHierarchy"/>
    <dgm:cxn modelId="{17565721-74F5-D24A-8F4E-755AF40BA344}" type="presOf" srcId="{E24B61C9-538B-453E-AAC1-9E675EF4847C}" destId="{69C1D9CA-FD32-4054-A6C4-4ACFD9A19FFF}" srcOrd="0" destOrd="0" presId="urn:microsoft.com/office/officeart/2008/layout/HorizontalMultiLevelHierarchy"/>
    <dgm:cxn modelId="{DB4D1C1C-AFBC-ED48-82B0-14FC49263F3D}" type="presOf" srcId="{4D558119-B65E-4C4F-AF80-62B9EB45C3BE}" destId="{4C9BF10A-1406-427D-AF2F-C12E95A2922C}" srcOrd="0" destOrd="0" presId="urn:microsoft.com/office/officeart/2008/layout/HorizontalMultiLevelHierarchy"/>
    <dgm:cxn modelId="{46B40AA5-8615-4E46-9257-B66F091F5F27}" type="presOf" srcId="{CB5A8136-018E-46E7-9B45-1EA08EC4F49D}" destId="{8D7AAF9D-CEF2-46D2-B85A-EEB7B87B7575}" srcOrd="0" destOrd="0" presId="urn:microsoft.com/office/officeart/2008/layout/HorizontalMultiLevelHierarchy"/>
    <dgm:cxn modelId="{2E996861-287A-9445-8432-F617930CC81F}" type="presOf" srcId="{694FAC0E-93C8-49BA-8EBB-8DEDA44F40CA}" destId="{65F3D499-952B-4904-8B0F-5EC10478BB43}" srcOrd="0" destOrd="0" presId="urn:microsoft.com/office/officeart/2008/layout/HorizontalMultiLevelHierarchy"/>
    <dgm:cxn modelId="{12E0E68D-3265-DC43-913C-A1DC9F9E34B6}" type="presOf" srcId="{863C081E-F3E5-4E66-85CC-63C14686DD31}" destId="{159D979F-A717-433E-B9D8-AE2B11F6F4E1}" srcOrd="1" destOrd="0" presId="urn:microsoft.com/office/officeart/2008/layout/HorizontalMultiLevelHierarchy"/>
    <dgm:cxn modelId="{A23CA88C-F305-4A4D-9D64-343BDE96E1A7}" type="presOf" srcId="{4D558119-B65E-4C4F-AF80-62B9EB45C3BE}" destId="{14E9F4A2-F177-4538-ACB1-4813F374CC8E}" srcOrd="1" destOrd="0" presId="urn:microsoft.com/office/officeart/2008/layout/HorizontalMultiLevelHierarchy"/>
    <dgm:cxn modelId="{D628A04D-08AB-4B9C-88A8-5A26A541DEB3}" srcId="{0AFBB903-E901-471F-BFB0-49C81A367A71}" destId="{CB5A8136-018E-46E7-9B45-1EA08EC4F49D}" srcOrd="0" destOrd="0" parTransId="{4D558119-B65E-4C4F-AF80-62B9EB45C3BE}" sibTransId="{EEC42EFD-EA6B-42A9-969D-B05D2E4D650D}"/>
    <dgm:cxn modelId="{11A1D5D1-807F-C843-865C-D28C85F73329}" type="presParOf" srcId="{05007A6E-6C53-4B4C-9C06-42E52B2558C5}" destId="{7072DC5E-D019-4C5C-AEF2-E5F729290800}" srcOrd="0" destOrd="0" presId="urn:microsoft.com/office/officeart/2008/layout/HorizontalMultiLevelHierarchy"/>
    <dgm:cxn modelId="{5AF7D055-06AA-8340-88A8-37DFB626E1F2}" type="presParOf" srcId="{7072DC5E-D019-4C5C-AEF2-E5F729290800}" destId="{A3BC8FE3-3F75-4695-91EE-3188F1902D2C}" srcOrd="0" destOrd="0" presId="urn:microsoft.com/office/officeart/2008/layout/HorizontalMultiLevelHierarchy"/>
    <dgm:cxn modelId="{CA526FB3-B6F1-D942-8D11-43D0F14E5A4B}" type="presParOf" srcId="{7072DC5E-D019-4C5C-AEF2-E5F729290800}" destId="{8F53196C-CCA7-493C-9F33-26535CA9BA7E}" srcOrd="1" destOrd="0" presId="urn:microsoft.com/office/officeart/2008/layout/HorizontalMultiLevelHierarchy"/>
    <dgm:cxn modelId="{37F12F0B-C424-EF4C-BE80-64BD6A547037}" type="presParOf" srcId="{8F53196C-CCA7-493C-9F33-26535CA9BA7E}" destId="{4C9BF10A-1406-427D-AF2F-C12E95A2922C}" srcOrd="0" destOrd="0" presId="urn:microsoft.com/office/officeart/2008/layout/HorizontalMultiLevelHierarchy"/>
    <dgm:cxn modelId="{D0C82541-5DEC-4645-BD58-7CB18CCDD9DF}" type="presParOf" srcId="{4C9BF10A-1406-427D-AF2F-C12E95A2922C}" destId="{14E9F4A2-F177-4538-ACB1-4813F374CC8E}" srcOrd="0" destOrd="0" presId="urn:microsoft.com/office/officeart/2008/layout/HorizontalMultiLevelHierarchy"/>
    <dgm:cxn modelId="{6155AAB8-5083-5243-83A0-20209800E8DA}" type="presParOf" srcId="{8F53196C-CCA7-493C-9F33-26535CA9BA7E}" destId="{9EB27D89-F696-4A11-ACDC-B154CA69EF5F}" srcOrd="1" destOrd="0" presId="urn:microsoft.com/office/officeart/2008/layout/HorizontalMultiLevelHierarchy"/>
    <dgm:cxn modelId="{77F2B49A-970F-4E46-A31F-59DC6CB963A2}" type="presParOf" srcId="{9EB27D89-F696-4A11-ACDC-B154CA69EF5F}" destId="{8D7AAF9D-CEF2-46D2-B85A-EEB7B87B7575}" srcOrd="0" destOrd="0" presId="urn:microsoft.com/office/officeart/2008/layout/HorizontalMultiLevelHierarchy"/>
    <dgm:cxn modelId="{9A74F1A5-A586-6C48-BD3C-9B7FC26F1118}" type="presParOf" srcId="{9EB27D89-F696-4A11-ACDC-B154CA69EF5F}" destId="{4B3A8F46-618D-46D6-863D-ED9FB505B220}" srcOrd="1" destOrd="0" presId="urn:microsoft.com/office/officeart/2008/layout/HorizontalMultiLevelHierarchy"/>
    <dgm:cxn modelId="{BB33F211-D706-534B-9E3D-C94A61184E8E}" type="presParOf" srcId="{8F53196C-CCA7-493C-9F33-26535CA9BA7E}" destId="{8880CF66-4A19-4DA6-8225-5518936B927F}" srcOrd="2" destOrd="0" presId="urn:microsoft.com/office/officeart/2008/layout/HorizontalMultiLevelHierarchy"/>
    <dgm:cxn modelId="{6E530281-F22A-FC44-AB33-70F3823B4E2C}" type="presParOf" srcId="{8880CF66-4A19-4DA6-8225-5518936B927F}" destId="{E9DFFE24-47C6-4020-A624-C5F7D1E6B7C8}" srcOrd="0" destOrd="0" presId="urn:microsoft.com/office/officeart/2008/layout/HorizontalMultiLevelHierarchy"/>
    <dgm:cxn modelId="{8E6092B9-9D0E-1E4D-AF42-21DB8C1BA5D7}" type="presParOf" srcId="{8F53196C-CCA7-493C-9F33-26535CA9BA7E}" destId="{6A2EF39E-25B3-4437-B633-02A1DEC1E06D}" srcOrd="3" destOrd="0" presId="urn:microsoft.com/office/officeart/2008/layout/HorizontalMultiLevelHierarchy"/>
    <dgm:cxn modelId="{7BB6B1EE-B796-7F43-803C-6FDAAE96D3CE}" type="presParOf" srcId="{6A2EF39E-25B3-4437-B633-02A1DEC1E06D}" destId="{B9337A94-0B32-4BE3-B1FA-938DB468AC23}" srcOrd="0" destOrd="0" presId="urn:microsoft.com/office/officeart/2008/layout/HorizontalMultiLevelHierarchy"/>
    <dgm:cxn modelId="{F579C0C8-4E2E-E444-95B5-2CBD3B18DE08}" type="presParOf" srcId="{6A2EF39E-25B3-4437-B633-02A1DEC1E06D}" destId="{D9E58082-C212-4736-868B-EE0083F0B54A}" srcOrd="1" destOrd="0" presId="urn:microsoft.com/office/officeart/2008/layout/HorizontalMultiLevelHierarchy"/>
    <dgm:cxn modelId="{665466C7-87AB-E04D-B1F2-04FAA613A1FB}" type="presParOf" srcId="{8F53196C-CCA7-493C-9F33-26535CA9BA7E}" destId="{69C1D9CA-FD32-4054-A6C4-4ACFD9A19FFF}" srcOrd="4" destOrd="0" presId="urn:microsoft.com/office/officeart/2008/layout/HorizontalMultiLevelHierarchy"/>
    <dgm:cxn modelId="{9D26A622-39A4-3544-8854-7A2BA2C4E8E2}" type="presParOf" srcId="{69C1D9CA-FD32-4054-A6C4-4ACFD9A19FFF}" destId="{C47F93DD-AFB2-434C-9410-EEC70CCFE564}" srcOrd="0" destOrd="0" presId="urn:microsoft.com/office/officeart/2008/layout/HorizontalMultiLevelHierarchy"/>
    <dgm:cxn modelId="{FE5B5EFC-391B-2843-A71F-0C91765A077A}" type="presParOf" srcId="{8F53196C-CCA7-493C-9F33-26535CA9BA7E}" destId="{A80C1B7D-867C-4231-BB9A-34D7DB992072}" srcOrd="5" destOrd="0" presId="urn:microsoft.com/office/officeart/2008/layout/HorizontalMultiLevelHierarchy"/>
    <dgm:cxn modelId="{8C005906-7ABB-8E47-A510-1F645BB3B19E}" type="presParOf" srcId="{A80C1B7D-867C-4231-BB9A-34D7DB992072}" destId="{8348BC3A-561E-42D5-AF15-3525A33112D6}" srcOrd="0" destOrd="0" presId="urn:microsoft.com/office/officeart/2008/layout/HorizontalMultiLevelHierarchy"/>
    <dgm:cxn modelId="{4ECAA9BE-61D0-FA41-9DD2-204FB4BE6944}" type="presParOf" srcId="{A80C1B7D-867C-4231-BB9A-34D7DB992072}" destId="{1B03B8BB-0E0A-474C-8CE6-09D97A5515EC}" srcOrd="1" destOrd="0" presId="urn:microsoft.com/office/officeart/2008/layout/HorizontalMultiLevelHierarchy"/>
    <dgm:cxn modelId="{7BBC229B-02A6-B94A-B153-A93A77FD6E52}" type="presParOf" srcId="{8F53196C-CCA7-493C-9F33-26535CA9BA7E}" destId="{CAC8E22D-5C58-4C1E-8AAC-098F0A98C0E3}" srcOrd="6" destOrd="0" presId="urn:microsoft.com/office/officeart/2008/layout/HorizontalMultiLevelHierarchy"/>
    <dgm:cxn modelId="{6BC8D707-7054-1944-B490-0794BA1292B1}" type="presParOf" srcId="{CAC8E22D-5C58-4C1E-8AAC-098F0A98C0E3}" destId="{159D979F-A717-433E-B9D8-AE2B11F6F4E1}" srcOrd="0" destOrd="0" presId="urn:microsoft.com/office/officeart/2008/layout/HorizontalMultiLevelHierarchy"/>
    <dgm:cxn modelId="{2DEFAB8E-3328-5445-A42C-CD9C0B436D5B}" type="presParOf" srcId="{8F53196C-CCA7-493C-9F33-26535CA9BA7E}" destId="{8F3C2322-B877-44FA-8E3D-C034E5BEA536}" srcOrd="7" destOrd="0" presId="urn:microsoft.com/office/officeart/2008/layout/HorizontalMultiLevelHierarchy"/>
    <dgm:cxn modelId="{123D4A6C-5BFC-BE4F-9E78-CF3DCDA26C0E}" type="presParOf" srcId="{8F3C2322-B877-44FA-8E3D-C034E5BEA536}" destId="{65F3D499-952B-4904-8B0F-5EC10478BB43}" srcOrd="0" destOrd="0" presId="urn:microsoft.com/office/officeart/2008/layout/HorizontalMultiLevelHierarchy"/>
    <dgm:cxn modelId="{C4A9CB5F-8D59-CE45-8A91-16B2B2C1260F}" type="presParOf" srcId="{8F3C2322-B877-44FA-8E3D-C034E5BEA536}" destId="{42DB91E6-77B9-45C7-8204-E009D75D2B62}" srcOrd="1" destOrd="0" presId="urn:microsoft.com/office/officeart/2008/layout/HorizontalMultiLevelHierarchy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84AF0D7-DD07-4F15-98A2-77B827395169}" type="doc">
      <dgm:prSet loTypeId="urn:microsoft.com/office/officeart/2005/8/layout/pList1#2" loCatId="list" qsTypeId="urn:microsoft.com/office/officeart/2005/8/quickstyle/3d3" qsCatId="3D" csTypeId="urn:microsoft.com/office/officeart/2005/8/colors/colorful1#3" csCatId="colorful" phldr="1"/>
      <dgm:spPr/>
      <dgm:t>
        <a:bodyPr/>
        <a:lstStyle/>
        <a:p>
          <a:endParaRPr lang="en-US"/>
        </a:p>
      </dgm:t>
    </dgm:pt>
    <dgm:pt modelId="{EA2B4E40-608E-4696-B60A-43824A283624}">
      <dgm:prSet phldrT="[Text]" custT="1"/>
      <dgm:spPr/>
      <dgm:t>
        <a:bodyPr/>
        <a:lstStyle/>
        <a:p>
          <a:r>
            <a:rPr lang="en-GB" sz="2400" b="1" dirty="0" err="1">
              <a:solidFill>
                <a:schemeClr val="accent2">
                  <a:lumMod val="50000"/>
                </a:schemeClr>
              </a:solidFill>
            </a:rPr>
            <a:t>શાકાહારીઓ</a:t>
          </a:r>
          <a:r>
            <a:rPr lang="en-GB" sz="2400" b="1" dirty="0">
              <a:solidFill>
                <a:schemeClr val="accent2">
                  <a:lumMod val="50000"/>
                </a:schemeClr>
              </a:solidFill>
            </a:rPr>
            <a:t> </a:t>
          </a:r>
          <a:endParaRPr lang="en-US" sz="2400" b="1" dirty="0">
            <a:solidFill>
              <a:schemeClr val="accent2">
                <a:lumMod val="50000"/>
              </a:schemeClr>
            </a:solidFill>
          </a:endParaRPr>
        </a:p>
      </dgm:t>
    </dgm:pt>
    <dgm:pt modelId="{509686B2-67F9-48F6-935F-AB6BFB5BA245}" type="parTrans" cxnId="{F653127B-01B2-479C-A88E-EB4B58303E76}">
      <dgm:prSet/>
      <dgm:spPr/>
      <dgm:t>
        <a:bodyPr/>
        <a:lstStyle/>
        <a:p>
          <a:endParaRPr lang="en-US"/>
        </a:p>
      </dgm:t>
    </dgm:pt>
    <dgm:pt modelId="{EEF53688-4037-4B05-9C64-4700C57B8346}" type="sibTrans" cxnId="{F653127B-01B2-479C-A88E-EB4B58303E76}">
      <dgm:prSet/>
      <dgm:spPr/>
      <dgm:t>
        <a:bodyPr/>
        <a:lstStyle/>
        <a:p>
          <a:endParaRPr lang="en-US"/>
        </a:p>
      </dgm:t>
    </dgm:pt>
    <dgm:pt modelId="{1DFC88D5-7B24-4548-A69F-17EA8D2BBE6B}">
      <dgm:prSet phldrT="[Text]" custT="1"/>
      <dgm:spPr/>
      <dgm:t>
        <a:bodyPr/>
        <a:lstStyle/>
        <a:p>
          <a:r>
            <a:rPr lang="en-GB" sz="2400" b="1" dirty="0" err="1">
              <a:solidFill>
                <a:schemeClr val="accent2">
                  <a:lumMod val="50000"/>
                </a:schemeClr>
              </a:solidFill>
            </a:rPr>
            <a:t>માંસાહારીઓ</a:t>
          </a:r>
          <a:endParaRPr lang="en-US" sz="2400" b="1" dirty="0">
            <a:solidFill>
              <a:schemeClr val="accent2">
                <a:lumMod val="50000"/>
              </a:schemeClr>
            </a:solidFill>
          </a:endParaRPr>
        </a:p>
      </dgm:t>
    </dgm:pt>
    <dgm:pt modelId="{E6CC3E29-A152-4FE9-B4E9-0DD9A9A11F77}" type="parTrans" cxnId="{AB9CFAF7-26C7-453C-AB1E-4A6966185E40}">
      <dgm:prSet/>
      <dgm:spPr/>
      <dgm:t>
        <a:bodyPr/>
        <a:lstStyle/>
        <a:p>
          <a:endParaRPr lang="en-US"/>
        </a:p>
      </dgm:t>
    </dgm:pt>
    <dgm:pt modelId="{4687AEAE-C532-49A0-A3A3-2C927ED69AAB}" type="sibTrans" cxnId="{AB9CFAF7-26C7-453C-AB1E-4A6966185E40}">
      <dgm:prSet/>
      <dgm:spPr/>
      <dgm:t>
        <a:bodyPr/>
        <a:lstStyle/>
        <a:p>
          <a:endParaRPr lang="en-US"/>
        </a:p>
      </dgm:t>
    </dgm:pt>
    <dgm:pt modelId="{F26AECA7-876B-480E-A507-4DFC9D85B9E1}">
      <dgm:prSet phldrT="[Text]" custT="1"/>
      <dgm:spPr/>
      <dgm:t>
        <a:bodyPr/>
        <a:lstStyle/>
        <a:p>
          <a:r>
            <a:rPr lang="en-GB" sz="2400" b="1" dirty="0" err="1">
              <a:solidFill>
                <a:schemeClr val="accent2">
                  <a:lumMod val="50000"/>
                </a:schemeClr>
              </a:solidFill>
            </a:rPr>
            <a:t>સર્વભક્ષી</a:t>
          </a:r>
          <a:endParaRPr lang="en-US" sz="2400" b="1" dirty="0">
            <a:solidFill>
              <a:schemeClr val="accent2">
                <a:lumMod val="50000"/>
              </a:schemeClr>
            </a:solidFill>
          </a:endParaRPr>
        </a:p>
      </dgm:t>
    </dgm:pt>
    <dgm:pt modelId="{AEB8EEC8-D8A0-4AB8-8963-077B1BE882E4}" type="parTrans" cxnId="{6B0BB030-FE2D-4BCE-A020-51B30F5072DC}">
      <dgm:prSet/>
      <dgm:spPr/>
      <dgm:t>
        <a:bodyPr/>
        <a:lstStyle/>
        <a:p>
          <a:endParaRPr lang="en-US"/>
        </a:p>
      </dgm:t>
    </dgm:pt>
    <dgm:pt modelId="{B1D90FEE-9F09-4468-88FD-874632BA06C6}" type="sibTrans" cxnId="{6B0BB030-FE2D-4BCE-A020-51B30F5072DC}">
      <dgm:prSet/>
      <dgm:spPr/>
      <dgm:t>
        <a:bodyPr/>
        <a:lstStyle/>
        <a:p>
          <a:endParaRPr lang="en-US"/>
        </a:p>
      </dgm:t>
    </dgm:pt>
    <dgm:pt modelId="{04EADE5D-649F-4B98-B029-BF5C5F564827}" type="pres">
      <dgm:prSet presAssocID="{F84AF0D7-DD07-4F15-98A2-77B827395169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F85AA27-D963-4D18-B9BC-449D9801C176}" type="pres">
      <dgm:prSet presAssocID="{EA2B4E40-608E-4696-B60A-43824A283624}" presName="compNode" presStyleCnt="0"/>
      <dgm:spPr/>
    </dgm:pt>
    <dgm:pt modelId="{E4BD2B98-EEB0-4659-AACC-EF60C5FB04FE}" type="pres">
      <dgm:prSet presAssocID="{EA2B4E40-608E-4696-B60A-43824A283624}" presName="pictRect" presStyleLbl="node1" presStyleIdx="0" presStyleCnt="3" custLinFactNeighborX="5267" custLinFactNeighborY="-39069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 l="-3000" r="-3000"/>
          </a:stretch>
        </a:blipFill>
      </dgm:spPr>
    </dgm:pt>
    <dgm:pt modelId="{330E57EB-EA51-4B11-A959-8BAEFA73AD41}" type="pres">
      <dgm:prSet presAssocID="{EA2B4E40-608E-4696-B60A-43824A283624}" presName="textRect" presStyleLbl="revTx" presStyleIdx="0" presStyleCnt="3" custLinFactNeighborX="2321" custLinFactNeighborY="-6770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35EE0C0-8B01-4422-BF90-B577438F00AC}" type="pres">
      <dgm:prSet presAssocID="{EEF53688-4037-4B05-9C64-4700C57B8346}" presName="sibTrans" presStyleLbl="sibTrans2D1" presStyleIdx="0" presStyleCnt="0"/>
      <dgm:spPr/>
      <dgm:t>
        <a:bodyPr/>
        <a:lstStyle/>
        <a:p>
          <a:endParaRPr lang="en-US"/>
        </a:p>
      </dgm:t>
    </dgm:pt>
    <dgm:pt modelId="{0F2A0591-A33D-4D59-878C-813C1C448987}" type="pres">
      <dgm:prSet presAssocID="{1DFC88D5-7B24-4548-A69F-17EA8D2BBE6B}" presName="compNode" presStyleCnt="0"/>
      <dgm:spPr/>
    </dgm:pt>
    <dgm:pt modelId="{555C6735-28AD-4BFF-A2A7-3ABBCAF629E7}" type="pres">
      <dgm:prSet presAssocID="{1DFC88D5-7B24-4548-A69F-17EA8D2BBE6B}" presName="pictRect" presStyleLbl="node1" presStyleIdx="1" presStyleCnt="3" custLinFactNeighborX="1392" custLinFactNeighborY="32882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 t="-4000" b="-4000"/>
          </a:stretch>
        </a:blipFill>
      </dgm:spPr>
    </dgm:pt>
    <dgm:pt modelId="{AFD0736C-741B-4BC3-A620-32FCEB59F87E}" type="pres">
      <dgm:prSet presAssocID="{1DFC88D5-7B24-4548-A69F-17EA8D2BBE6B}" presName="textRect" presStyleLbl="revTx" presStyleIdx="1" presStyleCnt="3" custLinFactNeighborX="-4579" custLinFactNeighborY="5933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E81322A-EC94-430C-92DF-411FE2931617}" type="pres">
      <dgm:prSet presAssocID="{4687AEAE-C532-49A0-A3A3-2C927ED69AAB}" presName="sibTrans" presStyleLbl="sibTrans2D1" presStyleIdx="0" presStyleCnt="0"/>
      <dgm:spPr/>
      <dgm:t>
        <a:bodyPr/>
        <a:lstStyle/>
        <a:p>
          <a:endParaRPr lang="en-US"/>
        </a:p>
      </dgm:t>
    </dgm:pt>
    <dgm:pt modelId="{8E652B6D-A15B-46BD-BD6E-8F7BAF3C977C}" type="pres">
      <dgm:prSet presAssocID="{F26AECA7-876B-480E-A507-4DFC9D85B9E1}" presName="compNode" presStyleCnt="0"/>
      <dgm:spPr/>
    </dgm:pt>
    <dgm:pt modelId="{B8BFDEEF-BD35-4CBB-9C85-9016D161F4A1}" type="pres">
      <dgm:prSet presAssocID="{F26AECA7-876B-480E-A507-4DFC9D85B9E1}" presName="pictRect" presStyleLbl="node1" presStyleIdx="2" presStyleCnt="3" custLinFactNeighborX="6196" custLinFactNeighborY="-39069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 t="-4000" b="-4000"/>
          </a:stretch>
        </a:blipFill>
      </dgm:spPr>
    </dgm:pt>
    <dgm:pt modelId="{3E165F88-06F2-4084-AE9C-1DDAD72746D0}" type="pres">
      <dgm:prSet presAssocID="{F26AECA7-876B-480E-A507-4DFC9D85B9E1}" presName="textRect" presStyleLbl="revTx" presStyleIdx="2" presStyleCnt="3" custLinFactNeighborX="3250" custLinFactNeighborY="-7564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B9CFAF7-26C7-453C-AB1E-4A6966185E40}" srcId="{F84AF0D7-DD07-4F15-98A2-77B827395169}" destId="{1DFC88D5-7B24-4548-A69F-17EA8D2BBE6B}" srcOrd="1" destOrd="0" parTransId="{E6CC3E29-A152-4FE9-B4E9-0DD9A9A11F77}" sibTransId="{4687AEAE-C532-49A0-A3A3-2C927ED69AAB}"/>
    <dgm:cxn modelId="{0FF690C5-EB37-4D0F-8B99-F333C729E9BE}" type="presOf" srcId="{EEF53688-4037-4B05-9C64-4700C57B8346}" destId="{D35EE0C0-8B01-4422-BF90-B577438F00AC}" srcOrd="0" destOrd="0" presId="urn:microsoft.com/office/officeart/2005/8/layout/pList1#2"/>
    <dgm:cxn modelId="{64BE11ED-B48B-480B-8C69-800F130708EE}" type="presOf" srcId="{4687AEAE-C532-49A0-A3A3-2C927ED69AAB}" destId="{1E81322A-EC94-430C-92DF-411FE2931617}" srcOrd="0" destOrd="0" presId="urn:microsoft.com/office/officeart/2005/8/layout/pList1#2"/>
    <dgm:cxn modelId="{8FCC81E4-FFDB-4353-9392-387627E93366}" type="presOf" srcId="{F84AF0D7-DD07-4F15-98A2-77B827395169}" destId="{04EADE5D-649F-4B98-B029-BF5C5F564827}" srcOrd="0" destOrd="0" presId="urn:microsoft.com/office/officeart/2005/8/layout/pList1#2"/>
    <dgm:cxn modelId="{A299EE21-212A-4AF0-B88D-37EBFA60DF89}" type="presOf" srcId="{F26AECA7-876B-480E-A507-4DFC9D85B9E1}" destId="{3E165F88-06F2-4084-AE9C-1DDAD72746D0}" srcOrd="0" destOrd="0" presId="urn:microsoft.com/office/officeart/2005/8/layout/pList1#2"/>
    <dgm:cxn modelId="{73EEE440-370B-41A4-8232-9F97FD4DE6DF}" type="presOf" srcId="{1DFC88D5-7B24-4548-A69F-17EA8D2BBE6B}" destId="{AFD0736C-741B-4BC3-A620-32FCEB59F87E}" srcOrd="0" destOrd="0" presId="urn:microsoft.com/office/officeart/2005/8/layout/pList1#2"/>
    <dgm:cxn modelId="{AB6914D6-F73C-4F43-8FC3-E722C1C62D6B}" type="presOf" srcId="{EA2B4E40-608E-4696-B60A-43824A283624}" destId="{330E57EB-EA51-4B11-A959-8BAEFA73AD41}" srcOrd="0" destOrd="0" presId="urn:microsoft.com/office/officeart/2005/8/layout/pList1#2"/>
    <dgm:cxn modelId="{F653127B-01B2-479C-A88E-EB4B58303E76}" srcId="{F84AF0D7-DD07-4F15-98A2-77B827395169}" destId="{EA2B4E40-608E-4696-B60A-43824A283624}" srcOrd="0" destOrd="0" parTransId="{509686B2-67F9-48F6-935F-AB6BFB5BA245}" sibTransId="{EEF53688-4037-4B05-9C64-4700C57B8346}"/>
    <dgm:cxn modelId="{6B0BB030-FE2D-4BCE-A020-51B30F5072DC}" srcId="{F84AF0D7-DD07-4F15-98A2-77B827395169}" destId="{F26AECA7-876B-480E-A507-4DFC9D85B9E1}" srcOrd="2" destOrd="0" parTransId="{AEB8EEC8-D8A0-4AB8-8963-077B1BE882E4}" sibTransId="{B1D90FEE-9F09-4468-88FD-874632BA06C6}"/>
    <dgm:cxn modelId="{027CB8AB-D997-4AEE-AA1E-9BBF996C8D63}" type="presParOf" srcId="{04EADE5D-649F-4B98-B029-BF5C5F564827}" destId="{8F85AA27-D963-4D18-B9BC-449D9801C176}" srcOrd="0" destOrd="0" presId="urn:microsoft.com/office/officeart/2005/8/layout/pList1#2"/>
    <dgm:cxn modelId="{4AF0F1B0-0F2B-4C30-91CA-66A519CEF332}" type="presParOf" srcId="{8F85AA27-D963-4D18-B9BC-449D9801C176}" destId="{E4BD2B98-EEB0-4659-AACC-EF60C5FB04FE}" srcOrd="0" destOrd="0" presId="urn:microsoft.com/office/officeart/2005/8/layout/pList1#2"/>
    <dgm:cxn modelId="{8A56731D-F3B7-4821-883D-34804B5A14A8}" type="presParOf" srcId="{8F85AA27-D963-4D18-B9BC-449D9801C176}" destId="{330E57EB-EA51-4B11-A959-8BAEFA73AD41}" srcOrd="1" destOrd="0" presId="urn:microsoft.com/office/officeart/2005/8/layout/pList1#2"/>
    <dgm:cxn modelId="{1C464C03-BA57-4D9B-942D-51E9360431B0}" type="presParOf" srcId="{04EADE5D-649F-4B98-B029-BF5C5F564827}" destId="{D35EE0C0-8B01-4422-BF90-B577438F00AC}" srcOrd="1" destOrd="0" presId="urn:microsoft.com/office/officeart/2005/8/layout/pList1#2"/>
    <dgm:cxn modelId="{AFED4297-874C-42D5-9FBA-42D3D6BC3A04}" type="presParOf" srcId="{04EADE5D-649F-4B98-B029-BF5C5F564827}" destId="{0F2A0591-A33D-4D59-878C-813C1C448987}" srcOrd="2" destOrd="0" presId="urn:microsoft.com/office/officeart/2005/8/layout/pList1#2"/>
    <dgm:cxn modelId="{B74C35F1-0CBC-4F94-945F-A31032BB4BF8}" type="presParOf" srcId="{0F2A0591-A33D-4D59-878C-813C1C448987}" destId="{555C6735-28AD-4BFF-A2A7-3ABBCAF629E7}" srcOrd="0" destOrd="0" presId="urn:microsoft.com/office/officeart/2005/8/layout/pList1#2"/>
    <dgm:cxn modelId="{A808C51E-913F-4C2A-8518-C6C5D0CCDD99}" type="presParOf" srcId="{0F2A0591-A33D-4D59-878C-813C1C448987}" destId="{AFD0736C-741B-4BC3-A620-32FCEB59F87E}" srcOrd="1" destOrd="0" presId="urn:microsoft.com/office/officeart/2005/8/layout/pList1#2"/>
    <dgm:cxn modelId="{FCF9BD4A-5516-487C-9489-7617D21F64CD}" type="presParOf" srcId="{04EADE5D-649F-4B98-B029-BF5C5F564827}" destId="{1E81322A-EC94-430C-92DF-411FE2931617}" srcOrd="3" destOrd="0" presId="urn:microsoft.com/office/officeart/2005/8/layout/pList1#2"/>
    <dgm:cxn modelId="{50608CF7-8052-423E-BD7E-B2416B5CCB0F}" type="presParOf" srcId="{04EADE5D-649F-4B98-B029-BF5C5F564827}" destId="{8E652B6D-A15B-46BD-BD6E-8F7BAF3C977C}" srcOrd="4" destOrd="0" presId="urn:microsoft.com/office/officeart/2005/8/layout/pList1#2"/>
    <dgm:cxn modelId="{098B712D-2D2E-4BC6-861C-921081755C0D}" type="presParOf" srcId="{8E652B6D-A15B-46BD-BD6E-8F7BAF3C977C}" destId="{B8BFDEEF-BD35-4CBB-9C85-9016D161F4A1}" srcOrd="0" destOrd="0" presId="urn:microsoft.com/office/officeart/2005/8/layout/pList1#2"/>
    <dgm:cxn modelId="{A0C59875-6960-4730-A773-155B2EB065BF}" type="presParOf" srcId="{8E652B6D-A15B-46BD-BD6E-8F7BAF3C977C}" destId="{3E165F88-06F2-4084-AE9C-1DDAD72746D0}" srcOrd="1" destOrd="0" presId="urn:microsoft.com/office/officeart/2005/8/layout/pList1#2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AC8E22D-5C58-4C1E-8AAC-098F0A98C0E3}">
      <dsp:nvSpPr>
        <dsp:cNvPr id="0" name=""/>
        <dsp:cNvSpPr/>
      </dsp:nvSpPr>
      <dsp:spPr>
        <a:xfrm>
          <a:off x="2710751" y="2241984"/>
          <a:ext cx="558881" cy="159741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79440" y="0"/>
              </a:lnTo>
              <a:lnTo>
                <a:pt x="279440" y="1597413"/>
              </a:lnTo>
              <a:lnTo>
                <a:pt x="558881" y="1597413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2947883" y="2998381"/>
        <a:ext cx="84617" cy="84617"/>
      </dsp:txXfrm>
    </dsp:sp>
    <dsp:sp modelId="{69C1D9CA-FD32-4054-A6C4-4ACFD9A19FFF}">
      <dsp:nvSpPr>
        <dsp:cNvPr id="0" name=""/>
        <dsp:cNvSpPr/>
      </dsp:nvSpPr>
      <dsp:spPr>
        <a:xfrm>
          <a:off x="2710751" y="2241984"/>
          <a:ext cx="558881" cy="53247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79440" y="0"/>
              </a:lnTo>
              <a:lnTo>
                <a:pt x="279440" y="532471"/>
              </a:lnTo>
              <a:lnTo>
                <a:pt x="558881" y="532471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970894" y="2488921"/>
        <a:ext cx="38596" cy="38596"/>
      </dsp:txXfrm>
    </dsp:sp>
    <dsp:sp modelId="{8880CF66-4A19-4DA6-8225-5518936B927F}">
      <dsp:nvSpPr>
        <dsp:cNvPr id="0" name=""/>
        <dsp:cNvSpPr/>
      </dsp:nvSpPr>
      <dsp:spPr>
        <a:xfrm>
          <a:off x="2710751" y="1709512"/>
          <a:ext cx="558881" cy="532471"/>
        </a:xfrm>
        <a:custGeom>
          <a:avLst/>
          <a:gdLst/>
          <a:ahLst/>
          <a:cxnLst/>
          <a:rect l="0" t="0" r="0" b="0"/>
          <a:pathLst>
            <a:path>
              <a:moveTo>
                <a:pt x="0" y="532471"/>
              </a:moveTo>
              <a:lnTo>
                <a:pt x="279440" y="532471"/>
              </a:lnTo>
              <a:lnTo>
                <a:pt x="279440" y="0"/>
              </a:lnTo>
              <a:lnTo>
                <a:pt x="558881" y="0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970894" y="1956450"/>
        <a:ext cx="38596" cy="38596"/>
      </dsp:txXfrm>
    </dsp:sp>
    <dsp:sp modelId="{4C9BF10A-1406-427D-AF2F-C12E95A2922C}">
      <dsp:nvSpPr>
        <dsp:cNvPr id="0" name=""/>
        <dsp:cNvSpPr/>
      </dsp:nvSpPr>
      <dsp:spPr>
        <a:xfrm>
          <a:off x="2710751" y="644570"/>
          <a:ext cx="558881" cy="1597413"/>
        </a:xfrm>
        <a:custGeom>
          <a:avLst/>
          <a:gdLst/>
          <a:ahLst/>
          <a:cxnLst/>
          <a:rect l="0" t="0" r="0" b="0"/>
          <a:pathLst>
            <a:path>
              <a:moveTo>
                <a:pt x="0" y="1597413"/>
              </a:moveTo>
              <a:lnTo>
                <a:pt x="279440" y="1597413"/>
              </a:lnTo>
              <a:lnTo>
                <a:pt x="279440" y="0"/>
              </a:lnTo>
              <a:lnTo>
                <a:pt x="558881" y="0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2947883" y="1400968"/>
        <a:ext cx="84617" cy="84617"/>
      </dsp:txXfrm>
    </dsp:sp>
    <dsp:sp modelId="{A3BC8FE3-3F75-4695-91EE-3188F1902D2C}">
      <dsp:nvSpPr>
        <dsp:cNvPr id="0" name=""/>
        <dsp:cNvSpPr/>
      </dsp:nvSpPr>
      <dsp:spPr>
        <a:xfrm rot="16200000">
          <a:off x="42790" y="1816007"/>
          <a:ext cx="4483968" cy="851953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gu-IN" sz="3400" kern="1200" dirty="0" err="1"/>
            <a:t>પ્રાણીઓમાં</a:t>
          </a:r>
          <a:r>
            <a:rPr lang="gu-IN" sz="3400" kern="1200" dirty="0"/>
            <a:t> વિષમ પોષણ</a:t>
          </a:r>
          <a:endParaRPr lang="en-US" sz="3400" kern="1200" dirty="0"/>
        </a:p>
      </dsp:txBody>
      <dsp:txXfrm>
        <a:off x="42790" y="1816007"/>
        <a:ext cx="4483968" cy="851953"/>
      </dsp:txXfrm>
    </dsp:sp>
    <dsp:sp modelId="{8D7AAF9D-CEF2-46D2-B85A-EEB7B87B7575}">
      <dsp:nvSpPr>
        <dsp:cNvPr id="0" name=""/>
        <dsp:cNvSpPr/>
      </dsp:nvSpPr>
      <dsp:spPr>
        <a:xfrm>
          <a:off x="3269633" y="218593"/>
          <a:ext cx="2794408" cy="851953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gu-IN" sz="2800" b="1" kern="1200" dirty="0" err="1"/>
            <a:t>હોલોઝોઇક</a:t>
          </a:r>
          <a:r>
            <a:rPr lang="gu-IN" sz="2800" b="1" kern="1200" dirty="0"/>
            <a:t> પોષણ</a:t>
          </a:r>
          <a:endParaRPr lang="en-US" sz="2800" b="1" kern="1200" dirty="0"/>
        </a:p>
      </dsp:txBody>
      <dsp:txXfrm>
        <a:off x="3269633" y="218593"/>
        <a:ext cx="2794408" cy="851953"/>
      </dsp:txXfrm>
    </dsp:sp>
    <dsp:sp modelId="{B9337A94-0B32-4BE3-B1FA-938DB468AC23}">
      <dsp:nvSpPr>
        <dsp:cNvPr id="0" name=""/>
        <dsp:cNvSpPr/>
      </dsp:nvSpPr>
      <dsp:spPr>
        <a:xfrm>
          <a:off x="3269633" y="1283535"/>
          <a:ext cx="2794408" cy="851953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gu-IN" sz="2900" b="1" kern="1200" dirty="0" err="1"/>
            <a:t>સેપ્રોઝોઇક</a:t>
          </a:r>
          <a:r>
            <a:rPr lang="gu-IN" sz="2900" b="1" kern="1200" dirty="0"/>
            <a:t> પોષણ</a:t>
          </a:r>
          <a:endParaRPr lang="en-US" sz="2900" b="1" kern="1200" dirty="0"/>
        </a:p>
      </dsp:txBody>
      <dsp:txXfrm>
        <a:off x="3269633" y="1283535"/>
        <a:ext cx="2794408" cy="851953"/>
      </dsp:txXfrm>
    </dsp:sp>
    <dsp:sp modelId="{8348BC3A-561E-42D5-AF15-3525A33112D6}">
      <dsp:nvSpPr>
        <dsp:cNvPr id="0" name=""/>
        <dsp:cNvSpPr/>
      </dsp:nvSpPr>
      <dsp:spPr>
        <a:xfrm>
          <a:off x="3269633" y="2348478"/>
          <a:ext cx="2794408" cy="851953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gu-IN" sz="2900" b="1" kern="1200" dirty="0"/>
            <a:t>પરોપજીવી પોષણ</a:t>
          </a:r>
          <a:endParaRPr lang="en-US" sz="2900" b="1" kern="1200" dirty="0"/>
        </a:p>
      </dsp:txBody>
      <dsp:txXfrm>
        <a:off x="3269633" y="2348478"/>
        <a:ext cx="2794408" cy="851953"/>
      </dsp:txXfrm>
    </dsp:sp>
    <dsp:sp modelId="{65F3D499-952B-4904-8B0F-5EC10478BB43}">
      <dsp:nvSpPr>
        <dsp:cNvPr id="0" name=""/>
        <dsp:cNvSpPr/>
      </dsp:nvSpPr>
      <dsp:spPr>
        <a:xfrm>
          <a:off x="3269633" y="3413420"/>
          <a:ext cx="2794408" cy="851953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gu-IN" sz="2900" b="1" kern="1200" dirty="0"/>
            <a:t>પરસ્પર પોષણ</a:t>
          </a:r>
          <a:endParaRPr lang="en-US" sz="2900" b="1" kern="1200" dirty="0"/>
        </a:p>
      </dsp:txBody>
      <dsp:txXfrm>
        <a:off x="3269633" y="3413420"/>
        <a:ext cx="2794408" cy="85195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4BD2B98-EEB0-4659-AACC-EF60C5FB04FE}">
      <dsp:nvSpPr>
        <dsp:cNvPr id="0" name=""/>
        <dsp:cNvSpPr/>
      </dsp:nvSpPr>
      <dsp:spPr>
        <a:xfrm>
          <a:off x="137871" y="750"/>
          <a:ext cx="2586700" cy="1782236"/>
        </a:xfrm>
        <a:prstGeom prst="roundRect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" r="-3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30E57EB-EA51-4B11-A959-8BAEFA73AD41}">
      <dsp:nvSpPr>
        <dsp:cNvPr id="0" name=""/>
        <dsp:cNvSpPr/>
      </dsp:nvSpPr>
      <dsp:spPr>
        <a:xfrm>
          <a:off x="61667" y="1829547"/>
          <a:ext cx="2586700" cy="959665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0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b="1" kern="1200" dirty="0" err="1">
              <a:solidFill>
                <a:schemeClr val="accent2">
                  <a:lumMod val="50000"/>
                </a:schemeClr>
              </a:solidFill>
            </a:rPr>
            <a:t>શાકાહારીઓ</a:t>
          </a:r>
          <a:r>
            <a:rPr lang="en-GB" sz="2400" b="1" kern="1200" dirty="0">
              <a:solidFill>
                <a:schemeClr val="accent2">
                  <a:lumMod val="50000"/>
                </a:schemeClr>
              </a:solidFill>
            </a:rPr>
            <a:t> </a:t>
          </a:r>
          <a:endParaRPr lang="en-US" sz="2400" b="1" kern="1200" dirty="0">
            <a:solidFill>
              <a:schemeClr val="accent2">
                <a:lumMod val="50000"/>
              </a:schemeClr>
            </a:solidFill>
          </a:endParaRPr>
        </a:p>
      </dsp:txBody>
      <dsp:txXfrm>
        <a:off x="61667" y="1829547"/>
        <a:ext cx="2586700" cy="959665"/>
      </dsp:txXfrm>
    </dsp:sp>
    <dsp:sp modelId="{555C6735-28AD-4BFF-A2A7-3ABBCAF629E7}">
      <dsp:nvSpPr>
        <dsp:cNvPr id="0" name=""/>
        <dsp:cNvSpPr/>
      </dsp:nvSpPr>
      <dsp:spPr>
        <a:xfrm>
          <a:off x="2883116" y="1283087"/>
          <a:ext cx="2586700" cy="1782236"/>
        </a:xfrm>
        <a:prstGeom prst="roundRect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000" b="-4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FD0736C-741B-4BC3-A620-32FCEB59F87E}">
      <dsp:nvSpPr>
        <dsp:cNvPr id="0" name=""/>
        <dsp:cNvSpPr/>
      </dsp:nvSpPr>
      <dsp:spPr>
        <a:xfrm>
          <a:off x="2728664" y="3048745"/>
          <a:ext cx="2586700" cy="959665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0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b="1" kern="1200" dirty="0" err="1">
              <a:solidFill>
                <a:schemeClr val="accent2">
                  <a:lumMod val="50000"/>
                </a:schemeClr>
              </a:solidFill>
            </a:rPr>
            <a:t>માંસાહારીઓ</a:t>
          </a:r>
          <a:endParaRPr lang="en-US" sz="2400" b="1" kern="1200" dirty="0">
            <a:solidFill>
              <a:schemeClr val="accent2">
                <a:lumMod val="50000"/>
              </a:schemeClr>
            </a:solidFill>
          </a:endParaRPr>
        </a:p>
      </dsp:txBody>
      <dsp:txXfrm>
        <a:off x="2728664" y="3048745"/>
        <a:ext cx="2586700" cy="959665"/>
      </dsp:txXfrm>
    </dsp:sp>
    <dsp:sp modelId="{B8BFDEEF-BD35-4CBB-9C85-9016D161F4A1}">
      <dsp:nvSpPr>
        <dsp:cNvPr id="0" name=""/>
        <dsp:cNvSpPr/>
      </dsp:nvSpPr>
      <dsp:spPr>
        <a:xfrm>
          <a:off x="5694219" y="750"/>
          <a:ext cx="2586700" cy="1782236"/>
        </a:xfrm>
        <a:prstGeom prst="roundRect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000" b="-4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E165F88-06F2-4084-AE9C-1DDAD72746D0}">
      <dsp:nvSpPr>
        <dsp:cNvPr id="0" name=""/>
        <dsp:cNvSpPr/>
      </dsp:nvSpPr>
      <dsp:spPr>
        <a:xfrm>
          <a:off x="5694219" y="1753340"/>
          <a:ext cx="2586700" cy="959665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0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b="1" kern="1200" dirty="0" err="1">
              <a:solidFill>
                <a:schemeClr val="accent2">
                  <a:lumMod val="50000"/>
                </a:schemeClr>
              </a:solidFill>
            </a:rPr>
            <a:t>સર્વભક્ષી</a:t>
          </a:r>
          <a:endParaRPr lang="en-US" sz="2400" b="1" kern="1200" dirty="0">
            <a:solidFill>
              <a:schemeClr val="accent2">
                <a:lumMod val="50000"/>
              </a:schemeClr>
            </a:solidFill>
          </a:endParaRPr>
        </a:p>
      </dsp:txBody>
      <dsp:txXfrm>
        <a:off x="5694219" y="1753340"/>
        <a:ext cx="2586700" cy="95966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List1#2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D398F4-68C7-45DD-917F-850F0F97DF8C}" type="datetimeFigureOut">
              <a:rPr lang="en-IN" smtClean="0"/>
              <a:pPr/>
              <a:t>21-05-2026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4D701E-2B11-4C64-8620-9E97557E8B0E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12237237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1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4723244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2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41647670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3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41647670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altLang="en-US" b="1" dirty="0"/>
              <a:t>Asset Type: Main Script</a:t>
            </a:r>
          </a:p>
          <a:p>
            <a:pPr eaLnBrk="1" hangingPunct="1">
              <a:spcBef>
                <a:spcPct val="0"/>
              </a:spcBef>
            </a:pPr>
            <a:endParaRPr lang="en-US" altLang="en-US" b="1" dirty="0"/>
          </a:p>
          <a:p>
            <a:pPr eaLnBrk="1" hangingPunct="1">
              <a:spcBef>
                <a:spcPct val="0"/>
              </a:spcBef>
            </a:pPr>
            <a:r>
              <a:rPr lang="en-US" altLang="en-US" b="1" dirty="0"/>
              <a:t>Sources:</a:t>
            </a:r>
          </a:p>
          <a:p>
            <a:pPr eaLnBrk="1" hangingPunct="1">
              <a:spcBef>
                <a:spcPct val="0"/>
              </a:spcBef>
            </a:pPr>
            <a:endParaRPr lang="en-US" altLang="en-US" b="1" dirty="0"/>
          </a:p>
          <a:p>
            <a:pPr eaLnBrk="1" hangingPunct="1">
              <a:spcBef>
                <a:spcPct val="0"/>
              </a:spcBef>
            </a:pPr>
            <a:r>
              <a:rPr lang="en-US" altLang="en-US" b="1" dirty="0"/>
              <a:t>Images:</a:t>
            </a:r>
          </a:p>
          <a:p>
            <a:pPr eaLnBrk="1" hangingPunct="1">
              <a:spcBef>
                <a:spcPct val="0"/>
              </a:spcBef>
            </a:pPr>
            <a:endParaRPr lang="en-US" altLang="en-US" b="1" dirty="0"/>
          </a:p>
          <a:p>
            <a:pPr eaLnBrk="1" hangingPunct="1">
              <a:spcBef>
                <a:spcPct val="0"/>
              </a:spcBef>
            </a:pPr>
            <a:r>
              <a:rPr lang="en-US" altLang="en-US" b="1" dirty="0"/>
              <a:t>Herbivores: </a:t>
            </a:r>
            <a:r>
              <a:rPr lang="en-US" altLang="en-US" dirty="0"/>
              <a:t>http://www.publicdomainfiles.com/show_file.php?id=13939393218470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b="1" dirty="0"/>
              <a:t>License: </a:t>
            </a:r>
            <a:r>
              <a:rPr lang="en-US" altLang="en-US" dirty="0"/>
              <a:t>Public Domain</a:t>
            </a:r>
          </a:p>
          <a:p>
            <a:pPr eaLnBrk="1" hangingPunct="1">
              <a:spcBef>
                <a:spcPct val="0"/>
              </a:spcBef>
            </a:pPr>
            <a:endParaRPr lang="en-US" altLang="en-US" b="1" dirty="0"/>
          </a:p>
          <a:p>
            <a:pPr eaLnBrk="1" hangingPunct="1">
              <a:spcBef>
                <a:spcPct val="0"/>
              </a:spcBef>
            </a:pPr>
            <a:r>
              <a:rPr lang="en-US" altLang="en-US" b="1" dirty="0"/>
              <a:t>Carnivores: </a:t>
            </a:r>
            <a:r>
              <a:rPr lang="en-US" altLang="en-US" dirty="0"/>
              <a:t>https://www.maxpixel.net/Africa-Smile-Cartoon-Animal-Cat-Cute-Lion-Safari-564925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b="1" dirty="0"/>
              <a:t>License: </a:t>
            </a:r>
            <a:r>
              <a:rPr lang="en-US" altLang="en-US" dirty="0"/>
              <a:t>CC0</a:t>
            </a:r>
          </a:p>
          <a:p>
            <a:pPr eaLnBrk="1" hangingPunct="1">
              <a:spcBef>
                <a:spcPct val="0"/>
              </a:spcBef>
            </a:pPr>
            <a:endParaRPr lang="en-US" altLang="en-US" b="1" dirty="0"/>
          </a:p>
          <a:p>
            <a:pPr eaLnBrk="1" hangingPunct="1">
              <a:spcBef>
                <a:spcPct val="0"/>
              </a:spcBef>
            </a:pPr>
            <a:r>
              <a:rPr lang="en-US" altLang="en-US" b="1" dirty="0"/>
              <a:t>Omnivores: </a:t>
            </a:r>
            <a:r>
              <a:rPr lang="en-US" altLang="en-US" dirty="0"/>
              <a:t>https://pixabay.com/en/brown-bear-bear-mammal-omnivore-2388619</a:t>
            </a:r>
            <a:r>
              <a:rPr lang="en-US" altLang="en-US" b="1" dirty="0"/>
              <a:t>/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b="1" dirty="0"/>
              <a:t>License: </a:t>
            </a:r>
            <a:r>
              <a:rPr lang="en-US" altLang="en-US" dirty="0"/>
              <a:t>Public Domain</a:t>
            </a:r>
          </a:p>
          <a:p>
            <a:pPr eaLnBrk="1" hangingPunct="1">
              <a:spcBef>
                <a:spcPct val="0"/>
              </a:spcBef>
            </a:pPr>
            <a:endParaRPr lang="en-US" altLang="en-US" b="1" dirty="0"/>
          </a:p>
          <a:p>
            <a:pPr eaLnBrk="1" hangingPunct="1">
              <a:spcBef>
                <a:spcPct val="0"/>
              </a:spcBef>
            </a:pPr>
            <a:endParaRPr lang="en-US" altLang="en-US" b="1" dirty="0"/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4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41647670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altLang="en-US" b="1" dirty="0"/>
              <a:t>Asset Type: Main Script</a:t>
            </a:r>
          </a:p>
          <a:p>
            <a:pPr eaLnBrk="1" hangingPunct="1">
              <a:spcBef>
                <a:spcPct val="0"/>
              </a:spcBef>
            </a:pPr>
            <a:endParaRPr lang="en-US" altLang="en-US" b="1" dirty="0"/>
          </a:p>
          <a:p>
            <a:pPr eaLnBrk="1" hangingPunct="1">
              <a:spcBef>
                <a:spcPct val="0"/>
              </a:spcBef>
            </a:pPr>
            <a:r>
              <a:rPr lang="en-US" altLang="en-US" b="1" dirty="0"/>
              <a:t>Source:</a:t>
            </a:r>
          </a:p>
          <a:p>
            <a:pPr eaLnBrk="1" hangingPunct="1">
              <a:spcBef>
                <a:spcPct val="0"/>
              </a:spcBef>
            </a:pPr>
            <a:endParaRPr lang="en-US" altLang="en-US" b="1" dirty="0"/>
          </a:p>
          <a:p>
            <a:pPr eaLnBrk="1" hangingPunct="1">
              <a:spcBef>
                <a:spcPct val="0"/>
              </a:spcBef>
            </a:pPr>
            <a:r>
              <a:rPr lang="en-US" altLang="en-US" b="1" dirty="0"/>
              <a:t>Image:</a:t>
            </a:r>
          </a:p>
          <a:p>
            <a:r>
              <a:rPr lang="en-US" altLang="en-US" dirty="0"/>
              <a:t>https://pixabay.com/en/mushroom-mini-mushroom-sponge-moss-2667211/</a:t>
            </a:r>
          </a:p>
          <a:p>
            <a:r>
              <a:rPr lang="en-US" altLang="en-US" b="1" dirty="0"/>
              <a:t>License: </a:t>
            </a:r>
            <a:r>
              <a:rPr lang="en-US" altLang="en-US" dirty="0"/>
              <a:t>Public Domain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5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41647670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altLang="en-US" b="1" dirty="0"/>
              <a:t>Asset Type: Main Script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b="1" dirty="0"/>
              <a:t>https://pixabay.com/en/parasite-parasitic-plants-host-2454363/ - CC0</a:t>
            </a:r>
          </a:p>
          <a:p>
            <a:pPr eaLnBrk="1" hangingPunct="1">
              <a:spcBef>
                <a:spcPct val="0"/>
              </a:spcBef>
            </a:pPr>
            <a:endParaRPr lang="en-US" altLang="en-US" b="1" dirty="0"/>
          </a:p>
          <a:p>
            <a:pPr eaLnBrk="1" hangingPunct="1">
              <a:spcBef>
                <a:spcPct val="0"/>
              </a:spcBef>
            </a:pPr>
            <a:endParaRPr lang="en-US" altLang="en-US" b="1" dirty="0"/>
          </a:p>
          <a:p>
            <a:pPr eaLnBrk="1" hangingPunct="1">
              <a:spcBef>
                <a:spcPct val="0"/>
              </a:spcBef>
            </a:pPr>
            <a:r>
              <a:rPr lang="en-US" altLang="en-US" b="1" dirty="0"/>
              <a:t>Button: </a:t>
            </a:r>
            <a:r>
              <a:rPr lang="en-US" altLang="en-US" dirty="0"/>
              <a:t>https://pxhere.com/en/photo/1233419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b="1" dirty="0"/>
              <a:t>License: </a:t>
            </a:r>
            <a:r>
              <a:rPr lang="en-US" altLang="en-US" dirty="0"/>
              <a:t>CC0</a:t>
            </a:r>
          </a:p>
          <a:p>
            <a:pPr eaLnBrk="1" hangingPunct="1">
              <a:spcBef>
                <a:spcPct val="0"/>
              </a:spcBef>
            </a:pPr>
            <a:endParaRPr lang="en-US" altLang="en-US" dirty="0"/>
          </a:p>
          <a:p>
            <a:pPr eaLnBrk="1" hangingPunct="1">
              <a:spcBef>
                <a:spcPct val="0"/>
              </a:spcBef>
            </a:pPr>
            <a:r>
              <a:rPr lang="en-US" altLang="en-US" b="1" dirty="0"/>
              <a:t>Coins: </a:t>
            </a:r>
            <a:r>
              <a:rPr lang="en-US" altLang="en-US" dirty="0"/>
              <a:t>https://pxhere.com/en/photo/895713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b="1" dirty="0"/>
              <a:t>License: </a:t>
            </a:r>
            <a:r>
              <a:rPr lang="en-US" altLang="en-US" dirty="0"/>
              <a:t>CC0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6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41647670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altLang="en-US" b="1" dirty="0"/>
              <a:t>Asset Type: Main Script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b="1" dirty="0"/>
              <a:t>https://en.wikipedia.org/wiki/</a:t>
            </a:r>
            <a:r>
              <a:rPr lang="en-US" altLang="en-US" b="1" dirty="0" err="1"/>
              <a:t>Pitcher_plant</a:t>
            </a:r>
            <a:r>
              <a:rPr lang="en-US" altLang="en-US" b="1" dirty="0"/>
              <a:t>#/media/</a:t>
            </a:r>
            <a:r>
              <a:rPr lang="en-US" altLang="en-US" b="1" dirty="0" err="1"/>
              <a:t>File:Pitcher_plants_in_the_Linn_Run_bog..jpg</a:t>
            </a:r>
            <a:r>
              <a:rPr lang="en-US" altLang="en-US" b="1" dirty="0"/>
              <a:t> – CC BY 3.0 - CC BY 3.0, https://en.wikipedia.org/w/index.php?curid=34549362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7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41647670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altLang="en-US" b="1" dirty="0"/>
              <a:t>Asset Type: Main Script</a:t>
            </a: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https://www.youtube.com/watch?v=aT8NQqSntCs&amp;t=517s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8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41647670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10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24545290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>
            <a:lvl1pPr>
              <a:defRPr sz="5400"/>
            </a:lvl1pPr>
          </a:lstStyle>
          <a:p>
            <a:r>
              <a:rPr lang="en-US" dirty="0"/>
              <a:t>Asset Title (Size 54)</a:t>
            </a:r>
            <a:endParaRPr lang="en-IN" dirty="0"/>
          </a:p>
        </p:txBody>
      </p:sp>
      <p:grpSp>
        <p:nvGrpSpPr>
          <p:cNvPr id="7" name="Group 14"/>
          <p:cNvGrpSpPr>
            <a:grpSpLocks/>
          </p:cNvGrpSpPr>
          <p:nvPr userDrawn="1"/>
        </p:nvGrpSpPr>
        <p:grpSpPr bwMode="auto">
          <a:xfrm>
            <a:off x="0" y="0"/>
            <a:ext cx="873125" cy="852488"/>
            <a:chOff x="0" y="0"/>
            <a:chExt cx="872351" cy="852108"/>
          </a:xfrm>
        </p:grpSpPr>
        <p:sp>
          <p:nvSpPr>
            <p:cNvPr id="8" name="Round Diagonal Corner Rectangle 7"/>
            <p:cNvSpPr/>
            <p:nvPr/>
          </p:nvSpPr>
          <p:spPr>
            <a:xfrm>
              <a:off x="71855" y="79223"/>
              <a:ext cx="228600" cy="228600"/>
            </a:xfrm>
            <a:prstGeom prst="round2DiagRect">
              <a:avLst/>
            </a:prstGeom>
            <a:solidFill>
              <a:srgbClr val="00B0F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I</a:t>
              </a:r>
            </a:p>
          </p:txBody>
        </p:sp>
        <p:sp>
          <p:nvSpPr>
            <p:cNvPr id="9" name="Round Diagonal Corner Rectangle 8"/>
            <p:cNvSpPr/>
            <p:nvPr/>
          </p:nvSpPr>
          <p:spPr>
            <a:xfrm>
              <a:off x="376655" y="79223"/>
              <a:ext cx="228600" cy="228600"/>
            </a:xfrm>
            <a:prstGeom prst="round2DiagRect">
              <a:avLst/>
            </a:prstGeom>
            <a:solidFill>
              <a:srgbClr val="FB3B69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I</a:t>
              </a:r>
            </a:p>
          </p:txBody>
        </p:sp>
        <p:sp>
          <p:nvSpPr>
            <p:cNvPr id="10" name="Round Diagonal Corner Rectangle 9"/>
            <p:cNvSpPr/>
            <p:nvPr/>
          </p:nvSpPr>
          <p:spPr>
            <a:xfrm>
              <a:off x="65362" y="392172"/>
              <a:ext cx="228600" cy="228600"/>
            </a:xfrm>
            <a:prstGeom prst="round2DiagRect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E</a:t>
              </a:r>
            </a:p>
          </p:txBody>
        </p:sp>
        <p:sp>
          <p:nvSpPr>
            <p:cNvPr id="11" name="Round Diagonal Corner Rectangle 10"/>
            <p:cNvSpPr/>
            <p:nvPr/>
          </p:nvSpPr>
          <p:spPr>
            <a:xfrm>
              <a:off x="370162" y="392172"/>
              <a:ext cx="228600" cy="228600"/>
            </a:xfrm>
            <a:prstGeom prst="round2DiagRect">
              <a:avLst/>
            </a:prstGeom>
            <a:solidFill>
              <a:srgbClr val="0080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P</a:t>
              </a:r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682020" y="0"/>
              <a:ext cx="0" cy="814025"/>
            </a:xfrm>
            <a:prstGeom prst="line">
              <a:avLst/>
            </a:prstGeom>
            <a:ln w="12700">
              <a:solidFill>
                <a:srgbClr val="FE6E2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0" y="651981"/>
              <a:ext cx="828291" cy="0"/>
            </a:xfrm>
            <a:prstGeom prst="line">
              <a:avLst/>
            </a:prstGeom>
            <a:ln w="12700">
              <a:solidFill>
                <a:srgbClr val="FE6E2E"/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748636" y="218977"/>
              <a:ext cx="0" cy="633131"/>
            </a:xfrm>
            <a:prstGeom prst="line">
              <a:avLst/>
            </a:prstGeom>
            <a:ln w="12700">
              <a:solidFill>
                <a:srgbClr val="FE6E2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196227" y="712914"/>
              <a:ext cx="676124" cy="0"/>
            </a:xfrm>
            <a:prstGeom prst="line">
              <a:avLst/>
            </a:prstGeom>
            <a:ln w="12700">
              <a:solidFill>
                <a:srgbClr val="FE6E2E"/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Rectangle 16"/>
          <p:cNvSpPr/>
          <p:nvPr userDrawn="1"/>
        </p:nvSpPr>
        <p:spPr>
          <a:xfrm>
            <a:off x="5726764" y="6509319"/>
            <a:ext cx="3350443" cy="4126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rgbClr val="08482B"/>
                </a:solidFill>
              </a:rPr>
              <a:t>Integral Education</a:t>
            </a:r>
            <a:r>
              <a:rPr lang="en-US" sz="1400" dirty="0">
                <a:solidFill>
                  <a:srgbClr val="08482B"/>
                </a:solidFill>
              </a:rPr>
              <a:t> </a:t>
            </a:r>
            <a:r>
              <a:rPr lang="en-US" sz="1400" b="1" dirty="0">
                <a:solidFill>
                  <a:srgbClr val="002060"/>
                </a:solidFill>
              </a:rPr>
              <a:t>FOR  </a:t>
            </a:r>
            <a:r>
              <a:rPr lang="en-US" sz="1400" b="1" dirty="0">
                <a:solidFill>
                  <a:srgbClr val="C00000"/>
                </a:solidFill>
              </a:rPr>
              <a:t>ALL, </a:t>
            </a:r>
            <a:r>
              <a:rPr lang="en-US" sz="1400" b="1" dirty="0">
                <a:solidFill>
                  <a:srgbClr val="002060"/>
                </a:solidFill>
              </a:rPr>
              <a:t>BY</a:t>
            </a:r>
            <a:r>
              <a:rPr lang="en-US" sz="1400" b="1" dirty="0">
                <a:solidFill>
                  <a:srgbClr val="C00000"/>
                </a:solidFill>
              </a:rPr>
              <a:t> ALL</a:t>
            </a: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2807" y="554349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5312628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r>
              <a:rPr lang="en-US" dirty="0"/>
              <a:t>Slide Title (Size 36)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lvl1pPr>
            <a:lvl2pPr>
              <a:defRPr/>
            </a:lvl2pPr>
            <a:lvl3pPr>
              <a:defRPr/>
            </a:lvl3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dirty="0"/>
              <a:t>Sub Title (Size 32) Second level (Size 28) Third level (Size 24)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dirty="0"/>
          </a:p>
          <a:p>
            <a:pPr lvl="0"/>
            <a:endParaRPr lang="en-US" dirty="0"/>
          </a:p>
          <a:p>
            <a:pPr lvl="1"/>
            <a:r>
              <a:rPr lang="en-US" dirty="0"/>
              <a:t>Second level (Size 28)</a:t>
            </a:r>
          </a:p>
          <a:p>
            <a:pPr lvl="2"/>
            <a:r>
              <a:rPr lang="en-US" dirty="0"/>
              <a:t>Third level (Size 24)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0" y="59436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8393143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srisathyasaividyavahini.org/" TargetMode="Externa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1090" y="52321"/>
            <a:ext cx="967390" cy="938279"/>
          </a:xfrm>
          <a:prstGeom prst="rect">
            <a:avLst/>
          </a:prstGeom>
        </p:spPr>
      </p:pic>
      <p:sp>
        <p:nvSpPr>
          <p:cNvPr id="3" name="Rectangle 2">
            <a:hlinkClick r:id="rId5"/>
          </p:cNvPr>
          <p:cNvSpPr/>
          <p:nvPr userDrawn="1"/>
        </p:nvSpPr>
        <p:spPr>
          <a:xfrm>
            <a:off x="-304800" y="6488113"/>
            <a:ext cx="2762250" cy="3778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solidFill>
                  <a:srgbClr val="0000CC"/>
                </a:solidFill>
                <a:latin typeface="Calibri" pitchFamily="34" charset="0"/>
                <a:cs typeface="Calibri" pitchFamily="34" charset="0"/>
              </a:rPr>
              <a:t>©www.srisathyasaividyavahini.org</a:t>
            </a:r>
          </a:p>
        </p:txBody>
      </p:sp>
    </p:spTree>
    <p:extLst>
      <p:ext uri="{BB962C8B-B14F-4D97-AF65-F5344CB8AC3E}">
        <p14:creationId xmlns="" xmlns:p14="http://schemas.microsoft.com/office/powerpoint/2010/main" val="3351979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1.png"/><Relationship Id="rId7" Type="http://schemas.openxmlformats.org/officeDocument/2006/relationships/image" Target="../media/image15.jpeg"/><Relationship Id="rId2" Type="http://schemas.openxmlformats.org/officeDocument/2006/relationships/hyperlink" Target="https://www.flickr.com/photos/61021753@N02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8"/>
          <p:cNvSpPr txBox="1"/>
          <p:nvPr/>
        </p:nvSpPr>
        <p:spPr>
          <a:xfrm>
            <a:off x="777875" y="2959100"/>
            <a:ext cx="7588250" cy="10795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57150" cap="flat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/>
          <a:lstStyle/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25000"/>
              <a:defRPr/>
            </a:pPr>
            <a:r>
              <a:rPr lang="gu-IN" sz="5400" b="1" cap="small" dirty="0" err="1">
                <a:latin typeface="+mn-lt"/>
              </a:rPr>
              <a:t>પ્રાણીઓમાં</a:t>
            </a:r>
            <a:r>
              <a:rPr lang="gu-IN" sz="5400" b="1" cap="small" dirty="0">
                <a:latin typeface="+mn-lt"/>
              </a:rPr>
              <a:t> વિષમ પોષણ</a:t>
            </a:r>
            <a:endParaRPr lang="en-US" sz="5400" b="1" cap="small" dirty="0">
              <a:latin typeface="+mn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507313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8"/>
          <p:cNvSpPr txBox="1"/>
          <p:nvPr/>
        </p:nvSpPr>
        <p:spPr>
          <a:xfrm>
            <a:off x="368300" y="188913"/>
            <a:ext cx="7588250" cy="10795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57150" cap="flat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SzPct val="25000"/>
              <a:defRPr/>
            </a:pPr>
            <a:r>
              <a:rPr lang="gu-IN" sz="3600" b="1" cap="small" dirty="0" err="1">
                <a:latin typeface="+mn-lt"/>
              </a:rPr>
              <a:t>પ્રાણીઓમાં</a:t>
            </a:r>
            <a:r>
              <a:rPr lang="gu-IN" sz="3600" b="1" cap="small" dirty="0">
                <a:latin typeface="+mn-lt"/>
              </a:rPr>
              <a:t> વિષમ પોષણ - </a:t>
            </a:r>
            <a:r>
              <a:rPr lang="gu-IN" sz="3600" b="1" cap="small" dirty="0" err="1">
                <a:latin typeface="+mn-lt"/>
              </a:rPr>
              <a:t>પ્રકારો</a:t>
            </a:r>
            <a:endParaRPr lang="en-US" sz="3600" b="1" cap="small" dirty="0">
              <a:latin typeface="+mn-lt"/>
            </a:endParaRP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368300" y="1455738"/>
            <a:ext cx="28352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GB" altLang="en-US" sz="2400" b="1" dirty="0" err="1"/>
              <a:t>ચાર</a:t>
            </a:r>
            <a:r>
              <a:rPr lang="en-GB" altLang="en-US" sz="2400" b="1" dirty="0"/>
              <a:t> </a:t>
            </a:r>
            <a:r>
              <a:rPr lang="en-GB" altLang="en-US" sz="2400" b="1" dirty="0" err="1"/>
              <a:t>પ્રકાર</a:t>
            </a:r>
            <a:r>
              <a:rPr lang="en-GB" altLang="en-US" sz="2400" b="1" dirty="0"/>
              <a:t> </a:t>
            </a:r>
            <a:r>
              <a:rPr lang="en-GB" altLang="en-US" sz="2400" b="1" dirty="0" err="1"/>
              <a:t>છે</a:t>
            </a:r>
            <a:r>
              <a:rPr lang="en-GB" altLang="en-US" sz="2400" b="1" dirty="0"/>
              <a:t>. </a:t>
            </a:r>
            <a:endParaRPr lang="en-US" altLang="en-US" sz="2400" b="1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="" xmlns:p14="http://schemas.microsoft.com/office/powerpoint/2010/main" val="1939125115"/>
              </p:ext>
            </p:extLst>
          </p:nvPr>
        </p:nvGraphicFramePr>
        <p:xfrm>
          <a:off x="609600" y="1993032"/>
          <a:ext cx="7922840" cy="44839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="" xmlns:p14="http://schemas.microsoft.com/office/powerpoint/2010/main" val="2494416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Graphic spid="4" grpId="0">
        <p:bldAsOne/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8"/>
          <p:cNvSpPr txBox="1"/>
          <p:nvPr/>
        </p:nvSpPr>
        <p:spPr>
          <a:xfrm>
            <a:off x="457201" y="166688"/>
            <a:ext cx="7391400" cy="59848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57150" cap="flat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t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SzPct val="25000"/>
              <a:defRPr/>
            </a:pPr>
            <a:r>
              <a:rPr lang="gu-IN" sz="3600" b="1" cap="small" dirty="0" err="1">
                <a:latin typeface="+mn-lt"/>
              </a:rPr>
              <a:t>હોલોઝોઇક</a:t>
            </a:r>
            <a:r>
              <a:rPr lang="gu-IN" sz="3600" b="1" cap="small" dirty="0">
                <a:latin typeface="+mn-lt"/>
              </a:rPr>
              <a:t> પોષણ</a:t>
            </a:r>
            <a:endParaRPr lang="en-US" sz="3600" b="1" cap="small" dirty="0">
              <a:latin typeface="+mn-lt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04799" y="1101725"/>
            <a:ext cx="5045507" cy="598487"/>
          </a:xfrm>
          <a:prstGeom prst="rect">
            <a:avLst/>
          </a:prstGeom>
          <a:ln w="762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gu-IN" sz="2400" b="1" dirty="0"/>
              <a:t>મોટાભાગના </a:t>
            </a:r>
            <a:r>
              <a:rPr lang="gu-IN" sz="2400" b="1" dirty="0" err="1"/>
              <a:t>પ્રાણીઓ</a:t>
            </a:r>
            <a:r>
              <a:rPr lang="gu-IN" sz="2400" b="1" dirty="0"/>
              <a:t> </a:t>
            </a:r>
            <a:r>
              <a:rPr lang="gu-IN" sz="2400" b="1" dirty="0" err="1"/>
              <a:t>હોલોઝોઇક</a:t>
            </a:r>
            <a:r>
              <a:rPr lang="gu-IN" sz="2400" b="1" dirty="0"/>
              <a:t> છે.</a:t>
            </a:r>
            <a:endParaRPr lang="en-US" sz="2400" b="1" dirty="0"/>
          </a:p>
        </p:txBody>
      </p:sp>
      <p:sp>
        <p:nvSpPr>
          <p:cNvPr id="4" name="Rectangle 3"/>
          <p:cNvSpPr/>
          <p:nvPr/>
        </p:nvSpPr>
        <p:spPr>
          <a:xfrm>
            <a:off x="304800" y="3429000"/>
            <a:ext cx="6480175" cy="906462"/>
          </a:xfrm>
          <a:prstGeom prst="rect">
            <a:avLst/>
          </a:prstGeom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gu-IN" sz="2400" b="1" dirty="0"/>
              <a:t>ખાવામાં આવતો ખોરાક વધુ સરળ પદાર્થોમાં વિભાજીત થાય છે.</a:t>
            </a:r>
            <a:endParaRPr lang="en-US" sz="2400" b="1" dirty="0"/>
          </a:p>
        </p:txBody>
      </p:sp>
      <p:sp>
        <p:nvSpPr>
          <p:cNvPr id="5" name="Rectangle 4"/>
          <p:cNvSpPr/>
          <p:nvPr/>
        </p:nvSpPr>
        <p:spPr>
          <a:xfrm>
            <a:off x="2939143" y="2129857"/>
            <a:ext cx="5778500" cy="806450"/>
          </a:xfrm>
          <a:prstGeom prst="rect">
            <a:avLst/>
          </a:prstGeom>
          <a:ln w="762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gu-IN" sz="2400" b="1" dirty="0"/>
              <a:t>આ પ્રકારના </a:t>
            </a:r>
            <a:r>
              <a:rPr lang="gu-IN" sz="2400" b="1" dirty="0" err="1"/>
              <a:t>પોષણમાં</a:t>
            </a:r>
            <a:r>
              <a:rPr lang="gu-IN" sz="2400" b="1" dirty="0"/>
              <a:t>, </a:t>
            </a:r>
            <a:r>
              <a:rPr lang="gu-IN" sz="2400" b="1" dirty="0" err="1"/>
              <a:t>પ્રાણીઓ</a:t>
            </a:r>
            <a:r>
              <a:rPr lang="gu-IN" sz="2400" b="1" dirty="0"/>
              <a:t> સંપૂર્ણ ઘન અથવા પ્રવાહી ખોરાક લે છે.</a:t>
            </a:r>
            <a:endParaRPr lang="en-US" sz="2400" b="1" dirty="0"/>
          </a:p>
        </p:txBody>
      </p:sp>
      <p:sp>
        <p:nvSpPr>
          <p:cNvPr id="6" name="Rectangle 5"/>
          <p:cNvSpPr/>
          <p:nvPr/>
        </p:nvSpPr>
        <p:spPr>
          <a:xfrm>
            <a:off x="2235881" y="4849812"/>
            <a:ext cx="6481762" cy="906463"/>
          </a:xfrm>
          <a:prstGeom prst="rect">
            <a:avLst/>
          </a:prstGeom>
          <a:ln w="76200">
            <a:solidFill>
              <a:schemeClr val="accent4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gu-IN" sz="2400" b="1" dirty="0"/>
              <a:t>પછી સરળ </a:t>
            </a:r>
            <a:r>
              <a:rPr lang="gu-IN" sz="2400" b="1" dirty="0" err="1"/>
              <a:t>પદાર્થો</a:t>
            </a:r>
            <a:r>
              <a:rPr lang="gu-IN" sz="2400" b="1" dirty="0"/>
              <a:t> શરીર દ્વારા </a:t>
            </a:r>
            <a:r>
              <a:rPr lang="gu-IN" sz="2400" b="1" dirty="0" err="1"/>
              <a:t>શોષાય</a:t>
            </a:r>
            <a:r>
              <a:rPr lang="gu-IN" sz="2400" b="1" dirty="0"/>
              <a:t> છે.</a:t>
            </a:r>
            <a:endParaRPr lang="en-US" sz="2400" b="1" dirty="0"/>
          </a:p>
        </p:txBody>
      </p:sp>
    </p:spTree>
    <p:extLst>
      <p:ext uri="{BB962C8B-B14F-4D97-AF65-F5344CB8AC3E}">
        <p14:creationId xmlns="" xmlns:p14="http://schemas.microsoft.com/office/powerpoint/2010/main" val="569288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5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8"/>
          <p:cNvSpPr txBox="1"/>
          <p:nvPr/>
        </p:nvSpPr>
        <p:spPr>
          <a:xfrm>
            <a:off x="179388" y="166688"/>
            <a:ext cx="7851775" cy="59848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57150" cap="flat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t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SzPct val="25000"/>
              <a:defRPr/>
            </a:pPr>
            <a:r>
              <a:rPr lang="gu-IN" sz="3600" b="1" cap="small" dirty="0" err="1">
                <a:latin typeface="+mn-lt"/>
              </a:rPr>
              <a:t>હોલોઝોઇક</a:t>
            </a:r>
            <a:r>
              <a:rPr lang="gu-IN" sz="3600" b="1" cap="small" dirty="0">
                <a:latin typeface="+mn-lt"/>
              </a:rPr>
              <a:t> પોષણ</a:t>
            </a:r>
            <a:endParaRPr lang="en-US" sz="3600" b="1" cap="small" dirty="0">
              <a:latin typeface="+mn-lt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11187" y="1052514"/>
            <a:ext cx="6396216" cy="598486"/>
          </a:xfrm>
          <a:prstGeom prst="rect">
            <a:avLst/>
          </a:prstGeom>
          <a:ln w="762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gu-IN" sz="2400" b="1" dirty="0"/>
              <a:t>આ પ્રકારના </a:t>
            </a:r>
            <a:r>
              <a:rPr lang="gu-IN" sz="2400" b="1" dirty="0" err="1"/>
              <a:t>પોષણનું</a:t>
            </a:r>
            <a:r>
              <a:rPr lang="gu-IN" sz="2400" b="1" dirty="0"/>
              <a:t> પાલન કરતા </a:t>
            </a:r>
            <a:r>
              <a:rPr lang="gu-IN" sz="2400" b="1" dirty="0" err="1"/>
              <a:t>પ્રાણીઓ</a:t>
            </a:r>
            <a:r>
              <a:rPr lang="gu-IN" sz="2400" b="1" dirty="0"/>
              <a:t> છે</a:t>
            </a:r>
            <a:endParaRPr lang="en-US" sz="2400" b="1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="" xmlns:p14="http://schemas.microsoft.com/office/powerpoint/2010/main" val="2665703050"/>
              </p:ext>
            </p:extLst>
          </p:nvPr>
        </p:nvGraphicFramePr>
        <p:xfrm>
          <a:off x="431540" y="2286000"/>
          <a:ext cx="8280920" cy="41360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="" xmlns:p14="http://schemas.microsoft.com/office/powerpoint/2010/main" val="2331712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Graphic spid="4" grpId="0">
        <p:bldAsOne/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8"/>
          <p:cNvSpPr txBox="1"/>
          <p:nvPr/>
        </p:nvSpPr>
        <p:spPr>
          <a:xfrm>
            <a:off x="179388" y="166688"/>
            <a:ext cx="7851775" cy="59848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57150" cap="flat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SzPct val="25000"/>
              <a:defRPr/>
            </a:pPr>
            <a:r>
              <a:rPr lang="gu-IN" sz="3600" b="1" cap="small" dirty="0" err="1">
                <a:latin typeface="+mn-lt"/>
              </a:rPr>
              <a:t>સેપ્રોઝોઇક</a:t>
            </a:r>
            <a:r>
              <a:rPr lang="gu-IN" sz="3600" b="1" cap="small" dirty="0">
                <a:latin typeface="+mn-lt"/>
              </a:rPr>
              <a:t> પોષણ</a:t>
            </a:r>
            <a:endParaRPr lang="en-US" sz="3600" b="1" cap="small" dirty="0">
              <a:latin typeface="+mn-lt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23850" y="1125538"/>
            <a:ext cx="7993063" cy="855662"/>
          </a:xfrm>
          <a:prstGeom prst="rect">
            <a:avLst/>
          </a:prstGeom>
          <a:ln w="76200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b"/>
          <a:lstStyle/>
          <a:p>
            <a:pPr>
              <a:defRPr/>
            </a:pPr>
            <a:r>
              <a:rPr lang="gu-IN" sz="2400" b="1" dirty="0" err="1"/>
              <a:t>મશરૂમ</a:t>
            </a:r>
            <a:r>
              <a:rPr lang="gu-IN" sz="2400" b="1" dirty="0"/>
              <a:t> અને બેક્ટેરિયા જેવી </a:t>
            </a:r>
            <a:r>
              <a:rPr lang="gu-IN" sz="2400" b="1" dirty="0" err="1"/>
              <a:t>મોટાભાગની</a:t>
            </a:r>
            <a:r>
              <a:rPr lang="gu-IN" sz="2400" b="1" dirty="0"/>
              <a:t> ફૂગ આ પદ્ધતિનો ઉપયોગ કરીને ખોરાક લે છે.</a:t>
            </a:r>
            <a:endParaRPr lang="en-US" sz="2400" b="1" dirty="0"/>
          </a:p>
        </p:txBody>
      </p:sp>
      <p:sp>
        <p:nvSpPr>
          <p:cNvPr id="4" name="Rectangle 3"/>
          <p:cNvSpPr/>
          <p:nvPr/>
        </p:nvSpPr>
        <p:spPr>
          <a:xfrm>
            <a:off x="323850" y="2276474"/>
            <a:ext cx="7993063" cy="923925"/>
          </a:xfrm>
          <a:prstGeom prst="rect">
            <a:avLst/>
          </a:prstGeom>
          <a:ln w="7620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b"/>
          <a:lstStyle/>
          <a:p>
            <a:pPr>
              <a:defRPr/>
            </a:pPr>
            <a:r>
              <a:rPr lang="gu-IN" sz="2400" b="1" dirty="0" err="1"/>
              <a:t>સજીવોના</a:t>
            </a:r>
            <a:r>
              <a:rPr lang="gu-IN" sz="2400" b="1" dirty="0"/>
              <a:t> </a:t>
            </a:r>
            <a:r>
              <a:rPr lang="gu-IN" sz="2400" b="1" dirty="0" err="1"/>
              <a:t>કોષો</a:t>
            </a:r>
            <a:r>
              <a:rPr lang="gu-IN" sz="2400" b="1" dirty="0"/>
              <a:t> </a:t>
            </a:r>
            <a:r>
              <a:rPr lang="gu-IN" sz="2400" b="1" dirty="0" err="1"/>
              <a:t>રસાયણોનો</a:t>
            </a:r>
            <a:r>
              <a:rPr lang="gu-IN" sz="2400" b="1" dirty="0"/>
              <a:t> સ્ત્રાવ કરીને જીવંત </a:t>
            </a:r>
            <a:r>
              <a:rPr lang="gu-IN" sz="2400" b="1" dirty="0" err="1"/>
              <a:t>સજીવોના</a:t>
            </a:r>
            <a:r>
              <a:rPr lang="gu-IN" sz="2400" b="1" dirty="0"/>
              <a:t> મૃત </a:t>
            </a:r>
            <a:r>
              <a:rPr lang="gu-IN" sz="2400" b="1" dirty="0" err="1"/>
              <a:t>અવશેષોને</a:t>
            </a:r>
            <a:r>
              <a:rPr lang="gu-IN" sz="2400" b="1" dirty="0"/>
              <a:t> </a:t>
            </a:r>
            <a:r>
              <a:rPr lang="gu-IN" sz="2400" b="1" dirty="0" err="1"/>
              <a:t>ઓગાળી</a:t>
            </a:r>
            <a:r>
              <a:rPr lang="gu-IN" sz="2400" b="1" dirty="0"/>
              <a:t> નાખે છે.</a:t>
            </a:r>
            <a:endParaRPr lang="en-US" sz="2400" b="1" dirty="0"/>
          </a:p>
        </p:txBody>
      </p:sp>
      <p:sp>
        <p:nvSpPr>
          <p:cNvPr id="5" name="Rectangle 4"/>
          <p:cNvSpPr/>
          <p:nvPr/>
        </p:nvSpPr>
        <p:spPr>
          <a:xfrm>
            <a:off x="323850" y="3429000"/>
            <a:ext cx="7993063" cy="647700"/>
          </a:xfrm>
          <a:prstGeom prst="rect">
            <a:avLst/>
          </a:prstGeom>
          <a:ln w="76200"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gu-IN" sz="2400" b="1" dirty="0"/>
              <a:t>ત્યારબાદ દ્રાવ્ય </a:t>
            </a:r>
            <a:r>
              <a:rPr lang="en-GB" sz="2400" b="1" dirty="0" err="1"/>
              <a:t>પેદાશ</a:t>
            </a:r>
            <a:r>
              <a:rPr lang="gu-IN" sz="2400" b="1" dirty="0"/>
              <a:t> કોષ શરીરમાં </a:t>
            </a:r>
            <a:r>
              <a:rPr lang="gu-IN" sz="2400" b="1" dirty="0" err="1"/>
              <a:t>શોષાય</a:t>
            </a:r>
            <a:r>
              <a:rPr lang="gu-IN" sz="2400" b="1" dirty="0"/>
              <a:t> છે.</a:t>
            </a:r>
            <a:endParaRPr lang="en-US" sz="2400" b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4188481"/>
            <a:ext cx="3736732" cy="25028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6148388" y="5084763"/>
            <a:ext cx="16637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GB" altLang="en-US" sz="2400" b="1" dirty="0" err="1"/>
              <a:t>મશરૂમ</a:t>
            </a:r>
            <a:r>
              <a:rPr lang="en-GB" altLang="en-US" sz="2400" b="1" dirty="0"/>
              <a:t> </a:t>
            </a:r>
            <a:endParaRPr lang="en-US" altLang="en-US" sz="2400" b="1" dirty="0"/>
          </a:p>
        </p:txBody>
      </p:sp>
    </p:spTree>
    <p:extLst>
      <p:ext uri="{BB962C8B-B14F-4D97-AF65-F5344CB8AC3E}">
        <p14:creationId xmlns="" xmlns:p14="http://schemas.microsoft.com/office/powerpoint/2010/main" val="2421542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5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8"/>
          <p:cNvSpPr txBox="1"/>
          <p:nvPr/>
        </p:nvSpPr>
        <p:spPr>
          <a:xfrm>
            <a:off x="179388" y="166688"/>
            <a:ext cx="7851775" cy="59848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57150" cap="flat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t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SzPct val="25000"/>
              <a:defRPr/>
            </a:pPr>
            <a:r>
              <a:rPr lang="gu-IN" sz="3600" b="1" cap="small" dirty="0">
                <a:latin typeface="+mn-lt"/>
              </a:rPr>
              <a:t>પરોપજીવી પોષણ</a:t>
            </a:r>
            <a:endParaRPr lang="en-US" sz="3600" b="1" cap="small" dirty="0">
              <a:latin typeface="+mn-lt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318725" y="1141719"/>
            <a:ext cx="8621083" cy="1150937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gu-IN" sz="2400" b="1" dirty="0">
                <a:solidFill>
                  <a:schemeClr val="tx1"/>
                </a:solidFill>
              </a:rPr>
              <a:t>યજમાન અને પરોપજીવી વચ્ચેની </a:t>
            </a:r>
            <a:r>
              <a:rPr lang="gu-IN" sz="2400" b="1" dirty="0" smtClean="0">
                <a:solidFill>
                  <a:schemeClr val="tx1"/>
                </a:solidFill>
              </a:rPr>
              <a:t>ક્રિયા પ્રતિક્રિયાને પરોપ જીવીતા </a:t>
            </a:r>
            <a:r>
              <a:rPr lang="gu-IN" sz="2400" b="1" dirty="0">
                <a:solidFill>
                  <a:schemeClr val="tx1"/>
                </a:solidFill>
              </a:rPr>
              <a:t>કહેવામાં આવે છે.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4895850" y="2656137"/>
            <a:ext cx="4043958" cy="12954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gu-IN" sz="2400" b="1" dirty="0">
                <a:solidFill>
                  <a:schemeClr val="tx1"/>
                </a:solidFill>
              </a:rPr>
              <a:t>તેઓ </a:t>
            </a:r>
            <a:r>
              <a:rPr lang="gu-IN" sz="2400" b="1" dirty="0" smtClean="0">
                <a:solidFill>
                  <a:schemeClr val="tx1"/>
                </a:solidFill>
              </a:rPr>
              <a:t>યજમાન ના </a:t>
            </a:r>
            <a:r>
              <a:rPr lang="gu-IN" sz="2400" b="1" dirty="0">
                <a:solidFill>
                  <a:schemeClr val="tx1"/>
                </a:solidFill>
              </a:rPr>
              <a:t>શરીરમાંથી પોષણ મેળવે છે.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4749670" y="4315018"/>
            <a:ext cx="4043958" cy="170688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gu-IN" sz="2400" b="1" dirty="0">
                <a:solidFill>
                  <a:schemeClr val="tx1"/>
                </a:solidFill>
              </a:rPr>
              <a:t>પટ્ટીકીડા,આંકડી-કૃમિ, વગેરે માનવ શરીરમાં પોતાનું ઘર બનાવીને  પોષણ મેળવે છે.</a:t>
            </a:r>
            <a:endParaRPr lang="en-US" sz="2400" b="1" dirty="0">
              <a:solidFill>
                <a:schemeClr val="tx1"/>
              </a:solidFill>
            </a:endParaRPr>
          </a:p>
        </p:txBody>
      </p:sp>
      <p:pic>
        <p:nvPicPr>
          <p:cNvPr id="1026" name="Picture 2" descr="n488_w1150">
            <a:extLst>
              <a:ext uri="{FF2B5EF4-FFF2-40B4-BE49-F238E27FC236}">
                <a16:creationId xmlns="" xmlns:a16="http://schemas.microsoft.com/office/drawing/2014/main" id="{DF18FB18-17AC-481E-97AB-DB8187593A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611" y="2451474"/>
            <a:ext cx="4420059" cy="37338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255662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5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 autoUpdateAnimBg="0"/>
      <p:bldP spid="4" grpId="0" animBg="1" autoUpdateAnimBg="0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8"/>
          <p:cNvSpPr txBox="1"/>
          <p:nvPr/>
        </p:nvSpPr>
        <p:spPr>
          <a:xfrm>
            <a:off x="179388" y="166688"/>
            <a:ext cx="7851775" cy="59848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57150" cap="flat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t"/>
          <a:lstStyle/>
          <a:p>
            <a:pPr algn="ctr">
              <a:buSzPct val="25000"/>
              <a:defRPr/>
            </a:pPr>
            <a:r>
              <a:rPr lang="gu-IN" sz="3600" b="1" dirty="0"/>
              <a:t>પરસ્પર </a:t>
            </a:r>
            <a:r>
              <a:rPr lang="gu-IN" sz="3600" b="1" dirty="0" smtClean="0"/>
              <a:t>પોષણ</a:t>
            </a:r>
            <a:endParaRPr lang="en-GB" sz="3600" dirty="0"/>
          </a:p>
        </p:txBody>
      </p:sp>
      <p:sp>
        <p:nvSpPr>
          <p:cNvPr id="3" name="Wave 2"/>
          <p:cNvSpPr/>
          <p:nvPr/>
        </p:nvSpPr>
        <p:spPr>
          <a:xfrm>
            <a:off x="373438" y="1011381"/>
            <a:ext cx="7463674" cy="1561812"/>
          </a:xfrm>
          <a:prstGeom prst="wave">
            <a:avLst/>
          </a:prstGeom>
          <a:ln w="76200"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gu-IN" sz="2400" b="1" dirty="0">
                <a:solidFill>
                  <a:schemeClr val="tx1"/>
                </a:solidFill>
              </a:rPr>
              <a:t>બે સજીવો એવી રીતે </a:t>
            </a:r>
            <a:r>
              <a:rPr lang="gu-IN" sz="2400" b="1" dirty="0" smtClean="0">
                <a:solidFill>
                  <a:schemeClr val="tx1"/>
                </a:solidFill>
              </a:rPr>
              <a:t>ક્રિયા પ્રતિક્રિયા </a:t>
            </a:r>
            <a:r>
              <a:rPr lang="gu-IN" sz="2400" b="1" dirty="0">
                <a:solidFill>
                  <a:schemeClr val="tx1"/>
                </a:solidFill>
              </a:rPr>
              <a:t>કરે છે કે બંનેને ફાયદો થાય.</a:t>
            </a:r>
            <a:endParaRPr lang="en-US" sz="2400" b="1" dirty="0">
              <a:solidFill>
                <a:schemeClr val="tx1"/>
              </a:solidFill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="" xmlns:a16="http://schemas.microsoft.com/office/drawing/2014/main" id="{56FF159D-E324-4B3E-A9E6-1E162FD9E0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2819400"/>
            <a:ext cx="5112287" cy="377031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868437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8"/>
          <p:cNvSpPr txBox="1"/>
          <p:nvPr/>
        </p:nvSpPr>
        <p:spPr>
          <a:xfrm>
            <a:off x="179388" y="166688"/>
            <a:ext cx="7851775" cy="59848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57150" cap="flat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SzPct val="25000"/>
              <a:defRPr/>
            </a:pPr>
            <a:r>
              <a:rPr lang="en-GB" sz="3600" b="1" cap="small" dirty="0" err="1">
                <a:latin typeface="+mn-lt"/>
              </a:rPr>
              <a:t>પરસ્પર</a:t>
            </a:r>
            <a:r>
              <a:rPr lang="en-GB" sz="3600" b="1" cap="small" dirty="0">
                <a:latin typeface="+mn-lt"/>
              </a:rPr>
              <a:t> </a:t>
            </a:r>
            <a:r>
              <a:rPr lang="en-GB" sz="3600" b="1" cap="small" dirty="0" err="1">
                <a:latin typeface="+mn-lt"/>
              </a:rPr>
              <a:t>પોષણ</a:t>
            </a:r>
            <a:r>
              <a:rPr lang="en-GB" sz="3600" b="1" cap="small" dirty="0">
                <a:latin typeface="+mn-lt"/>
              </a:rPr>
              <a:t> </a:t>
            </a:r>
            <a:endParaRPr lang="en-US" sz="3600" b="1" cap="small" dirty="0">
              <a:latin typeface="+mn-lt"/>
            </a:endParaRPr>
          </a:p>
        </p:txBody>
      </p:sp>
      <p:sp>
        <p:nvSpPr>
          <p:cNvPr id="3" name="Wave 2"/>
          <p:cNvSpPr/>
          <p:nvPr/>
        </p:nvSpPr>
        <p:spPr>
          <a:xfrm>
            <a:off x="574675" y="1039130"/>
            <a:ext cx="7994650" cy="3273425"/>
          </a:xfrm>
          <a:prstGeom prst="wave">
            <a:avLst/>
          </a:prstGeom>
          <a:solidFill>
            <a:schemeClr val="accent2">
              <a:lumMod val="50000"/>
            </a:schemeClr>
          </a:solidFill>
          <a:ln w="762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gu-IN" sz="2400" b="1" dirty="0">
                <a:solidFill>
                  <a:schemeClr val="bg1"/>
                </a:solidFill>
              </a:rPr>
              <a:t>આ સંબંધનું ઉદાહરણ રાઈઝોબિયા નામના બેક્ટેરિયા અને વટાણાના છોડ વચ્ચે જોઈ શકાય છે. રાઈઝોબિયા આ વટાણાના છોડના મૂળ ગાંઠોમાં આશ્રય લે છે અને આ છોડમાંથી ખોરાક મેળવે છે અને છોડ બેક્ટેરિયામાંથી નાઇટ્રોજન લે છે.</a:t>
            </a:r>
            <a:endParaRPr lang="en-US" sz="2400" b="1" dirty="0">
              <a:solidFill>
                <a:schemeClr val="bg1"/>
              </a:solidFill>
            </a:endParaRPr>
          </a:p>
        </p:txBody>
      </p:sp>
      <p:pic>
        <p:nvPicPr>
          <p:cNvPr id="4098" name="Picture 2">
            <a:extLst>
              <a:ext uri="{FF2B5EF4-FFF2-40B4-BE49-F238E27FC236}">
                <a16:creationId xmlns="" xmlns:a16="http://schemas.microsoft.com/office/drawing/2014/main" id="{716165F4-CF16-4BEE-BFD5-F87BD6285F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159" y="4312555"/>
            <a:ext cx="5105400" cy="218894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Peas Plant">
            <a:extLst>
              <a:ext uri="{FF2B5EF4-FFF2-40B4-BE49-F238E27FC236}">
                <a16:creationId xmlns="" xmlns:a16="http://schemas.microsoft.com/office/drawing/2014/main" id="{DD9A915B-03D5-4EF2-9C10-E48E3DE6CB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4489450"/>
            <a:ext cx="2752725" cy="18351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498302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r>
              <a:rPr lang="en-US" dirty="0"/>
              <a:t>MM Index</a:t>
            </a:r>
            <a:endParaRPr lang="en-IN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221602697"/>
              </p:ext>
            </p:extLst>
          </p:nvPr>
        </p:nvGraphicFramePr>
        <p:xfrm>
          <a:off x="457200" y="1397001"/>
          <a:ext cx="8229600" cy="44704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2954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60198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638629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Slide#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Thumbnail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Source and Attribution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r>
                        <a:rPr lang="en-US" sz="1200" dirty="0"/>
                        <a:t>4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en-US" sz="800" dirty="0"/>
                        <a:t>http://www.publicdomainfiles.com/show_file.php?id=13939393218470</a:t>
                      </a:r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r>
                        <a:rPr lang="en-US" sz="1200" dirty="0"/>
                        <a:t>4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en-US" sz="800" dirty="0"/>
                        <a:t>https://www.maxpixel.net/Africa-Smile-Cartoon-Animal-Cat-Cute-Lion-Safari-564925</a:t>
                      </a:r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r>
                        <a:rPr lang="en-US" sz="1200" dirty="0"/>
                        <a:t>4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800" dirty="0"/>
                        <a:t>https://pixabay.com/en/brown-bear-bear-mammal-omnivore-2388619/</a:t>
                      </a:r>
                    </a:p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r>
                        <a:rPr lang="en-US" sz="1200" dirty="0"/>
                        <a:t>5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800" dirty="0"/>
                        <a:t>https://pixabay.com/en/mushroom-mini-mushroom-sponge-moss-2667211/</a:t>
                      </a:r>
                    </a:p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r>
                        <a:rPr lang="en-US" sz="1200" u="none" dirty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IN" sz="120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1200" u="none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800" u="none" dirty="0">
                          <a:solidFill>
                            <a:schemeClr val="tx1"/>
                          </a:solidFill>
                        </a:rPr>
                        <a:t>https://search.creativecommons.org/photos/3506815e-d2a3-451c-9a75-1fc1a74beb7c - </a:t>
                      </a:r>
                      <a:r>
                        <a:rPr lang="en-US" sz="800" u="none" strike="noStrike" kern="1200" dirty="0">
                          <a:solidFill>
                            <a:schemeClr val="tx1"/>
                          </a:solidFill>
                          <a:effectLst/>
                        </a:rPr>
                        <a:t>"n488_w1150"</a:t>
                      </a:r>
                      <a:r>
                        <a:rPr lang="en-US" sz="800" u="none" kern="1200" dirty="0">
                          <a:solidFill>
                            <a:schemeClr val="tx1"/>
                          </a:solidFill>
                          <a:effectLst/>
                        </a:rPr>
                        <a:t> by </a:t>
                      </a:r>
                      <a:r>
                        <a:rPr lang="en-US" sz="800" u="none" strike="noStrike" kern="1200" dirty="0" err="1">
                          <a:solidFill>
                            <a:schemeClr val="tx1"/>
                          </a:solidFill>
                          <a:effectLst/>
                          <a:hlinkClick r:id="rId2"/>
                        </a:rPr>
                        <a:t>BioDivLibrary</a:t>
                      </a:r>
                      <a:r>
                        <a:rPr lang="en-US" sz="800" u="none" kern="1200" dirty="0">
                          <a:solidFill>
                            <a:schemeClr val="tx1"/>
                          </a:solidFill>
                          <a:effectLst/>
                        </a:rPr>
                        <a:t> is marked with </a:t>
                      </a:r>
                      <a:r>
                        <a:rPr lang="en-US" sz="800" u="none" strike="noStrike" kern="1200" cap="all" dirty="0">
                          <a:solidFill>
                            <a:schemeClr val="tx1"/>
                          </a:solidFill>
                          <a:effectLst/>
                        </a:rPr>
                        <a:t>CC PDM 1.0</a:t>
                      </a:r>
                      <a:endParaRPr lang="en-IN" sz="80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r>
                        <a:rPr lang="en-US" sz="1200" u="none" dirty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en-IN" sz="120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1200" u="none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800" u="none" dirty="0">
                          <a:solidFill>
                            <a:schemeClr val="tx1"/>
                          </a:solidFill>
                        </a:rPr>
                        <a:t>https://search.creativecommons.org/photos/0b5357d9-fdab-42f0-addb-2532eedbaf41 - </a:t>
                      </a:r>
                      <a:r>
                        <a:rPr lang="en-US" sz="800" u="none" strike="noStrike" kern="1200" dirty="0">
                          <a:solidFill>
                            <a:schemeClr val="tx1"/>
                          </a:solidFill>
                          <a:effectLst/>
                        </a:rPr>
                        <a:t>"File:Orange clown fish 2.jpg"</a:t>
                      </a:r>
                      <a:r>
                        <a:rPr lang="en-US" sz="800" u="none" kern="1200" dirty="0">
                          <a:solidFill>
                            <a:schemeClr val="tx1"/>
                          </a:solidFill>
                          <a:effectLst/>
                        </a:rPr>
                        <a:t> by </a:t>
                      </a:r>
                      <a:r>
                        <a:rPr lang="en-US" sz="800" u="none" strike="noStrike" kern="1200" dirty="0">
                          <a:solidFill>
                            <a:schemeClr val="tx1"/>
                          </a:solidFill>
                          <a:effectLst/>
                        </a:rPr>
                        <a:t>Vincent Kruger</a:t>
                      </a:r>
                      <a:r>
                        <a:rPr lang="en-US" sz="800" u="none" kern="1200" dirty="0">
                          <a:solidFill>
                            <a:schemeClr val="tx1"/>
                          </a:solidFill>
                          <a:effectLst/>
                        </a:rPr>
                        <a:t> is marked with </a:t>
                      </a:r>
                      <a:r>
                        <a:rPr lang="en-US" sz="800" u="none" strike="noStrike" kern="1200" cap="all" dirty="0">
                          <a:solidFill>
                            <a:schemeClr val="tx1"/>
                          </a:solidFill>
                          <a:effectLst/>
                        </a:rPr>
                        <a:t>CC0 1.0</a:t>
                      </a:r>
                      <a:endParaRPr lang="en-IN" sz="80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6" name="Rectangle: Rounded Corners 5">
            <a:extLst>
              <a:ext uri="{FF2B5EF4-FFF2-40B4-BE49-F238E27FC236}">
                <a16:creationId xmlns="" xmlns:a16="http://schemas.microsoft.com/office/drawing/2014/main" id="{87D16A70-14F7-4BE0-AE7B-E6C143863451}"/>
              </a:ext>
            </a:extLst>
          </p:cNvPr>
          <p:cNvSpPr/>
          <p:nvPr/>
        </p:nvSpPr>
        <p:spPr>
          <a:xfrm>
            <a:off x="1676400" y="2133600"/>
            <a:ext cx="490124" cy="465487"/>
          </a:xfrm>
          <a:prstGeom prst="roundRect">
            <a:avLst/>
          </a:prstGeom>
          <a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 l="-3000" r="-3000"/>
            </a:stretch>
          </a:blip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7" name="Rectangle: Rounded Corners 6">
            <a:extLst>
              <a:ext uri="{FF2B5EF4-FFF2-40B4-BE49-F238E27FC236}">
                <a16:creationId xmlns="" xmlns:a16="http://schemas.microsoft.com/office/drawing/2014/main" id="{1F80A743-AAB7-4CA1-A944-DECBABFC2487}"/>
              </a:ext>
            </a:extLst>
          </p:cNvPr>
          <p:cNvSpPr/>
          <p:nvPr/>
        </p:nvSpPr>
        <p:spPr>
          <a:xfrm>
            <a:off x="1702526" y="2770413"/>
            <a:ext cx="574621" cy="465486"/>
          </a:xfrm>
          <a:prstGeom prst="roundRect">
            <a:avLst/>
          </a:prstGeom>
          <a:blipFill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 t="-4000" b="-4000"/>
            </a:stretch>
          </a:blip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2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8" name="Rectangle: Rounded Corners 7">
            <a:extLst>
              <a:ext uri="{FF2B5EF4-FFF2-40B4-BE49-F238E27FC236}">
                <a16:creationId xmlns="" xmlns:a16="http://schemas.microsoft.com/office/drawing/2014/main" id="{37A2A999-AC8E-4B70-9AE2-3F3D4A6975A7}"/>
              </a:ext>
            </a:extLst>
          </p:cNvPr>
          <p:cNvSpPr/>
          <p:nvPr/>
        </p:nvSpPr>
        <p:spPr>
          <a:xfrm>
            <a:off x="1744774" y="3469127"/>
            <a:ext cx="490124" cy="326149"/>
          </a:xfrm>
          <a:prstGeom prst="roundRect">
            <a:avLst/>
          </a:prstGeom>
          <a:blipFill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 t="-4000" b="-4000"/>
            </a:stretch>
          </a:blip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2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FCE89177-A9B5-49C2-A8D8-399B4EF753E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3032" y="4116128"/>
            <a:ext cx="433492" cy="2903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0" name="Picture 2" descr="n488_w1150">
            <a:extLst>
              <a:ext uri="{FF2B5EF4-FFF2-40B4-BE49-F238E27FC236}">
                <a16:creationId xmlns="" xmlns:a16="http://schemas.microsoft.com/office/drawing/2014/main" id="{2E0494F7-7D5B-4A4F-AC43-0369E4EE72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9240" y="4706915"/>
            <a:ext cx="401638" cy="33928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="" xmlns:a16="http://schemas.microsoft.com/office/drawing/2014/main" id="{E8DC5050-F799-4A46-BB53-8DE61E8A0D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862" y="5346633"/>
            <a:ext cx="457200" cy="33718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2883902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r>
              <a:rPr lang="en-US" dirty="0"/>
              <a:t>MM Index</a:t>
            </a:r>
            <a:endParaRPr lang="en-IN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305638513"/>
              </p:ext>
            </p:extLst>
          </p:nvPr>
        </p:nvGraphicFramePr>
        <p:xfrm>
          <a:off x="457200" y="1397001"/>
          <a:ext cx="8229600" cy="44704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2954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60198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638629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Slide#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Thumbnail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Source and Attribution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r>
                        <a:rPr lang="en-US" sz="1200" dirty="0"/>
                        <a:t>8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800" dirty="0"/>
                        <a:t>https://commons.wikimedia.org/wiki/File:Figure_31_03_02ab.jpg – CC by 4.0 - </a:t>
                      </a:r>
                      <a:r>
                        <a:rPr lang="en-IN" sz="800" u="none" strike="noStrike" kern="1200" dirty="0">
                          <a:effectLst/>
                        </a:rPr>
                        <a:t>http://cnx.org/contents/GFy_h8cu@10.53:rZudN6XP@2/Introduction</a:t>
                      </a:r>
                      <a:r>
                        <a:rPr lang="en-IN" sz="800" dirty="0">
                          <a:effectLst/>
                        </a:rPr>
                        <a:t>Author</a:t>
                      </a:r>
                      <a:r>
                        <a:rPr lang="en-IN" sz="800" dirty="0"/>
                        <a:t>CNX OpenStax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r>
                        <a:rPr lang="en-US" sz="1200" dirty="0"/>
                        <a:t>8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800" dirty="0"/>
                        <a:t>https://www.publicdomainpictures.net/en/view-image.php?image=210675&amp;picture=peas-plant</a:t>
                      </a:r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5122" name="Picture 2">
            <a:extLst>
              <a:ext uri="{FF2B5EF4-FFF2-40B4-BE49-F238E27FC236}">
                <a16:creationId xmlns="" xmlns:a16="http://schemas.microsoft.com/office/drawing/2014/main" id="{A3AD82FF-D794-425C-A363-C3D4604994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180623"/>
            <a:ext cx="838200" cy="35937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Peas Plant">
            <a:extLst>
              <a:ext uri="{FF2B5EF4-FFF2-40B4-BE49-F238E27FC236}">
                <a16:creationId xmlns="" xmlns:a16="http://schemas.microsoft.com/office/drawing/2014/main" id="{C3BFF9C3-C48D-49A7-9DFA-9BE579FB1D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5450" y="2751139"/>
            <a:ext cx="495300" cy="3302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6282803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</TotalTime>
  <Words>389</Words>
  <Application>Microsoft Office PowerPoint</Application>
  <PresentationFormat>On-screen Show (4:3)</PresentationFormat>
  <Paragraphs>99</Paragraphs>
  <Slides>10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MM Index</vt:lpstr>
      <vt:lpstr>MM Index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keshaba</dc:creator>
  <cp:lastModifiedBy>Satish</cp:lastModifiedBy>
  <cp:revision>38</cp:revision>
  <dcterms:created xsi:type="dcterms:W3CDTF">2018-12-16T04:20:25Z</dcterms:created>
  <dcterms:modified xsi:type="dcterms:W3CDTF">2026-05-21T07:40:07Z</dcterms:modified>
</cp:coreProperties>
</file>