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"/>
  </p:notesMasterIdLst>
  <p:sldIdLst>
    <p:sldId id="260" r:id="rId2"/>
    <p:sldId id="259" r:id="rId3"/>
    <p:sldId id="273" r:id="rId4"/>
    <p:sldId id="274" r:id="rId5"/>
    <p:sldId id="275" r:id="rId6"/>
    <p:sldId id="272" r:id="rId7"/>
    <p:sldId id="258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65450" autoAdjust="0"/>
  </p:normalViewPr>
  <p:slideViewPr>
    <p:cSldViewPr snapToGrid="0">
      <p:cViewPr varScale="1">
        <p:scale>
          <a:sx n="48" d="100"/>
          <a:sy n="48" d="100"/>
        </p:scale>
        <p:origin x="1332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A08B20-4D17-F94C-9E8E-0B799D76D81C}" type="doc">
      <dgm:prSet loTypeId="urn:microsoft.com/office/officeart/2005/8/layout/vList4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50AB450A-9222-1D46-BA50-4975EFB3521D}">
      <dgm:prSet phldrT="[Text]" custT="1"/>
      <dgm:spPr/>
      <dgm:t>
        <a:bodyPr/>
        <a:lstStyle/>
        <a:p>
          <a:pPr marL="0">
            <a:buNone/>
          </a:pPr>
          <a:endParaRPr lang="en-GB" sz="1600" dirty="0"/>
        </a:p>
      </dgm:t>
    </dgm:pt>
    <dgm:pt modelId="{9E23817B-7749-F04A-A429-AF80F6B327AE}" type="parTrans" cxnId="{163763B6-18B1-EA4E-946C-456B8A76420F}">
      <dgm:prSet/>
      <dgm:spPr/>
      <dgm:t>
        <a:bodyPr/>
        <a:lstStyle/>
        <a:p>
          <a:endParaRPr lang="en-GB"/>
        </a:p>
      </dgm:t>
    </dgm:pt>
    <dgm:pt modelId="{F384AB00-1043-884A-91C4-D3C25F26F2B8}" type="sibTrans" cxnId="{163763B6-18B1-EA4E-946C-456B8A76420F}">
      <dgm:prSet/>
      <dgm:spPr/>
      <dgm:t>
        <a:bodyPr/>
        <a:lstStyle/>
        <a:p>
          <a:endParaRPr lang="en-GB"/>
        </a:p>
      </dgm:t>
    </dgm:pt>
    <dgm:pt modelId="{07D3154F-706D-0342-B841-8FE2761B2A29}">
      <dgm:prSet phldrT="[Text]" custT="1"/>
      <dgm:spPr/>
      <dgm:t>
        <a:bodyPr/>
        <a:lstStyle/>
        <a:p>
          <a:pPr marL="0">
            <a:lnSpc>
              <a:spcPct val="100000"/>
            </a:lnSpc>
            <a:spcAft>
              <a:spcPts val="0"/>
            </a:spcAft>
            <a:buNone/>
          </a:pPr>
          <a:endParaRPr lang="en-GB" sz="1600" dirty="0">
            <a:latin typeface="+mn-lt"/>
          </a:endParaRPr>
        </a:p>
      </dgm:t>
    </dgm:pt>
    <dgm:pt modelId="{034A8E31-D91B-5D4E-8C14-AF0C5ED80116}" type="parTrans" cxnId="{C2C03272-E365-6047-912B-04D0BB088168}">
      <dgm:prSet/>
      <dgm:spPr/>
      <dgm:t>
        <a:bodyPr/>
        <a:lstStyle/>
        <a:p>
          <a:endParaRPr lang="en-GB"/>
        </a:p>
      </dgm:t>
    </dgm:pt>
    <dgm:pt modelId="{3B077885-F9E9-E046-B28B-EE866FFFA9D2}" type="sibTrans" cxnId="{C2C03272-E365-6047-912B-04D0BB088168}">
      <dgm:prSet/>
      <dgm:spPr/>
      <dgm:t>
        <a:bodyPr/>
        <a:lstStyle/>
        <a:p>
          <a:endParaRPr lang="en-GB"/>
        </a:p>
      </dgm:t>
    </dgm:pt>
    <dgm:pt modelId="{D177F411-33D0-4345-AD21-457B2745353B}">
      <dgm:prSet phldrT="[Text]" custT="1"/>
      <dgm:spPr/>
      <dgm:t>
        <a:bodyPr/>
        <a:lstStyle/>
        <a:p>
          <a:pPr marL="12700" indent="0">
            <a:buNone/>
            <a:tabLst/>
          </a:pPr>
          <a:endParaRPr lang="en-GB" sz="1600" dirty="0"/>
        </a:p>
      </dgm:t>
    </dgm:pt>
    <dgm:pt modelId="{CD7B7AC6-9D69-9644-858F-EA8C95D6855B}" type="sibTrans" cxnId="{20345549-08A4-A747-9BD9-FB4518AE2565}">
      <dgm:prSet/>
      <dgm:spPr/>
      <dgm:t>
        <a:bodyPr/>
        <a:lstStyle/>
        <a:p>
          <a:endParaRPr lang="en-GB"/>
        </a:p>
      </dgm:t>
    </dgm:pt>
    <dgm:pt modelId="{2E61A6D4-3778-C44C-9971-980BFBFC5E20}" type="parTrans" cxnId="{20345549-08A4-A747-9BD9-FB4518AE2565}">
      <dgm:prSet/>
      <dgm:spPr/>
      <dgm:t>
        <a:bodyPr/>
        <a:lstStyle/>
        <a:p>
          <a:endParaRPr lang="en-GB"/>
        </a:p>
      </dgm:t>
    </dgm:pt>
    <dgm:pt modelId="{5FFDB3B0-9B93-F74B-AF7F-A8A96E3CD72F}" type="pres">
      <dgm:prSet presAssocID="{7CA08B20-4D17-F94C-9E8E-0B799D76D81C}" presName="linear" presStyleCnt="0">
        <dgm:presLayoutVars>
          <dgm:dir/>
          <dgm:resizeHandles val="exact"/>
        </dgm:presLayoutVars>
      </dgm:prSet>
      <dgm:spPr/>
    </dgm:pt>
    <dgm:pt modelId="{C49F377E-C442-5C47-8CD1-F1EC737BFA4D}" type="pres">
      <dgm:prSet presAssocID="{D177F411-33D0-4345-AD21-457B2745353B}" presName="comp" presStyleCnt="0"/>
      <dgm:spPr/>
    </dgm:pt>
    <dgm:pt modelId="{EC7D6E68-5F13-B043-815F-15C91BA25B2D}" type="pres">
      <dgm:prSet presAssocID="{D177F411-33D0-4345-AD21-457B2745353B}" presName="box" presStyleLbl="node1" presStyleIdx="0" presStyleCnt="3" custScaleY="88189" custLinFactNeighborY="-4252"/>
      <dgm:spPr/>
    </dgm:pt>
    <dgm:pt modelId="{0052E6A6-9746-614C-9C56-D34D480A2E59}" type="pres">
      <dgm:prSet presAssocID="{D177F411-33D0-4345-AD21-457B2745353B}" presName="img" presStyleLbl="fgImgPlace1" presStyleIdx="0" presStyleCnt="3" custScaleX="68493" custLinFactNeighborX="-4822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0EC34E14-84BD-1042-81C2-2042790E05F9}" type="pres">
      <dgm:prSet presAssocID="{D177F411-33D0-4345-AD21-457B2745353B}" presName="text" presStyleLbl="node1" presStyleIdx="0" presStyleCnt="3">
        <dgm:presLayoutVars>
          <dgm:bulletEnabled val="1"/>
        </dgm:presLayoutVars>
      </dgm:prSet>
      <dgm:spPr/>
    </dgm:pt>
    <dgm:pt modelId="{C02A6642-EDC5-E848-A393-AD76B281613E}" type="pres">
      <dgm:prSet presAssocID="{CD7B7AC6-9D69-9644-858F-EA8C95D6855B}" presName="spacer" presStyleCnt="0"/>
      <dgm:spPr/>
    </dgm:pt>
    <dgm:pt modelId="{EA46FE49-33F9-AE40-914C-D77ED78B4C38}" type="pres">
      <dgm:prSet presAssocID="{50AB450A-9222-1D46-BA50-4975EFB3521D}" presName="comp" presStyleCnt="0"/>
      <dgm:spPr/>
    </dgm:pt>
    <dgm:pt modelId="{FCC38FCD-EBA6-654F-8294-7489A4D9C9BB}" type="pres">
      <dgm:prSet presAssocID="{50AB450A-9222-1D46-BA50-4975EFB3521D}" presName="box" presStyleLbl="node1" presStyleIdx="1" presStyleCnt="3"/>
      <dgm:spPr/>
    </dgm:pt>
    <dgm:pt modelId="{CFFD80DD-55DD-B141-A4C5-2D9A333B4A94}" type="pres">
      <dgm:prSet presAssocID="{50AB450A-9222-1D46-BA50-4975EFB3521D}" presName="img" presStyleLbl="fgImgPlace1" presStyleIdx="1" presStyleCnt="3" custScaleX="68493" custLinFactNeighborX="-4822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AD5DE108-B3C5-0943-9E27-DD3145BB2499}" type="pres">
      <dgm:prSet presAssocID="{50AB450A-9222-1D46-BA50-4975EFB3521D}" presName="text" presStyleLbl="node1" presStyleIdx="1" presStyleCnt="3">
        <dgm:presLayoutVars>
          <dgm:bulletEnabled val="1"/>
        </dgm:presLayoutVars>
      </dgm:prSet>
      <dgm:spPr/>
    </dgm:pt>
    <dgm:pt modelId="{7D60073A-0397-6342-A441-3F31C843E069}" type="pres">
      <dgm:prSet presAssocID="{F384AB00-1043-884A-91C4-D3C25F26F2B8}" presName="spacer" presStyleCnt="0"/>
      <dgm:spPr/>
    </dgm:pt>
    <dgm:pt modelId="{AEC76CC2-FB2F-3D44-8CCE-03831877DE8F}" type="pres">
      <dgm:prSet presAssocID="{07D3154F-706D-0342-B841-8FE2761B2A29}" presName="comp" presStyleCnt="0"/>
      <dgm:spPr/>
    </dgm:pt>
    <dgm:pt modelId="{846459FA-BD82-1E40-9A7C-E06D35BCD852}" type="pres">
      <dgm:prSet presAssocID="{07D3154F-706D-0342-B841-8FE2761B2A29}" presName="box" presStyleLbl="node1" presStyleIdx="2" presStyleCnt="3" custLinFactNeighborX="-655"/>
      <dgm:spPr/>
    </dgm:pt>
    <dgm:pt modelId="{C2638AEC-9108-B143-9DEE-DC0B3EB39137}" type="pres">
      <dgm:prSet presAssocID="{07D3154F-706D-0342-B841-8FE2761B2A29}" presName="img" presStyleLbl="fgImgPlace1" presStyleIdx="2" presStyleCnt="3" custScaleX="68493" custLinFactNeighborX="-4822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B4B22E1F-38FF-AE47-89F7-21017C69DE87}" type="pres">
      <dgm:prSet presAssocID="{07D3154F-706D-0342-B841-8FE2761B2A29}" presName="text" presStyleLbl="node1" presStyleIdx="2" presStyleCnt="3">
        <dgm:presLayoutVars>
          <dgm:bulletEnabled val="1"/>
        </dgm:presLayoutVars>
      </dgm:prSet>
      <dgm:spPr/>
    </dgm:pt>
  </dgm:ptLst>
  <dgm:cxnLst>
    <dgm:cxn modelId="{469A3F0F-EF62-DC41-B836-AAF1C215FDBE}" type="presOf" srcId="{50AB450A-9222-1D46-BA50-4975EFB3521D}" destId="{FCC38FCD-EBA6-654F-8294-7489A4D9C9BB}" srcOrd="0" destOrd="0" presId="urn:microsoft.com/office/officeart/2005/8/layout/vList4"/>
    <dgm:cxn modelId="{E5588729-7BF3-2F4E-A15A-9A01508F6BAD}" type="presOf" srcId="{50AB450A-9222-1D46-BA50-4975EFB3521D}" destId="{AD5DE108-B3C5-0943-9E27-DD3145BB2499}" srcOrd="1" destOrd="0" presId="urn:microsoft.com/office/officeart/2005/8/layout/vList4"/>
    <dgm:cxn modelId="{45C3372C-EC85-0F41-A4D1-3C0FA3642468}" type="presOf" srcId="{7CA08B20-4D17-F94C-9E8E-0B799D76D81C}" destId="{5FFDB3B0-9B93-F74B-AF7F-A8A96E3CD72F}" srcOrd="0" destOrd="0" presId="urn:microsoft.com/office/officeart/2005/8/layout/vList4"/>
    <dgm:cxn modelId="{27860867-48EC-554E-A1BB-F9115E33DDC0}" type="presOf" srcId="{07D3154F-706D-0342-B841-8FE2761B2A29}" destId="{846459FA-BD82-1E40-9A7C-E06D35BCD852}" srcOrd="0" destOrd="0" presId="urn:microsoft.com/office/officeart/2005/8/layout/vList4"/>
    <dgm:cxn modelId="{20345549-08A4-A747-9BD9-FB4518AE2565}" srcId="{7CA08B20-4D17-F94C-9E8E-0B799D76D81C}" destId="{D177F411-33D0-4345-AD21-457B2745353B}" srcOrd="0" destOrd="0" parTransId="{2E61A6D4-3778-C44C-9971-980BFBFC5E20}" sibTransId="{CD7B7AC6-9D69-9644-858F-EA8C95D6855B}"/>
    <dgm:cxn modelId="{C2C03272-E365-6047-912B-04D0BB088168}" srcId="{7CA08B20-4D17-F94C-9E8E-0B799D76D81C}" destId="{07D3154F-706D-0342-B841-8FE2761B2A29}" srcOrd="2" destOrd="0" parTransId="{034A8E31-D91B-5D4E-8C14-AF0C5ED80116}" sibTransId="{3B077885-F9E9-E046-B28B-EE866FFFA9D2}"/>
    <dgm:cxn modelId="{9877B653-B9D5-A447-8BCE-3123F714416B}" type="presOf" srcId="{07D3154F-706D-0342-B841-8FE2761B2A29}" destId="{B4B22E1F-38FF-AE47-89F7-21017C69DE87}" srcOrd="1" destOrd="0" presId="urn:microsoft.com/office/officeart/2005/8/layout/vList4"/>
    <dgm:cxn modelId="{620CE276-299D-1743-A282-A6C8A75FBD16}" type="presOf" srcId="{D177F411-33D0-4345-AD21-457B2745353B}" destId="{0EC34E14-84BD-1042-81C2-2042790E05F9}" srcOrd="1" destOrd="0" presId="urn:microsoft.com/office/officeart/2005/8/layout/vList4"/>
    <dgm:cxn modelId="{C753F1AC-FF8D-034B-8DA3-C72BF872E7DF}" type="presOf" srcId="{D177F411-33D0-4345-AD21-457B2745353B}" destId="{EC7D6E68-5F13-B043-815F-15C91BA25B2D}" srcOrd="0" destOrd="0" presId="urn:microsoft.com/office/officeart/2005/8/layout/vList4"/>
    <dgm:cxn modelId="{163763B6-18B1-EA4E-946C-456B8A76420F}" srcId="{7CA08B20-4D17-F94C-9E8E-0B799D76D81C}" destId="{50AB450A-9222-1D46-BA50-4975EFB3521D}" srcOrd="1" destOrd="0" parTransId="{9E23817B-7749-F04A-A429-AF80F6B327AE}" sibTransId="{F384AB00-1043-884A-91C4-D3C25F26F2B8}"/>
    <dgm:cxn modelId="{A25CA6D2-F822-2647-92A5-47894ACCB86E}" type="presParOf" srcId="{5FFDB3B0-9B93-F74B-AF7F-A8A96E3CD72F}" destId="{C49F377E-C442-5C47-8CD1-F1EC737BFA4D}" srcOrd="0" destOrd="0" presId="urn:microsoft.com/office/officeart/2005/8/layout/vList4"/>
    <dgm:cxn modelId="{CB6B820C-90F4-3045-ADD7-51C6136C9164}" type="presParOf" srcId="{C49F377E-C442-5C47-8CD1-F1EC737BFA4D}" destId="{EC7D6E68-5F13-B043-815F-15C91BA25B2D}" srcOrd="0" destOrd="0" presId="urn:microsoft.com/office/officeart/2005/8/layout/vList4"/>
    <dgm:cxn modelId="{E77AE6D1-53B2-924E-BD50-29360F431A02}" type="presParOf" srcId="{C49F377E-C442-5C47-8CD1-F1EC737BFA4D}" destId="{0052E6A6-9746-614C-9C56-D34D480A2E59}" srcOrd="1" destOrd="0" presId="urn:microsoft.com/office/officeart/2005/8/layout/vList4"/>
    <dgm:cxn modelId="{6F2A9041-1067-594A-A245-6569D2D8AD95}" type="presParOf" srcId="{C49F377E-C442-5C47-8CD1-F1EC737BFA4D}" destId="{0EC34E14-84BD-1042-81C2-2042790E05F9}" srcOrd="2" destOrd="0" presId="urn:microsoft.com/office/officeart/2005/8/layout/vList4"/>
    <dgm:cxn modelId="{5068C5D9-E3BA-FF4A-83D3-470CAE767D9C}" type="presParOf" srcId="{5FFDB3B0-9B93-F74B-AF7F-A8A96E3CD72F}" destId="{C02A6642-EDC5-E848-A393-AD76B281613E}" srcOrd="1" destOrd="0" presId="urn:microsoft.com/office/officeart/2005/8/layout/vList4"/>
    <dgm:cxn modelId="{A349C692-9E92-7B4F-AB42-1F7EF181991A}" type="presParOf" srcId="{5FFDB3B0-9B93-F74B-AF7F-A8A96E3CD72F}" destId="{EA46FE49-33F9-AE40-914C-D77ED78B4C38}" srcOrd="2" destOrd="0" presId="urn:microsoft.com/office/officeart/2005/8/layout/vList4"/>
    <dgm:cxn modelId="{7E473308-EEE6-CB4B-951D-E866366DE803}" type="presParOf" srcId="{EA46FE49-33F9-AE40-914C-D77ED78B4C38}" destId="{FCC38FCD-EBA6-654F-8294-7489A4D9C9BB}" srcOrd="0" destOrd="0" presId="urn:microsoft.com/office/officeart/2005/8/layout/vList4"/>
    <dgm:cxn modelId="{87C0B585-BEE5-2147-93A8-51B5223C78AA}" type="presParOf" srcId="{EA46FE49-33F9-AE40-914C-D77ED78B4C38}" destId="{CFFD80DD-55DD-B141-A4C5-2D9A333B4A94}" srcOrd="1" destOrd="0" presId="urn:microsoft.com/office/officeart/2005/8/layout/vList4"/>
    <dgm:cxn modelId="{EA1DA5BA-2139-1B4B-8B71-829DCE029B69}" type="presParOf" srcId="{EA46FE49-33F9-AE40-914C-D77ED78B4C38}" destId="{AD5DE108-B3C5-0943-9E27-DD3145BB2499}" srcOrd="2" destOrd="0" presId="urn:microsoft.com/office/officeart/2005/8/layout/vList4"/>
    <dgm:cxn modelId="{A879F95C-5FBC-F547-B947-92C056F5B9F8}" type="presParOf" srcId="{5FFDB3B0-9B93-F74B-AF7F-A8A96E3CD72F}" destId="{7D60073A-0397-6342-A441-3F31C843E069}" srcOrd="3" destOrd="0" presId="urn:microsoft.com/office/officeart/2005/8/layout/vList4"/>
    <dgm:cxn modelId="{543A94F0-94AD-2D4C-A8FF-F4D8D255B56F}" type="presParOf" srcId="{5FFDB3B0-9B93-F74B-AF7F-A8A96E3CD72F}" destId="{AEC76CC2-FB2F-3D44-8CCE-03831877DE8F}" srcOrd="4" destOrd="0" presId="urn:microsoft.com/office/officeart/2005/8/layout/vList4"/>
    <dgm:cxn modelId="{07DC8326-A8EB-2440-8E27-A4A00843595D}" type="presParOf" srcId="{AEC76CC2-FB2F-3D44-8CCE-03831877DE8F}" destId="{846459FA-BD82-1E40-9A7C-E06D35BCD852}" srcOrd="0" destOrd="0" presId="urn:microsoft.com/office/officeart/2005/8/layout/vList4"/>
    <dgm:cxn modelId="{8DB77A2C-9799-1F44-BDB2-6352128B5E31}" type="presParOf" srcId="{AEC76CC2-FB2F-3D44-8CCE-03831877DE8F}" destId="{C2638AEC-9108-B143-9DEE-DC0B3EB39137}" srcOrd="1" destOrd="0" presId="urn:microsoft.com/office/officeart/2005/8/layout/vList4"/>
    <dgm:cxn modelId="{10EB041F-0839-ED4F-A3E9-B83D28F376F2}" type="presParOf" srcId="{AEC76CC2-FB2F-3D44-8CCE-03831877DE8F}" destId="{B4B22E1F-38FF-AE47-89F7-21017C69DE8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B29903-52D1-447B-B60E-D1F41E31367E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B006708B-2A7B-469E-B855-BABEDE1C843E}">
      <dgm:prSet phldrT="[Text]" custT="1"/>
      <dgm:spPr/>
      <dgm:t>
        <a:bodyPr/>
        <a:lstStyle/>
        <a:p>
          <a:r>
            <a:rPr lang="en-IN" sz="2400" b="0" dirty="0">
              <a:latin typeface="Calibri" pitchFamily="34" charset="0"/>
              <a:cs typeface="Calibri" pitchFamily="34" charset="0"/>
            </a:rPr>
            <a:t>1. Identify the landforms shown in the pictures.</a:t>
          </a:r>
        </a:p>
      </dgm:t>
    </dgm:pt>
    <dgm:pt modelId="{B19BB68D-64C0-4BBC-8F5A-0E5514D914FE}" type="parTrans" cxnId="{46199407-A237-4EA5-89A3-2AC97B988CC1}">
      <dgm:prSet/>
      <dgm:spPr/>
      <dgm:t>
        <a:bodyPr/>
        <a:lstStyle/>
        <a:p>
          <a:endParaRPr lang="en-IN"/>
        </a:p>
      </dgm:t>
    </dgm:pt>
    <dgm:pt modelId="{B1C6B995-9739-4EAA-9F9A-5143AD8ED44D}" type="sibTrans" cxnId="{46199407-A237-4EA5-89A3-2AC97B988CC1}">
      <dgm:prSet/>
      <dgm:spPr/>
      <dgm:t>
        <a:bodyPr/>
        <a:lstStyle/>
        <a:p>
          <a:endParaRPr lang="en-IN"/>
        </a:p>
      </dgm:t>
    </dgm:pt>
    <dgm:pt modelId="{3E9F211C-1AF7-440F-920E-FBB445205E80}" type="pres">
      <dgm:prSet presAssocID="{20B29903-52D1-447B-B60E-D1F41E31367E}" presName="linear" presStyleCnt="0">
        <dgm:presLayoutVars>
          <dgm:dir/>
          <dgm:animLvl val="lvl"/>
          <dgm:resizeHandles val="exact"/>
        </dgm:presLayoutVars>
      </dgm:prSet>
      <dgm:spPr/>
    </dgm:pt>
    <dgm:pt modelId="{657B9714-C644-4AAC-9870-EBE3C2209725}" type="pres">
      <dgm:prSet presAssocID="{B006708B-2A7B-469E-B855-BABEDE1C843E}" presName="parentLin" presStyleCnt="0"/>
      <dgm:spPr/>
    </dgm:pt>
    <dgm:pt modelId="{80D531F0-CD92-4E44-B284-ACE2A31C6B5E}" type="pres">
      <dgm:prSet presAssocID="{B006708B-2A7B-469E-B855-BABEDE1C843E}" presName="parentLeftMargin" presStyleLbl="node1" presStyleIdx="0" presStyleCnt="1"/>
      <dgm:spPr/>
    </dgm:pt>
    <dgm:pt modelId="{2BE3972D-CAAE-477D-8C99-2B550D20CEFA}" type="pres">
      <dgm:prSet presAssocID="{B006708B-2A7B-469E-B855-BABEDE1C843E}" presName="parentText" presStyleLbl="node1" presStyleIdx="0" presStyleCnt="1" custScaleX="136011" custScaleY="35152" custLinFactNeighborX="8227" custLinFactNeighborY="-11198">
        <dgm:presLayoutVars>
          <dgm:chMax val="0"/>
          <dgm:bulletEnabled val="1"/>
        </dgm:presLayoutVars>
      </dgm:prSet>
      <dgm:spPr/>
    </dgm:pt>
    <dgm:pt modelId="{1DD4C538-E7B4-49C8-887F-9A6A349C4F86}" type="pres">
      <dgm:prSet presAssocID="{B006708B-2A7B-469E-B855-BABEDE1C843E}" presName="negativeSpace" presStyleCnt="0"/>
      <dgm:spPr/>
    </dgm:pt>
    <dgm:pt modelId="{F0030D55-BFC8-4071-B887-76BF3D809A8B}" type="pres">
      <dgm:prSet presAssocID="{B006708B-2A7B-469E-B855-BABEDE1C843E}" presName="childText" presStyleLbl="conFgAcc1" presStyleIdx="0" presStyleCnt="1" custScaleY="43094" custLinFactY="-9677" custLinFactNeighborY="-100000">
        <dgm:presLayoutVars>
          <dgm:bulletEnabled val="1"/>
        </dgm:presLayoutVars>
      </dgm:prSet>
      <dgm:spPr/>
    </dgm:pt>
  </dgm:ptLst>
  <dgm:cxnLst>
    <dgm:cxn modelId="{D2443400-35F5-4FA4-B14B-302448F21132}" type="presOf" srcId="{20B29903-52D1-447B-B60E-D1F41E31367E}" destId="{3E9F211C-1AF7-440F-920E-FBB445205E80}" srcOrd="0" destOrd="0" presId="urn:microsoft.com/office/officeart/2005/8/layout/list1"/>
    <dgm:cxn modelId="{46199407-A237-4EA5-89A3-2AC97B988CC1}" srcId="{20B29903-52D1-447B-B60E-D1F41E31367E}" destId="{B006708B-2A7B-469E-B855-BABEDE1C843E}" srcOrd="0" destOrd="0" parTransId="{B19BB68D-64C0-4BBC-8F5A-0E5514D914FE}" sibTransId="{B1C6B995-9739-4EAA-9F9A-5143AD8ED44D}"/>
    <dgm:cxn modelId="{0F5BBB19-0FD1-4D89-94FC-137CC9AFBCBF}" type="presOf" srcId="{B006708B-2A7B-469E-B855-BABEDE1C843E}" destId="{2BE3972D-CAAE-477D-8C99-2B550D20CEFA}" srcOrd="1" destOrd="0" presId="urn:microsoft.com/office/officeart/2005/8/layout/list1"/>
    <dgm:cxn modelId="{CD09D648-AC87-4755-A357-035DCE2B939B}" type="presOf" srcId="{B006708B-2A7B-469E-B855-BABEDE1C843E}" destId="{80D531F0-CD92-4E44-B284-ACE2A31C6B5E}" srcOrd="0" destOrd="0" presId="urn:microsoft.com/office/officeart/2005/8/layout/list1"/>
    <dgm:cxn modelId="{93881093-A0C8-457E-867B-A615A9C138B8}" type="presParOf" srcId="{3E9F211C-1AF7-440F-920E-FBB445205E80}" destId="{657B9714-C644-4AAC-9870-EBE3C2209725}" srcOrd="0" destOrd="0" presId="urn:microsoft.com/office/officeart/2005/8/layout/list1"/>
    <dgm:cxn modelId="{973B2D91-FB47-4994-B2A7-701ED3A0AEC2}" type="presParOf" srcId="{657B9714-C644-4AAC-9870-EBE3C2209725}" destId="{80D531F0-CD92-4E44-B284-ACE2A31C6B5E}" srcOrd="0" destOrd="0" presId="urn:microsoft.com/office/officeart/2005/8/layout/list1"/>
    <dgm:cxn modelId="{C9B9E271-4450-4E88-B228-015D0EC5F734}" type="presParOf" srcId="{657B9714-C644-4AAC-9870-EBE3C2209725}" destId="{2BE3972D-CAAE-477D-8C99-2B550D20CEFA}" srcOrd="1" destOrd="0" presId="urn:microsoft.com/office/officeart/2005/8/layout/list1"/>
    <dgm:cxn modelId="{6484592E-A283-4CD6-A619-ACB0DEB5AB77}" type="presParOf" srcId="{3E9F211C-1AF7-440F-920E-FBB445205E80}" destId="{1DD4C538-E7B4-49C8-887F-9A6A349C4F86}" srcOrd="1" destOrd="0" presId="urn:microsoft.com/office/officeart/2005/8/layout/list1"/>
    <dgm:cxn modelId="{BBD54D67-2927-4DDC-BDCE-A3A5BB39A982}" type="presParOf" srcId="{3E9F211C-1AF7-440F-920E-FBB445205E80}" destId="{F0030D55-BFC8-4071-B887-76BF3D809A8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0D02ED-7B11-4FD9-84DE-F2AF5086D7F5}" type="doc">
      <dgm:prSet loTypeId="urn:microsoft.com/office/officeart/2005/8/layout/hList1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C0FFCBBC-F2DD-4ED5-855A-044C5B865BB5}" type="pres">
      <dgm:prSet presAssocID="{690D02ED-7B11-4FD9-84DE-F2AF5086D7F5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3FCCAE2-3F13-4604-AC53-873445202304}" type="presOf" srcId="{690D02ED-7B11-4FD9-84DE-F2AF5086D7F5}" destId="{C0FFCBBC-F2DD-4ED5-855A-044C5B865BB5}" srcOrd="0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25D525-177F-4256-84A4-3027C9125AA1}" type="doc">
      <dgm:prSet loTypeId="urn:microsoft.com/office/officeart/2005/8/layout/targe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D96744B3-35C0-499A-92C3-46B0ADC8FC53}">
      <dgm:prSet custT="1"/>
      <dgm:spPr/>
      <dgm:t>
        <a:bodyPr/>
        <a:lstStyle/>
        <a:p>
          <a:pPr marL="457200" algn="l"/>
          <a:r>
            <a:rPr lang="en-IN" sz="2800" b="1" dirty="0">
              <a:latin typeface="Calibri" pitchFamily="34" charset="0"/>
              <a:cs typeface="Calibri" pitchFamily="34" charset="0"/>
            </a:rPr>
            <a:t>Less flora and fauna</a:t>
          </a:r>
        </a:p>
      </dgm:t>
    </dgm:pt>
    <dgm:pt modelId="{DE662D02-14F7-4BC6-987A-6D35394BA32C}" type="parTrans" cxnId="{9D6FB9A7-0EC0-4FB6-B339-1149D862799A}">
      <dgm:prSet/>
      <dgm:spPr/>
      <dgm:t>
        <a:bodyPr/>
        <a:lstStyle/>
        <a:p>
          <a:endParaRPr lang="en-IN"/>
        </a:p>
      </dgm:t>
    </dgm:pt>
    <dgm:pt modelId="{262F15BB-0CB4-4AF3-A094-591941ECF0A9}" type="sibTrans" cxnId="{9D6FB9A7-0EC0-4FB6-B339-1149D862799A}">
      <dgm:prSet/>
      <dgm:spPr/>
      <dgm:t>
        <a:bodyPr/>
        <a:lstStyle/>
        <a:p>
          <a:endParaRPr lang="en-IN"/>
        </a:p>
      </dgm:t>
    </dgm:pt>
    <dgm:pt modelId="{94382F3D-69E2-451D-BAD7-CDE5F9634B44}">
      <dgm:prSet phldrT="[Text]" custT="1"/>
      <dgm:spPr/>
      <dgm:t>
        <a:bodyPr/>
        <a:lstStyle/>
        <a:p>
          <a:pPr marL="457200" algn="l"/>
          <a:r>
            <a:rPr lang="en-IN" sz="2800" b="1" dirty="0">
              <a:latin typeface="Calibri" pitchFamily="34" charset="0"/>
              <a:cs typeface="Calibri" pitchFamily="34" charset="0"/>
            </a:rPr>
            <a:t>Little vegetation</a:t>
          </a:r>
        </a:p>
      </dgm:t>
    </dgm:pt>
    <dgm:pt modelId="{1A013053-43B7-4EC6-9D9F-3178E8126FE2}" type="sibTrans" cxnId="{F6FDC2E5-03F7-460E-8B1E-41C59C3E343B}">
      <dgm:prSet/>
      <dgm:spPr/>
      <dgm:t>
        <a:bodyPr/>
        <a:lstStyle/>
        <a:p>
          <a:endParaRPr lang="en-IN"/>
        </a:p>
      </dgm:t>
    </dgm:pt>
    <dgm:pt modelId="{8AA0CD24-6E5F-427E-9415-749BF7294A27}" type="parTrans" cxnId="{F6FDC2E5-03F7-460E-8B1E-41C59C3E343B}">
      <dgm:prSet/>
      <dgm:spPr/>
      <dgm:t>
        <a:bodyPr/>
        <a:lstStyle/>
        <a:p>
          <a:endParaRPr lang="en-IN"/>
        </a:p>
      </dgm:t>
    </dgm:pt>
    <dgm:pt modelId="{0F84E8D1-C0E3-42BC-AE93-520AB83770B6}">
      <dgm:prSet phldrT="[Text]" custT="1"/>
      <dgm:spPr/>
      <dgm:t>
        <a:bodyPr/>
        <a:lstStyle/>
        <a:p>
          <a:pPr marL="457200" algn="l"/>
          <a:r>
            <a:rPr lang="en-IN" sz="2800" b="1" dirty="0">
              <a:latin typeface="Calibri" pitchFamily="34" charset="0"/>
              <a:cs typeface="Calibri" pitchFamily="34" charset="0"/>
            </a:rPr>
            <a:t>Scanty rainfall</a:t>
          </a:r>
        </a:p>
      </dgm:t>
    </dgm:pt>
    <dgm:pt modelId="{7E0DCEF2-0397-46D0-B0D7-A2779D201E88}" type="sibTrans" cxnId="{DEEE3DBD-F510-49A0-BF4E-22263679D71A}">
      <dgm:prSet/>
      <dgm:spPr/>
      <dgm:t>
        <a:bodyPr/>
        <a:lstStyle/>
        <a:p>
          <a:endParaRPr lang="en-IN"/>
        </a:p>
      </dgm:t>
    </dgm:pt>
    <dgm:pt modelId="{1EFFB4CF-733A-4684-B138-14B1CB6CE444}" type="parTrans" cxnId="{DEEE3DBD-F510-49A0-BF4E-22263679D71A}">
      <dgm:prSet/>
      <dgm:spPr/>
      <dgm:t>
        <a:bodyPr/>
        <a:lstStyle/>
        <a:p>
          <a:endParaRPr lang="en-IN"/>
        </a:p>
      </dgm:t>
    </dgm:pt>
    <dgm:pt modelId="{99147060-95FF-41F9-A4E7-3CC2ED942A6E}">
      <dgm:prSet phldrT="[Text]" custT="1"/>
      <dgm:spPr/>
      <dgm:t>
        <a:bodyPr/>
        <a:lstStyle/>
        <a:p>
          <a:pPr marL="457200" algn="l"/>
          <a:r>
            <a:rPr lang="en-IN" sz="2800" b="1" dirty="0">
              <a:latin typeface="Calibri" pitchFamily="34" charset="0"/>
              <a:cs typeface="Calibri" pitchFamily="34" charset="0"/>
            </a:rPr>
            <a:t>Sparse population</a:t>
          </a:r>
        </a:p>
      </dgm:t>
    </dgm:pt>
    <dgm:pt modelId="{2CAB8CC5-B644-44BC-9782-097A975E37F2}" type="sibTrans" cxnId="{229934C3-A043-4D83-9C5C-5FF5B0A76EDA}">
      <dgm:prSet/>
      <dgm:spPr/>
      <dgm:t>
        <a:bodyPr/>
        <a:lstStyle/>
        <a:p>
          <a:endParaRPr lang="en-IN"/>
        </a:p>
      </dgm:t>
    </dgm:pt>
    <dgm:pt modelId="{312B499E-B94A-4EDF-8ED2-BB59FD877B4C}" type="parTrans" cxnId="{229934C3-A043-4D83-9C5C-5FF5B0A76EDA}">
      <dgm:prSet/>
      <dgm:spPr/>
      <dgm:t>
        <a:bodyPr/>
        <a:lstStyle/>
        <a:p>
          <a:endParaRPr lang="en-IN"/>
        </a:p>
      </dgm:t>
    </dgm:pt>
    <dgm:pt modelId="{A50072ED-1A30-4537-ABD5-D25AE53A66DF}" type="pres">
      <dgm:prSet presAssocID="{C125D525-177F-4256-84A4-3027C9125AA1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0911F947-A076-404A-A224-9CDF88DE3610}" type="pres">
      <dgm:prSet presAssocID="{0F84E8D1-C0E3-42BC-AE93-520AB83770B6}" presName="circle1" presStyleLbl="node1" presStyleIdx="0" presStyleCnt="4" custLinFactNeighborX="0"/>
      <dgm:spPr/>
    </dgm:pt>
    <dgm:pt modelId="{B7EBC732-B516-46AB-A473-857F8FE54F9C}" type="pres">
      <dgm:prSet presAssocID="{0F84E8D1-C0E3-42BC-AE93-520AB83770B6}" presName="space" presStyleCnt="0"/>
      <dgm:spPr/>
    </dgm:pt>
    <dgm:pt modelId="{832D37BD-8A27-4988-A883-0E5342C6E172}" type="pres">
      <dgm:prSet presAssocID="{0F84E8D1-C0E3-42BC-AE93-520AB83770B6}" presName="rect1" presStyleLbl="alignAcc1" presStyleIdx="0" presStyleCnt="4" custLinFactNeighborX="18421" custLinFactNeighborY="37434"/>
      <dgm:spPr/>
    </dgm:pt>
    <dgm:pt modelId="{2CF31E11-B1E5-4536-9661-355AB68100C6}" type="pres">
      <dgm:prSet presAssocID="{94382F3D-69E2-451D-BAD7-CDE5F9634B44}" presName="vertSpace2" presStyleLbl="node1" presStyleIdx="0" presStyleCnt="4"/>
      <dgm:spPr/>
    </dgm:pt>
    <dgm:pt modelId="{A1F68348-0AB0-47FE-B989-567B727C82B2}" type="pres">
      <dgm:prSet presAssocID="{94382F3D-69E2-451D-BAD7-CDE5F9634B44}" presName="circle2" presStyleLbl="node1" presStyleIdx="1" presStyleCnt="4"/>
      <dgm:spPr/>
    </dgm:pt>
    <dgm:pt modelId="{3480784C-7B6A-4D16-8AB2-93A7B07CA9BC}" type="pres">
      <dgm:prSet presAssocID="{94382F3D-69E2-451D-BAD7-CDE5F9634B44}" presName="rect2" presStyleLbl="alignAcc1" presStyleIdx="1" presStyleCnt="4"/>
      <dgm:spPr/>
    </dgm:pt>
    <dgm:pt modelId="{B8E3C3A6-026C-40A7-9018-9C6E206EDF4C}" type="pres">
      <dgm:prSet presAssocID="{99147060-95FF-41F9-A4E7-3CC2ED942A6E}" presName="vertSpace3" presStyleLbl="node1" presStyleIdx="1" presStyleCnt="4"/>
      <dgm:spPr/>
    </dgm:pt>
    <dgm:pt modelId="{985EEE1A-CC27-49F2-8092-909FCE743144}" type="pres">
      <dgm:prSet presAssocID="{99147060-95FF-41F9-A4E7-3CC2ED942A6E}" presName="circle3" presStyleLbl="node1" presStyleIdx="2" presStyleCnt="4" custLinFactNeighborX="1496" custLinFactNeighborY="1119"/>
      <dgm:spPr/>
    </dgm:pt>
    <dgm:pt modelId="{3511BE7E-6866-4BB2-89CF-F3DC855E3BBF}" type="pres">
      <dgm:prSet presAssocID="{99147060-95FF-41F9-A4E7-3CC2ED942A6E}" presName="rect3" presStyleLbl="alignAcc1" presStyleIdx="2" presStyleCnt="4"/>
      <dgm:spPr/>
    </dgm:pt>
    <dgm:pt modelId="{48CBDC1D-B5F0-49D6-92A8-8D6EFAA0AF23}" type="pres">
      <dgm:prSet presAssocID="{D96744B3-35C0-499A-92C3-46B0ADC8FC53}" presName="vertSpace4" presStyleLbl="node1" presStyleIdx="2" presStyleCnt="4"/>
      <dgm:spPr/>
    </dgm:pt>
    <dgm:pt modelId="{B24BBE80-0049-4861-B8B2-71E8EB0411C7}" type="pres">
      <dgm:prSet presAssocID="{D96744B3-35C0-499A-92C3-46B0ADC8FC53}" presName="circle4" presStyleLbl="node1" presStyleIdx="3" presStyleCnt="4"/>
      <dgm:spPr/>
    </dgm:pt>
    <dgm:pt modelId="{3B38B9B5-25CE-44B0-A5CC-E095F0255872}" type="pres">
      <dgm:prSet presAssocID="{D96744B3-35C0-499A-92C3-46B0ADC8FC53}" presName="rect4" presStyleLbl="alignAcc1" presStyleIdx="3" presStyleCnt="4"/>
      <dgm:spPr/>
    </dgm:pt>
    <dgm:pt modelId="{3BBD5F98-9DEF-4F46-AA07-6022A8B5246E}" type="pres">
      <dgm:prSet presAssocID="{0F84E8D1-C0E3-42BC-AE93-520AB83770B6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2FD81779-1C21-4C81-ABD3-42EB3F8DE6D6}" type="pres">
      <dgm:prSet presAssocID="{94382F3D-69E2-451D-BAD7-CDE5F9634B44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8A0B2AA5-02FB-4FD5-A871-7ACAA4E6F2E9}" type="pres">
      <dgm:prSet presAssocID="{99147060-95FF-41F9-A4E7-3CC2ED942A6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3A14E308-1187-4AAB-8B13-448EA3FCA1F3}" type="pres">
      <dgm:prSet presAssocID="{D96744B3-35C0-499A-92C3-46B0ADC8FC53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0F3DA706-436E-483E-8E0D-9F2A54E4A62D}" type="presOf" srcId="{99147060-95FF-41F9-A4E7-3CC2ED942A6E}" destId="{3511BE7E-6866-4BB2-89CF-F3DC855E3BBF}" srcOrd="0" destOrd="0" presId="urn:microsoft.com/office/officeart/2005/8/layout/target3"/>
    <dgm:cxn modelId="{99F62B18-6663-458E-B624-155F64FE2116}" type="presOf" srcId="{0F84E8D1-C0E3-42BC-AE93-520AB83770B6}" destId="{832D37BD-8A27-4988-A883-0E5342C6E172}" srcOrd="0" destOrd="0" presId="urn:microsoft.com/office/officeart/2005/8/layout/target3"/>
    <dgm:cxn modelId="{4C7E6A3F-571D-4204-840A-EAC6376D0B41}" type="presOf" srcId="{D96744B3-35C0-499A-92C3-46B0ADC8FC53}" destId="{3B38B9B5-25CE-44B0-A5CC-E095F0255872}" srcOrd="0" destOrd="0" presId="urn:microsoft.com/office/officeart/2005/8/layout/target3"/>
    <dgm:cxn modelId="{60C9205E-68DE-44A0-BB48-4C4FB6DE7473}" type="presOf" srcId="{99147060-95FF-41F9-A4E7-3CC2ED942A6E}" destId="{8A0B2AA5-02FB-4FD5-A871-7ACAA4E6F2E9}" srcOrd="1" destOrd="0" presId="urn:microsoft.com/office/officeart/2005/8/layout/target3"/>
    <dgm:cxn modelId="{E990CE64-E765-49AB-9301-4DA523D05A58}" type="presOf" srcId="{0F84E8D1-C0E3-42BC-AE93-520AB83770B6}" destId="{3BBD5F98-9DEF-4F46-AA07-6022A8B5246E}" srcOrd="1" destOrd="0" presId="urn:microsoft.com/office/officeart/2005/8/layout/target3"/>
    <dgm:cxn modelId="{9D219E65-3159-4249-AE04-26B4544723D1}" type="presOf" srcId="{D96744B3-35C0-499A-92C3-46B0ADC8FC53}" destId="{3A14E308-1187-4AAB-8B13-448EA3FCA1F3}" srcOrd="1" destOrd="0" presId="urn:microsoft.com/office/officeart/2005/8/layout/target3"/>
    <dgm:cxn modelId="{4E98D68E-0FFF-458B-968C-3576A38EC350}" type="presOf" srcId="{94382F3D-69E2-451D-BAD7-CDE5F9634B44}" destId="{2FD81779-1C21-4C81-ABD3-42EB3F8DE6D6}" srcOrd="1" destOrd="0" presId="urn:microsoft.com/office/officeart/2005/8/layout/target3"/>
    <dgm:cxn modelId="{5246C996-B6D5-4E4A-B6D5-79C540B62640}" type="presOf" srcId="{C125D525-177F-4256-84A4-3027C9125AA1}" destId="{A50072ED-1A30-4537-ABD5-D25AE53A66DF}" srcOrd="0" destOrd="0" presId="urn:microsoft.com/office/officeart/2005/8/layout/target3"/>
    <dgm:cxn modelId="{9D6FB9A7-0EC0-4FB6-B339-1149D862799A}" srcId="{C125D525-177F-4256-84A4-3027C9125AA1}" destId="{D96744B3-35C0-499A-92C3-46B0ADC8FC53}" srcOrd="3" destOrd="0" parTransId="{DE662D02-14F7-4BC6-987A-6D35394BA32C}" sibTransId="{262F15BB-0CB4-4AF3-A094-591941ECF0A9}"/>
    <dgm:cxn modelId="{DEEE3DBD-F510-49A0-BF4E-22263679D71A}" srcId="{C125D525-177F-4256-84A4-3027C9125AA1}" destId="{0F84E8D1-C0E3-42BC-AE93-520AB83770B6}" srcOrd="0" destOrd="0" parTransId="{1EFFB4CF-733A-4684-B138-14B1CB6CE444}" sibTransId="{7E0DCEF2-0397-46D0-B0D7-A2779D201E88}"/>
    <dgm:cxn modelId="{229934C3-A043-4D83-9C5C-5FF5B0A76EDA}" srcId="{C125D525-177F-4256-84A4-3027C9125AA1}" destId="{99147060-95FF-41F9-A4E7-3CC2ED942A6E}" srcOrd="2" destOrd="0" parTransId="{312B499E-B94A-4EDF-8ED2-BB59FD877B4C}" sibTransId="{2CAB8CC5-B644-44BC-9782-097A975E37F2}"/>
    <dgm:cxn modelId="{03E8FBD4-DFD9-4551-9A31-D3777633DD98}" type="presOf" srcId="{94382F3D-69E2-451D-BAD7-CDE5F9634B44}" destId="{3480784C-7B6A-4D16-8AB2-93A7B07CA9BC}" srcOrd="0" destOrd="0" presId="urn:microsoft.com/office/officeart/2005/8/layout/target3"/>
    <dgm:cxn modelId="{F6FDC2E5-03F7-460E-8B1E-41C59C3E343B}" srcId="{C125D525-177F-4256-84A4-3027C9125AA1}" destId="{94382F3D-69E2-451D-BAD7-CDE5F9634B44}" srcOrd="1" destOrd="0" parTransId="{8AA0CD24-6E5F-427E-9415-749BF7294A27}" sibTransId="{1A013053-43B7-4EC6-9D9F-3178E8126FE2}"/>
    <dgm:cxn modelId="{48A8AE96-0B30-4997-B75E-B4C37C5D717D}" type="presParOf" srcId="{A50072ED-1A30-4537-ABD5-D25AE53A66DF}" destId="{0911F947-A076-404A-A224-9CDF88DE3610}" srcOrd="0" destOrd="0" presId="urn:microsoft.com/office/officeart/2005/8/layout/target3"/>
    <dgm:cxn modelId="{35B898F4-F7CD-41C2-96E9-EC6B829C2672}" type="presParOf" srcId="{A50072ED-1A30-4537-ABD5-D25AE53A66DF}" destId="{B7EBC732-B516-46AB-A473-857F8FE54F9C}" srcOrd="1" destOrd="0" presId="urn:microsoft.com/office/officeart/2005/8/layout/target3"/>
    <dgm:cxn modelId="{C6616163-F7EC-448C-9F18-F627C6007124}" type="presParOf" srcId="{A50072ED-1A30-4537-ABD5-D25AE53A66DF}" destId="{832D37BD-8A27-4988-A883-0E5342C6E172}" srcOrd="2" destOrd="0" presId="urn:microsoft.com/office/officeart/2005/8/layout/target3"/>
    <dgm:cxn modelId="{C4CED361-CFF2-4787-BD87-0B3DE7BC4A18}" type="presParOf" srcId="{A50072ED-1A30-4537-ABD5-D25AE53A66DF}" destId="{2CF31E11-B1E5-4536-9661-355AB68100C6}" srcOrd="3" destOrd="0" presId="urn:microsoft.com/office/officeart/2005/8/layout/target3"/>
    <dgm:cxn modelId="{4BB1FCB8-F438-44A1-A15C-73E124CC4745}" type="presParOf" srcId="{A50072ED-1A30-4537-ABD5-D25AE53A66DF}" destId="{A1F68348-0AB0-47FE-B989-567B727C82B2}" srcOrd="4" destOrd="0" presId="urn:microsoft.com/office/officeart/2005/8/layout/target3"/>
    <dgm:cxn modelId="{822E5219-7CCD-4574-8018-31E4D70A0AA1}" type="presParOf" srcId="{A50072ED-1A30-4537-ABD5-D25AE53A66DF}" destId="{3480784C-7B6A-4D16-8AB2-93A7B07CA9BC}" srcOrd="5" destOrd="0" presId="urn:microsoft.com/office/officeart/2005/8/layout/target3"/>
    <dgm:cxn modelId="{7BBA7770-98BA-4205-87EB-54B1587D5D67}" type="presParOf" srcId="{A50072ED-1A30-4537-ABD5-D25AE53A66DF}" destId="{B8E3C3A6-026C-40A7-9018-9C6E206EDF4C}" srcOrd="6" destOrd="0" presId="urn:microsoft.com/office/officeart/2005/8/layout/target3"/>
    <dgm:cxn modelId="{464C552D-EC3A-47C3-999F-2B84F0F6C47B}" type="presParOf" srcId="{A50072ED-1A30-4537-ABD5-D25AE53A66DF}" destId="{985EEE1A-CC27-49F2-8092-909FCE743144}" srcOrd="7" destOrd="0" presId="urn:microsoft.com/office/officeart/2005/8/layout/target3"/>
    <dgm:cxn modelId="{76471317-FFA2-4387-9CE6-93C8877EDA88}" type="presParOf" srcId="{A50072ED-1A30-4537-ABD5-D25AE53A66DF}" destId="{3511BE7E-6866-4BB2-89CF-F3DC855E3BBF}" srcOrd="8" destOrd="0" presId="urn:microsoft.com/office/officeart/2005/8/layout/target3"/>
    <dgm:cxn modelId="{8B42E5C7-86C3-49FB-83CF-6F30E97A7E09}" type="presParOf" srcId="{A50072ED-1A30-4537-ABD5-D25AE53A66DF}" destId="{48CBDC1D-B5F0-49D6-92A8-8D6EFAA0AF23}" srcOrd="9" destOrd="0" presId="urn:microsoft.com/office/officeart/2005/8/layout/target3"/>
    <dgm:cxn modelId="{9C43F188-D309-4D61-B5B9-1BA2EC16EA81}" type="presParOf" srcId="{A50072ED-1A30-4537-ABD5-D25AE53A66DF}" destId="{B24BBE80-0049-4861-B8B2-71E8EB0411C7}" srcOrd="10" destOrd="0" presId="urn:microsoft.com/office/officeart/2005/8/layout/target3"/>
    <dgm:cxn modelId="{B8923462-92FF-402B-909D-43829B264AAD}" type="presParOf" srcId="{A50072ED-1A30-4537-ABD5-D25AE53A66DF}" destId="{3B38B9B5-25CE-44B0-A5CC-E095F0255872}" srcOrd="11" destOrd="0" presId="urn:microsoft.com/office/officeart/2005/8/layout/target3"/>
    <dgm:cxn modelId="{BB9A8474-5A71-4BAC-8D43-EE563EBFE9A9}" type="presParOf" srcId="{A50072ED-1A30-4537-ABD5-D25AE53A66DF}" destId="{3BBD5F98-9DEF-4F46-AA07-6022A8B5246E}" srcOrd="12" destOrd="0" presId="urn:microsoft.com/office/officeart/2005/8/layout/target3"/>
    <dgm:cxn modelId="{AF197C8F-A608-47F2-9AB0-322E50954B0C}" type="presParOf" srcId="{A50072ED-1A30-4537-ABD5-D25AE53A66DF}" destId="{2FD81779-1C21-4C81-ABD3-42EB3F8DE6D6}" srcOrd="13" destOrd="0" presId="urn:microsoft.com/office/officeart/2005/8/layout/target3"/>
    <dgm:cxn modelId="{7C3A354C-7C95-4187-9F09-EF9476330504}" type="presParOf" srcId="{A50072ED-1A30-4537-ABD5-D25AE53A66DF}" destId="{8A0B2AA5-02FB-4FD5-A871-7ACAA4E6F2E9}" srcOrd="14" destOrd="0" presId="urn:microsoft.com/office/officeart/2005/8/layout/target3"/>
    <dgm:cxn modelId="{02B5EA96-0A67-4D22-857F-92F1A60D216F}" type="presParOf" srcId="{A50072ED-1A30-4537-ABD5-D25AE53A66DF}" destId="{3A14E308-1187-4AAB-8B13-448EA3FCA1F3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B29903-52D1-447B-B60E-D1F41E31367E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59FF8DED-EBC2-4F99-8936-2A84E89263E1}">
      <dgm:prSet custT="1"/>
      <dgm:spPr/>
      <dgm:t>
        <a:bodyPr/>
        <a:lstStyle/>
        <a:p>
          <a:r>
            <a:rPr lang="en-US" sz="2400" b="0" i="0" u="non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3. Do you think this can be a desert based on the characteristics of a desert? Why or why not?</a:t>
          </a:r>
          <a:endParaRPr lang="en-IN" sz="2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AC86C65-7C30-4594-909A-A5C3F3CCF1E2}" type="parTrans" cxnId="{C3C32175-E948-4825-8089-00677651C932}">
      <dgm:prSet/>
      <dgm:spPr/>
      <dgm:t>
        <a:bodyPr/>
        <a:lstStyle/>
        <a:p>
          <a:endParaRPr lang="en-IN"/>
        </a:p>
      </dgm:t>
    </dgm:pt>
    <dgm:pt modelId="{9CDBAF13-FD9A-4C9A-926E-B9CC9FCFB61E}" type="sibTrans" cxnId="{C3C32175-E948-4825-8089-00677651C932}">
      <dgm:prSet/>
      <dgm:spPr/>
      <dgm:t>
        <a:bodyPr/>
        <a:lstStyle/>
        <a:p>
          <a:endParaRPr lang="en-IN"/>
        </a:p>
      </dgm:t>
    </dgm:pt>
    <dgm:pt modelId="{3E9F211C-1AF7-440F-920E-FBB445205E80}" type="pres">
      <dgm:prSet presAssocID="{20B29903-52D1-447B-B60E-D1F41E31367E}" presName="linear" presStyleCnt="0">
        <dgm:presLayoutVars>
          <dgm:dir/>
          <dgm:animLvl val="lvl"/>
          <dgm:resizeHandles val="exact"/>
        </dgm:presLayoutVars>
      </dgm:prSet>
      <dgm:spPr/>
    </dgm:pt>
    <dgm:pt modelId="{3FFBA308-6709-4B56-A166-935FE47479E4}" type="pres">
      <dgm:prSet presAssocID="{59FF8DED-EBC2-4F99-8936-2A84E89263E1}" presName="parentLin" presStyleCnt="0"/>
      <dgm:spPr/>
    </dgm:pt>
    <dgm:pt modelId="{3C426603-5023-4D5E-8FEC-07ACFDFC2B35}" type="pres">
      <dgm:prSet presAssocID="{59FF8DED-EBC2-4F99-8936-2A84E89263E1}" presName="parentLeftMargin" presStyleLbl="node1" presStyleIdx="0" presStyleCnt="1"/>
      <dgm:spPr/>
    </dgm:pt>
    <dgm:pt modelId="{5411D030-15BA-40F2-BC08-510D49E5DA41}" type="pres">
      <dgm:prSet presAssocID="{59FF8DED-EBC2-4F99-8936-2A84E89263E1}" presName="parentText" presStyleLbl="node1" presStyleIdx="0" presStyleCnt="1" custScaleX="134782" custScaleY="41829" custLinFactNeighborX="7910" custLinFactNeighborY="-3240">
        <dgm:presLayoutVars>
          <dgm:chMax val="0"/>
          <dgm:bulletEnabled val="1"/>
        </dgm:presLayoutVars>
      </dgm:prSet>
      <dgm:spPr/>
    </dgm:pt>
    <dgm:pt modelId="{8FD4BD37-FFE8-4E02-B97A-3E16A8716BE0}" type="pres">
      <dgm:prSet presAssocID="{59FF8DED-EBC2-4F99-8936-2A84E89263E1}" presName="negativeSpace" presStyleCnt="0"/>
      <dgm:spPr/>
    </dgm:pt>
    <dgm:pt modelId="{321A2A21-2BA2-47AE-9E22-5BF0CBD6BA35}" type="pres">
      <dgm:prSet presAssocID="{59FF8DED-EBC2-4F99-8936-2A84E89263E1}" presName="childText" presStyleLbl="conFgAcc1" presStyleIdx="0" presStyleCnt="1" custScaleY="50513" custLinFactNeighborY="-8971">
        <dgm:presLayoutVars>
          <dgm:bulletEnabled val="1"/>
        </dgm:presLayoutVars>
      </dgm:prSet>
      <dgm:spPr/>
    </dgm:pt>
  </dgm:ptLst>
  <dgm:cxnLst>
    <dgm:cxn modelId="{D2443400-35F5-4FA4-B14B-302448F21132}" type="presOf" srcId="{20B29903-52D1-447B-B60E-D1F41E31367E}" destId="{3E9F211C-1AF7-440F-920E-FBB445205E80}" srcOrd="0" destOrd="0" presId="urn:microsoft.com/office/officeart/2005/8/layout/list1"/>
    <dgm:cxn modelId="{98C2300F-BA46-4C46-B910-2029C93587F7}" type="presOf" srcId="{59FF8DED-EBC2-4F99-8936-2A84E89263E1}" destId="{5411D030-15BA-40F2-BC08-510D49E5DA41}" srcOrd="1" destOrd="0" presId="urn:microsoft.com/office/officeart/2005/8/layout/list1"/>
    <dgm:cxn modelId="{C3C32175-E948-4825-8089-00677651C932}" srcId="{20B29903-52D1-447B-B60E-D1F41E31367E}" destId="{59FF8DED-EBC2-4F99-8936-2A84E89263E1}" srcOrd="0" destOrd="0" parTransId="{EAC86C65-7C30-4594-909A-A5C3F3CCF1E2}" sibTransId="{9CDBAF13-FD9A-4C9A-926E-B9CC9FCFB61E}"/>
    <dgm:cxn modelId="{7E70BAA7-43B1-4B69-B7C2-8DDA22DA2215}" type="presOf" srcId="{59FF8DED-EBC2-4F99-8936-2A84E89263E1}" destId="{3C426603-5023-4D5E-8FEC-07ACFDFC2B35}" srcOrd="0" destOrd="0" presId="urn:microsoft.com/office/officeart/2005/8/layout/list1"/>
    <dgm:cxn modelId="{61731553-5914-4DD7-B479-946C084BB635}" type="presParOf" srcId="{3E9F211C-1AF7-440F-920E-FBB445205E80}" destId="{3FFBA308-6709-4B56-A166-935FE47479E4}" srcOrd="0" destOrd="0" presId="urn:microsoft.com/office/officeart/2005/8/layout/list1"/>
    <dgm:cxn modelId="{95951482-4106-4823-87D0-D31B4D7D53EB}" type="presParOf" srcId="{3FFBA308-6709-4B56-A166-935FE47479E4}" destId="{3C426603-5023-4D5E-8FEC-07ACFDFC2B35}" srcOrd="0" destOrd="0" presId="urn:microsoft.com/office/officeart/2005/8/layout/list1"/>
    <dgm:cxn modelId="{2FAF97F1-1BB4-463A-83DA-4A4D64296E01}" type="presParOf" srcId="{3FFBA308-6709-4B56-A166-935FE47479E4}" destId="{5411D030-15BA-40F2-BC08-510D49E5DA41}" srcOrd="1" destOrd="0" presId="urn:microsoft.com/office/officeart/2005/8/layout/list1"/>
    <dgm:cxn modelId="{BDEC05C2-57FA-4150-A8E8-2D78EC8D7398}" type="presParOf" srcId="{3E9F211C-1AF7-440F-920E-FBB445205E80}" destId="{8FD4BD37-FFE8-4E02-B97A-3E16A8716BE0}" srcOrd="1" destOrd="0" presId="urn:microsoft.com/office/officeart/2005/8/layout/list1"/>
    <dgm:cxn modelId="{A40F4348-60B9-49A0-9333-DCE0057369C9}" type="presParOf" srcId="{3E9F211C-1AF7-440F-920E-FBB445205E80}" destId="{321A2A21-2BA2-47AE-9E22-5BF0CBD6BA3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D6E68-5F13-B043-815F-15C91BA25B2D}">
      <dsp:nvSpPr>
        <dsp:cNvPr id="0" name=""/>
        <dsp:cNvSpPr/>
      </dsp:nvSpPr>
      <dsp:spPr>
        <a:xfrm>
          <a:off x="0" y="0"/>
          <a:ext cx="11497123" cy="14618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270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endParaRPr lang="en-GB" sz="1600" kern="1200" dirty="0"/>
        </a:p>
      </dsp:txBody>
      <dsp:txXfrm>
        <a:off x="2465183" y="0"/>
        <a:ext cx="9031939" cy="1461812"/>
      </dsp:txXfrm>
    </dsp:sp>
    <dsp:sp modelId="{0052E6A6-9746-614C-9C56-D34D480A2E59}">
      <dsp:nvSpPr>
        <dsp:cNvPr id="0" name=""/>
        <dsp:cNvSpPr/>
      </dsp:nvSpPr>
      <dsp:spPr>
        <a:xfrm>
          <a:off x="417120" y="67870"/>
          <a:ext cx="1574944" cy="132607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C38FCD-EBA6-654F-8294-7489A4D9C9BB}">
      <dsp:nvSpPr>
        <dsp:cNvPr id="0" name=""/>
        <dsp:cNvSpPr/>
      </dsp:nvSpPr>
      <dsp:spPr>
        <a:xfrm>
          <a:off x="0" y="1627571"/>
          <a:ext cx="11497123" cy="16575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/>
        </a:p>
      </dsp:txBody>
      <dsp:txXfrm>
        <a:off x="2465183" y="1627571"/>
        <a:ext cx="9031939" cy="1657590"/>
      </dsp:txXfrm>
    </dsp:sp>
    <dsp:sp modelId="{CFFD80DD-55DD-B141-A4C5-2D9A333B4A94}">
      <dsp:nvSpPr>
        <dsp:cNvPr id="0" name=""/>
        <dsp:cNvSpPr/>
      </dsp:nvSpPr>
      <dsp:spPr>
        <a:xfrm>
          <a:off x="417120" y="1793330"/>
          <a:ext cx="1574944" cy="132607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459FA-BD82-1E40-9A7C-E06D35BCD852}">
      <dsp:nvSpPr>
        <dsp:cNvPr id="0" name=""/>
        <dsp:cNvSpPr/>
      </dsp:nvSpPr>
      <dsp:spPr>
        <a:xfrm>
          <a:off x="0" y="3450920"/>
          <a:ext cx="11497123" cy="16575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GB" sz="1600" kern="1200" dirty="0">
            <a:latin typeface="+mn-lt"/>
          </a:endParaRPr>
        </a:p>
      </dsp:txBody>
      <dsp:txXfrm>
        <a:off x="2465183" y="3450920"/>
        <a:ext cx="9031939" cy="1657590"/>
      </dsp:txXfrm>
    </dsp:sp>
    <dsp:sp modelId="{C2638AEC-9108-B143-9DEE-DC0B3EB39137}">
      <dsp:nvSpPr>
        <dsp:cNvPr id="0" name=""/>
        <dsp:cNvSpPr/>
      </dsp:nvSpPr>
      <dsp:spPr>
        <a:xfrm>
          <a:off x="417120" y="3616679"/>
          <a:ext cx="1574944" cy="132607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30D55-BFC8-4071-B887-76BF3D809A8B}">
      <dsp:nvSpPr>
        <dsp:cNvPr id="0" name=""/>
        <dsp:cNvSpPr/>
      </dsp:nvSpPr>
      <dsp:spPr>
        <a:xfrm>
          <a:off x="0" y="0"/>
          <a:ext cx="7215238" cy="7058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E3972D-CAAE-477D-8C99-2B550D20CEFA}">
      <dsp:nvSpPr>
        <dsp:cNvPr id="0" name=""/>
        <dsp:cNvSpPr/>
      </dsp:nvSpPr>
      <dsp:spPr>
        <a:xfrm>
          <a:off x="365901" y="206265"/>
          <a:ext cx="6849336" cy="6744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03" tIns="0" rIns="19090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0" kern="1200" dirty="0">
              <a:latin typeface="Calibri" pitchFamily="34" charset="0"/>
              <a:cs typeface="Calibri" pitchFamily="34" charset="0"/>
            </a:rPr>
            <a:t>1. Identify the landforms shown in the pictures.</a:t>
          </a:r>
        </a:p>
      </dsp:txBody>
      <dsp:txXfrm>
        <a:off x="398827" y="239191"/>
        <a:ext cx="6783484" cy="6086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1F947-A076-404A-A224-9CDF88DE3610}">
      <dsp:nvSpPr>
        <dsp:cNvPr id="0" name=""/>
        <dsp:cNvSpPr/>
      </dsp:nvSpPr>
      <dsp:spPr>
        <a:xfrm>
          <a:off x="0" y="0"/>
          <a:ext cx="3433584" cy="3433584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D37BD-8A27-4988-A883-0E5342C6E172}">
      <dsp:nvSpPr>
        <dsp:cNvPr id="0" name=""/>
        <dsp:cNvSpPr/>
      </dsp:nvSpPr>
      <dsp:spPr>
        <a:xfrm>
          <a:off x="1716792" y="0"/>
          <a:ext cx="6977485" cy="34335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45720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 dirty="0">
              <a:latin typeface="Calibri" pitchFamily="34" charset="0"/>
              <a:cs typeface="Calibri" pitchFamily="34" charset="0"/>
            </a:rPr>
            <a:t>Scanty rainfall</a:t>
          </a:r>
        </a:p>
      </dsp:txBody>
      <dsp:txXfrm>
        <a:off x="1716792" y="0"/>
        <a:ext cx="6977485" cy="729636"/>
      </dsp:txXfrm>
    </dsp:sp>
    <dsp:sp modelId="{A1F68348-0AB0-47FE-B989-567B727C82B2}">
      <dsp:nvSpPr>
        <dsp:cNvPr id="0" name=""/>
        <dsp:cNvSpPr/>
      </dsp:nvSpPr>
      <dsp:spPr>
        <a:xfrm>
          <a:off x="450657" y="729636"/>
          <a:ext cx="2532268" cy="2532268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80784C-7B6A-4D16-8AB2-93A7B07CA9BC}">
      <dsp:nvSpPr>
        <dsp:cNvPr id="0" name=""/>
        <dsp:cNvSpPr/>
      </dsp:nvSpPr>
      <dsp:spPr>
        <a:xfrm>
          <a:off x="1716792" y="729636"/>
          <a:ext cx="6977485" cy="25322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45720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 dirty="0">
              <a:latin typeface="Calibri" pitchFamily="34" charset="0"/>
              <a:cs typeface="Calibri" pitchFamily="34" charset="0"/>
            </a:rPr>
            <a:t>Little vegetation</a:t>
          </a:r>
        </a:p>
      </dsp:txBody>
      <dsp:txXfrm>
        <a:off x="1716792" y="729636"/>
        <a:ext cx="6977485" cy="729636"/>
      </dsp:txXfrm>
    </dsp:sp>
    <dsp:sp modelId="{985EEE1A-CC27-49F2-8092-909FCE743144}">
      <dsp:nvSpPr>
        <dsp:cNvPr id="0" name=""/>
        <dsp:cNvSpPr/>
      </dsp:nvSpPr>
      <dsp:spPr>
        <a:xfrm>
          <a:off x="925714" y="1477523"/>
          <a:ext cx="1630952" cy="1630952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1BE7E-6866-4BB2-89CF-F3DC855E3BBF}">
      <dsp:nvSpPr>
        <dsp:cNvPr id="0" name=""/>
        <dsp:cNvSpPr/>
      </dsp:nvSpPr>
      <dsp:spPr>
        <a:xfrm>
          <a:off x="1716792" y="1459273"/>
          <a:ext cx="6977485" cy="16309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45720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 dirty="0">
              <a:latin typeface="Calibri" pitchFamily="34" charset="0"/>
              <a:cs typeface="Calibri" pitchFamily="34" charset="0"/>
            </a:rPr>
            <a:t>Sparse population</a:t>
          </a:r>
        </a:p>
      </dsp:txBody>
      <dsp:txXfrm>
        <a:off x="1716792" y="1459273"/>
        <a:ext cx="6977485" cy="729636"/>
      </dsp:txXfrm>
    </dsp:sp>
    <dsp:sp modelId="{B24BBE80-0049-4861-B8B2-71E8EB0411C7}">
      <dsp:nvSpPr>
        <dsp:cNvPr id="0" name=""/>
        <dsp:cNvSpPr/>
      </dsp:nvSpPr>
      <dsp:spPr>
        <a:xfrm>
          <a:off x="1351973" y="2188909"/>
          <a:ext cx="729636" cy="729636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38B9B5-25CE-44B0-A5CC-E095F0255872}">
      <dsp:nvSpPr>
        <dsp:cNvPr id="0" name=""/>
        <dsp:cNvSpPr/>
      </dsp:nvSpPr>
      <dsp:spPr>
        <a:xfrm>
          <a:off x="1716792" y="2188909"/>
          <a:ext cx="6977485" cy="7296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45720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 dirty="0">
              <a:latin typeface="Calibri" pitchFamily="34" charset="0"/>
              <a:cs typeface="Calibri" pitchFamily="34" charset="0"/>
            </a:rPr>
            <a:t>Less flora and fauna</a:t>
          </a:r>
        </a:p>
      </dsp:txBody>
      <dsp:txXfrm>
        <a:off x="1716792" y="2188909"/>
        <a:ext cx="6977485" cy="7296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A2A21-2BA2-47AE-9E22-5BF0CBD6BA35}">
      <dsp:nvSpPr>
        <dsp:cNvPr id="0" name=""/>
        <dsp:cNvSpPr/>
      </dsp:nvSpPr>
      <dsp:spPr>
        <a:xfrm>
          <a:off x="0" y="0"/>
          <a:ext cx="7861320" cy="82740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11D030-15BA-40F2-BC08-510D49E5DA41}">
      <dsp:nvSpPr>
        <dsp:cNvPr id="0" name=""/>
        <dsp:cNvSpPr/>
      </dsp:nvSpPr>
      <dsp:spPr>
        <a:xfrm>
          <a:off x="424157" y="115884"/>
          <a:ext cx="7416951" cy="8026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97" tIns="0" rIns="20799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u="none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3. Do you think this can be a desert based on the characteristics of a desert? Why or why not?</a:t>
          </a:r>
          <a:endParaRPr lang="en-IN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63337" y="155064"/>
        <a:ext cx="7338591" cy="724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teacher can begin the session with the following statement: “Let us now explore what a desert is, and how many kinds of deserts there are.”</a:t>
            </a:r>
            <a:endParaRPr lang="en-I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42D79-7DA7-456D-B99E-39FC92F0DEB2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727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A</a:t>
            </a:r>
            <a:r>
              <a:rPr lang="en-IN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</a:t>
            </a:r>
            <a:r>
              <a:rPr lang="en-IN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the 3 inquisitive questions. This is to set the context of the topic</a:t>
            </a:r>
            <a:endParaRPr lang="en-IN" sz="1200" b="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FC0C812E-FDA0-55FF-C33A-525119EC7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>
            <a:extLst>
              <a:ext uri="{FF2B5EF4-FFF2-40B4-BE49-F238E27FC236}">
                <a16:creationId xmlns:a16="http://schemas.microsoft.com/office/drawing/2014/main" id="{6D7A31DE-A15B-6612-B0C8-F10AF5C777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4:notes">
            <a:extLst>
              <a:ext uri="{FF2B5EF4-FFF2-40B4-BE49-F238E27FC236}">
                <a16:creationId xmlns:a16="http://schemas.microsoft.com/office/drawing/2014/main" id="{7E4292E2-9B45-5230-15AF-5E32069D6A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A</a:t>
            </a:r>
            <a:r>
              <a:rPr lang="en-IN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</a:t>
            </a:r>
            <a:r>
              <a:rPr lang="en-IN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the 3 inquisitive questions. This is to set the context of the topic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id="{5CD1D6BC-4B53-63D0-834D-8F9299064BF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8139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E4C23E21-2529-205B-FAFB-93ED2AD6F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>
            <a:extLst>
              <a:ext uri="{FF2B5EF4-FFF2-40B4-BE49-F238E27FC236}">
                <a16:creationId xmlns:a16="http://schemas.microsoft.com/office/drawing/2014/main" id="{BBE33E3F-FB1D-32E3-9B9A-FE6994B721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4:notes">
            <a:extLst>
              <a:ext uri="{FF2B5EF4-FFF2-40B4-BE49-F238E27FC236}">
                <a16:creationId xmlns:a16="http://schemas.microsoft.com/office/drawing/2014/main" id="{07114077-4FF4-D843-123E-375F44E539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A</a:t>
            </a:r>
            <a:r>
              <a:rPr lang="en-IN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</a:t>
            </a:r>
            <a:r>
              <a:rPr lang="en-IN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the 3 inquisitive questions. This is to set the context of the topic</a:t>
            </a: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id="{2FE7FB3C-F834-4CF5-0747-65556246777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3929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7541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8;p12">
            <a:extLst>
              <a:ext uri="{FF2B5EF4-FFF2-40B4-BE49-F238E27FC236}">
                <a16:creationId xmlns:a16="http://schemas.microsoft.com/office/drawing/2014/main" id="{4CCE3727-DFE8-36D6-9C4E-A1A3F703F2D7}"/>
              </a:ext>
            </a:extLst>
          </p:cNvPr>
          <p:cNvSpPr txBox="1"/>
          <p:nvPr userDrawn="1"/>
        </p:nvSpPr>
        <p:spPr>
          <a:xfrm>
            <a:off x="1105800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69;p21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D74E1EB0-9CD5-1AB7-7AB8-D93E77C262C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Q_Body">
  <p:cSld name="IQ_Bod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" name="Google Shape;45;p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9E22E7F-2C86-F35B-2DF7-5FCEF0DD222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8985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7BDB158F-96FE-14FB-30A5-803B708DFE2F}"/>
              </a:ext>
            </a:extLst>
          </p:cNvPr>
          <p:cNvSpPr txBox="1">
            <a:spLocks/>
          </p:cNvSpPr>
          <p:nvPr userDrawn="1"/>
        </p:nvSpPr>
        <p:spPr>
          <a:xfrm>
            <a:off x="2230581" y="1176408"/>
            <a:ext cx="8472055" cy="95372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endParaRPr lang="en-IN" sz="1800" dirty="0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FFF0B427-35E7-1A64-5643-D69FBEAB5EF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346676356"/>
              </p:ext>
            </p:extLst>
          </p:nvPr>
        </p:nvGraphicFramePr>
        <p:xfrm>
          <a:off x="359517" y="908720"/>
          <a:ext cx="11497123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E681342-DC43-06A2-AFBC-6291AF6D30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9538" y="1028556"/>
            <a:ext cx="9050626" cy="124705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IN" dirty="0"/>
              <a:t>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EFA893C-43C5-ACD5-B14A-CB175A80AD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0013" y="2660650"/>
            <a:ext cx="9080500" cy="1381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IN" dirty="0"/>
              <a:t>Add text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68618D2-2B73-A1E5-865C-9D0ECD70B0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9538" y="4478338"/>
            <a:ext cx="9070975" cy="1381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IN" dirty="0"/>
              <a:t>Add 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5247B5-281E-6971-0DCB-2B878DB5AD21}"/>
              </a:ext>
            </a:extLst>
          </p:cNvPr>
          <p:cNvSpPr txBox="1"/>
          <p:nvPr userDrawn="1"/>
        </p:nvSpPr>
        <p:spPr>
          <a:xfrm>
            <a:off x="1433945" y="6131919"/>
            <a:ext cx="9164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FF0000"/>
                </a:solidFill>
              </a:rPr>
              <a:t>Refer to the Notes Section below each slide for instructional details. </a:t>
            </a:r>
          </a:p>
        </p:txBody>
      </p:sp>
    </p:spTree>
    <p:extLst>
      <p:ext uri="{BB962C8B-B14F-4D97-AF65-F5344CB8AC3E}">
        <p14:creationId xmlns:p14="http://schemas.microsoft.com/office/powerpoint/2010/main" val="360886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981069"/>
            <a:ext cx="10363200" cy="165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2996952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" name="Google Shape;14;p5">
            <a:extLst>
              <a:ext uri="{FF2B5EF4-FFF2-40B4-BE49-F238E27FC236}">
                <a16:creationId xmlns:a16="http://schemas.microsoft.com/office/drawing/2014/main" id="{ED7BBB5C-E165-7E9A-55F9-7A33D9B2322D}"/>
              </a:ext>
            </a:extLst>
          </p:cNvPr>
          <p:cNvSpPr/>
          <p:nvPr userDrawn="1"/>
        </p:nvSpPr>
        <p:spPr>
          <a:xfrm>
            <a:off x="7781160" y="6488537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5" r:id="rId3"/>
    <p:sldLayoutId id="2147483654" r:id="rId4"/>
    <p:sldLayoutId id="2147483649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96752"/>
            <a:ext cx="12192000" cy="923330"/>
          </a:xfrm>
          <a:prstGeom prst="rect">
            <a:avLst/>
          </a:prstGeom>
          <a:solidFill>
            <a:srgbClr val="CE9455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Hot and Cold Deserts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6882" y="2175484"/>
            <a:ext cx="6218236" cy="3109118"/>
          </a:xfrm>
          <a:prstGeom prst="rect">
            <a:avLst/>
          </a:prstGeom>
        </p:spPr>
      </p:pic>
      <p:pic>
        <p:nvPicPr>
          <p:cNvPr id="4" name="Picture 2" descr="Old Man, Camel, Desert, Travel, Silhouette, Mal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4597" y="3917825"/>
            <a:ext cx="2520280" cy="168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imal, Hairy, Horned, Horns, Livestock, Mountai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44272" y="4214631"/>
            <a:ext cx="1753131" cy="108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DE49F-F824-2F6D-A868-940537B84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9538" y="1270295"/>
            <a:ext cx="8931877" cy="789734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CG: 1 Comprehends and interprets sources related to different aspects of human life and makes meaningful interpretations</a:t>
            </a:r>
            <a:endParaRPr lang="en-IN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565E3-025D-33FE-B6D1-00E09C675E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49538" y="2993587"/>
            <a:ext cx="8931877" cy="870826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C-1.2 Represents and analyses data related to various aspects of human life given in the form of text, table, charts, diagrams and maps.</a:t>
            </a:r>
            <a:endParaRPr lang="en-IN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E7167E-A0D9-20B5-3EE3-17A46B5997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will be able to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apply their knowledge to identify the landform.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features of hot and cold deserts. </a:t>
            </a:r>
            <a:endParaRPr lang="en-IN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180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402383" y="11024"/>
            <a:ext cx="7272808" cy="1001937"/>
          </a:xfrm>
          <a:prstGeom prst="horizontalScroll">
            <a:avLst/>
          </a:prstGeom>
          <a:solidFill>
            <a:srgbClr val="CE9455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Think and Answer</a:t>
            </a:r>
            <a:endParaRPr lang="en-I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02357163"/>
              </p:ext>
            </p:extLst>
          </p:nvPr>
        </p:nvGraphicFramePr>
        <p:xfrm>
          <a:off x="738150" y="1214422"/>
          <a:ext cx="7215238" cy="1231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2002640"/>
              </p:ext>
            </p:extLst>
          </p:nvPr>
        </p:nvGraphicFramePr>
        <p:xfrm>
          <a:off x="2595538" y="4286256"/>
          <a:ext cx="6596806" cy="22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7AA42752-24CF-94DC-EE6A-2B29B842946F}"/>
              </a:ext>
            </a:extLst>
          </p:cNvPr>
          <p:cNvGrpSpPr/>
          <p:nvPr/>
        </p:nvGrpSpPr>
        <p:grpSpPr>
          <a:xfrm>
            <a:off x="1477050" y="2647742"/>
            <a:ext cx="4320000" cy="3600000"/>
            <a:chOff x="399687" y="0"/>
            <a:chExt cx="6197118" cy="15021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449E27-306D-4D88-8BFD-F405AA329655}"/>
                </a:ext>
              </a:extLst>
            </p:cNvPr>
            <p:cNvSpPr/>
            <p:nvPr/>
          </p:nvSpPr>
          <p:spPr>
            <a:xfrm>
              <a:off x="399687" y="0"/>
              <a:ext cx="6197118" cy="1502139"/>
            </a:xfrm>
            <a:prstGeom prst="rect">
              <a:avLst/>
            </a:prstGeom>
            <a:blipFill rotWithShape="0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SG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B5F73DA-AA4C-4D96-42BB-82F4BD3B0B67}"/>
                </a:ext>
              </a:extLst>
            </p:cNvPr>
            <p:cNvSpPr txBox="1"/>
            <p:nvPr/>
          </p:nvSpPr>
          <p:spPr>
            <a:xfrm>
              <a:off x="399687" y="0"/>
              <a:ext cx="6197118" cy="1502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9352" tIns="149352" rIns="199136" bIns="224028" numCol="1" spcCol="1270" anchor="t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IN" sz="2800" kern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2160A01-B851-FB9F-95AF-2588DF3849E8}"/>
              </a:ext>
            </a:extLst>
          </p:cNvPr>
          <p:cNvGrpSpPr/>
          <p:nvPr/>
        </p:nvGrpSpPr>
        <p:grpSpPr>
          <a:xfrm>
            <a:off x="6674561" y="2647742"/>
            <a:ext cx="4320000" cy="3600000"/>
            <a:chOff x="239902" y="1263823"/>
            <a:chExt cx="5900977" cy="295822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05626A4-9BBD-5D4C-CABE-9FC55C9A6763}"/>
                </a:ext>
              </a:extLst>
            </p:cNvPr>
            <p:cNvSpPr/>
            <p:nvPr/>
          </p:nvSpPr>
          <p:spPr>
            <a:xfrm>
              <a:off x="239902" y="1263823"/>
              <a:ext cx="5900977" cy="2958220"/>
            </a:xfrm>
            <a:prstGeom prst="rect">
              <a:avLst/>
            </a:prstGeom>
            <a:blipFill rotWithShape="0"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SG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812D76-14C9-4CCC-90E4-FC94CF876595}"/>
                </a:ext>
              </a:extLst>
            </p:cNvPr>
            <p:cNvSpPr txBox="1"/>
            <p:nvPr/>
          </p:nvSpPr>
          <p:spPr>
            <a:xfrm>
              <a:off x="239902" y="1263823"/>
              <a:ext cx="5900977" cy="29582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88036" tIns="288036" rIns="384048" bIns="432054" numCol="1" spcCol="1270" anchor="t" anchorCtr="0">
              <a:noAutofit/>
            </a:bodyPr>
            <a:lstStyle/>
            <a:p>
              <a:pPr marL="285750" lvl="1" indent="-285750" algn="l" defTabSz="2400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IN" sz="5400" kern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BE3972D-CAAE-477D-8C99-2B550D20CE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2BE3972D-CAAE-477D-8C99-2B550D20CE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030D55-BFC8-4071-B887-76BF3D809A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5">
                                            <p:graphicEl>
                                              <a:dgm id="{F0030D55-BFC8-4071-B887-76BF3D809A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E79C5377-EE1E-FE28-891F-063FC5BEA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6DB3EE2-DCBE-0F5D-A3D7-2A8F908E6EAC}"/>
              </a:ext>
            </a:extLst>
          </p:cNvPr>
          <p:cNvSpPr/>
          <p:nvPr/>
        </p:nvSpPr>
        <p:spPr>
          <a:xfrm>
            <a:off x="1276912" y="1300993"/>
            <a:ext cx="5472608" cy="576064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SG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019335823"/>
              </p:ext>
            </p:extLst>
          </p:nvPr>
        </p:nvGraphicFramePr>
        <p:xfrm>
          <a:off x="1867545" y="2276872"/>
          <a:ext cx="8694277" cy="3433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Horizontal Scroll 4"/>
          <p:cNvSpPr/>
          <p:nvPr/>
        </p:nvSpPr>
        <p:spPr>
          <a:xfrm>
            <a:off x="2402383" y="11024"/>
            <a:ext cx="7272808" cy="1001937"/>
          </a:xfrm>
          <a:prstGeom prst="horizontalScroll">
            <a:avLst/>
          </a:prstGeom>
          <a:solidFill>
            <a:srgbClr val="CE9455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Think and Answer</a:t>
            </a:r>
            <a:endParaRPr lang="en-I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27925F7-B392-883D-A48F-97036F7F78AF}"/>
              </a:ext>
            </a:extLst>
          </p:cNvPr>
          <p:cNvGrpSpPr/>
          <p:nvPr/>
        </p:nvGrpSpPr>
        <p:grpSpPr>
          <a:xfrm>
            <a:off x="1487488" y="1412776"/>
            <a:ext cx="5472608" cy="576064"/>
            <a:chOff x="365901" y="206265"/>
            <a:chExt cx="6849336" cy="67449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7B7369F-6D0E-B973-C4E9-6FA3F28E90D4}"/>
                </a:ext>
              </a:extLst>
            </p:cNvPr>
            <p:cNvSpPr/>
            <p:nvPr/>
          </p:nvSpPr>
          <p:spPr>
            <a:xfrm>
              <a:off x="365901" y="206265"/>
              <a:ext cx="6849336" cy="674496"/>
            </a:xfrm>
            <a:prstGeom prst="roundRect">
              <a:avLst/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SG"/>
            </a:p>
          </p:txBody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57AF71B1-CA0C-E85B-F11E-36CB555F9972}"/>
                </a:ext>
              </a:extLst>
            </p:cNvPr>
            <p:cNvSpPr txBox="1"/>
            <p:nvPr/>
          </p:nvSpPr>
          <p:spPr>
            <a:xfrm>
              <a:off x="398827" y="239191"/>
              <a:ext cx="6783484" cy="6086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903" tIns="0" rIns="190903" bIns="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400" b="0" kern="1200" dirty="0">
                  <a:latin typeface="Calibri" pitchFamily="34" charset="0"/>
                  <a:cs typeface="Calibri" pitchFamily="34" charset="0"/>
                </a:rPr>
                <a:t>2. Mention a few features of a desert.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25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911F947-A076-404A-A224-9CDF88DE3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">
                                            <p:graphicEl>
                                              <a:dgm id="{0911F947-A076-404A-A224-9CDF88DE3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32D37BD-8A27-4988-A883-0E5342C6E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8">
                                            <p:graphicEl>
                                              <a:dgm id="{832D37BD-8A27-4988-A883-0E5342C6E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1F68348-0AB0-47FE-B989-567B727C82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8">
                                            <p:graphicEl>
                                              <a:dgm id="{A1F68348-0AB0-47FE-B989-567B727C82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80784C-7B6A-4D16-8AB2-93A7B07CA9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8">
                                            <p:graphicEl>
                                              <a:dgm id="{3480784C-7B6A-4D16-8AB2-93A7B07CA9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85EEE1A-CC27-49F2-8092-909FCE7431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8">
                                            <p:graphicEl>
                                              <a:dgm id="{985EEE1A-CC27-49F2-8092-909FCE7431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511BE7E-6866-4BB2-89CF-F3DC855E3B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8">
                                            <p:graphicEl>
                                              <a:dgm id="{3511BE7E-6866-4BB2-89CF-F3DC855E3B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24BBE80-0049-4861-B8B2-71E8EB0411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8">
                                            <p:graphicEl>
                                              <a:dgm id="{B24BBE80-0049-4861-B8B2-71E8EB0411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B38B9B5-25CE-44B0-A5CC-E095F02558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8">
                                            <p:graphicEl>
                                              <a:dgm id="{3B38B9B5-25CE-44B0-A5CC-E095F02558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D53D9AE8-9641-54AB-1013-44B5DBD5C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>
            <a:extLst>
              <a:ext uri="{FF2B5EF4-FFF2-40B4-BE49-F238E27FC236}">
                <a16:creationId xmlns:a16="http://schemas.microsoft.com/office/drawing/2014/main" id="{5A77C4C4-2538-0F96-937E-A82E4A487455}"/>
              </a:ext>
            </a:extLst>
          </p:cNvPr>
          <p:cNvSpPr/>
          <p:nvPr/>
        </p:nvSpPr>
        <p:spPr>
          <a:xfrm>
            <a:off x="2402383" y="11024"/>
            <a:ext cx="7272808" cy="1001937"/>
          </a:xfrm>
          <a:prstGeom prst="horizontalScroll">
            <a:avLst/>
          </a:prstGeom>
          <a:solidFill>
            <a:srgbClr val="CE9455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Think and Answer</a:t>
            </a:r>
            <a:endParaRPr lang="en-I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6E48835-3170-EEFB-C3C5-2F411E0AD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6674580"/>
              </p:ext>
            </p:extLst>
          </p:nvPr>
        </p:nvGraphicFramePr>
        <p:xfrm>
          <a:off x="738150" y="1214422"/>
          <a:ext cx="7861320" cy="1001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37B5DE4E-F792-DDC8-37E0-55711A1DBA8D}"/>
              </a:ext>
            </a:extLst>
          </p:cNvPr>
          <p:cNvGrpSpPr/>
          <p:nvPr/>
        </p:nvGrpSpPr>
        <p:grpSpPr>
          <a:xfrm>
            <a:off x="2567608" y="2417820"/>
            <a:ext cx="7488832" cy="4002458"/>
            <a:chOff x="239902" y="1263823"/>
            <a:chExt cx="5900977" cy="29582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34E26E0-B3C2-6F15-5CCD-D6B7A5FF8FE7}"/>
                </a:ext>
              </a:extLst>
            </p:cNvPr>
            <p:cNvSpPr/>
            <p:nvPr/>
          </p:nvSpPr>
          <p:spPr>
            <a:xfrm>
              <a:off x="239902" y="1263823"/>
              <a:ext cx="5900977" cy="2958220"/>
            </a:xfrm>
            <a:prstGeom prst="rect">
              <a:avLst/>
            </a:prstGeom>
            <a:blipFill rotWithShape="0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SG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6D1615-1A6B-F7C2-4584-D00EAF568B84}"/>
                </a:ext>
              </a:extLst>
            </p:cNvPr>
            <p:cNvSpPr txBox="1"/>
            <p:nvPr/>
          </p:nvSpPr>
          <p:spPr>
            <a:xfrm>
              <a:off x="239902" y="1263823"/>
              <a:ext cx="5900977" cy="29582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88036" tIns="288036" rIns="384048" bIns="432054" numCol="1" spcCol="1270" anchor="t" anchorCtr="0">
              <a:noAutofit/>
            </a:bodyPr>
            <a:lstStyle/>
            <a:p>
              <a:pPr marL="285750" lvl="1" indent="-285750" algn="l" defTabSz="2400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IN" sz="5400" kern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107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11D030-15BA-40F2-BC08-510D49E5D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5411D030-15BA-40F2-BC08-510D49E5DA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1A2A21-2BA2-47AE-9E22-5BF0CBD6B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5">
                                            <p:graphicEl>
                                              <a:dgm id="{321A2A21-2BA2-47AE-9E22-5BF0CBD6BA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AF1B9-D03C-067E-B9F1-494E428A1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>
            <a:extLst>
              <a:ext uri="{FF2B5EF4-FFF2-40B4-BE49-F238E27FC236}">
                <a16:creationId xmlns:a16="http://schemas.microsoft.com/office/drawing/2014/main" id="{4CC244CB-46BE-E924-A524-7C5DB97CA4C6}"/>
              </a:ext>
            </a:extLst>
          </p:cNvPr>
          <p:cNvSpPr/>
          <p:nvPr/>
        </p:nvSpPr>
        <p:spPr>
          <a:xfrm>
            <a:off x="3552497" y="11025"/>
            <a:ext cx="6122694" cy="598575"/>
          </a:xfrm>
          <a:prstGeom prst="horizontalScroll">
            <a:avLst/>
          </a:prstGeom>
          <a:solidFill>
            <a:srgbClr val="CE9455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Hot and Cold Deserts</a:t>
            </a:r>
            <a:endParaRPr lang="en-I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BEDED6B-201D-51D2-B1CE-1B1782F24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789661"/>
              </p:ext>
            </p:extLst>
          </p:nvPr>
        </p:nvGraphicFramePr>
        <p:xfrm>
          <a:off x="214577" y="822410"/>
          <a:ext cx="11273230" cy="562195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463941">
                  <a:extLst>
                    <a:ext uri="{9D8B030D-6E8A-4147-A177-3AD203B41FA5}">
                      <a16:colId xmlns:a16="http://schemas.microsoft.com/office/drawing/2014/main" val="2326937714"/>
                    </a:ext>
                  </a:extLst>
                </a:gridCol>
                <a:gridCol w="4512843">
                  <a:extLst>
                    <a:ext uri="{9D8B030D-6E8A-4147-A177-3AD203B41FA5}">
                      <a16:colId xmlns:a16="http://schemas.microsoft.com/office/drawing/2014/main" val="2989760313"/>
                    </a:ext>
                  </a:extLst>
                </a:gridCol>
                <a:gridCol w="5296446">
                  <a:extLst>
                    <a:ext uri="{9D8B030D-6E8A-4147-A177-3AD203B41FA5}">
                      <a16:colId xmlns:a16="http://schemas.microsoft.com/office/drawing/2014/main" val="12809711"/>
                    </a:ext>
                  </a:extLst>
                </a:gridCol>
              </a:tblGrid>
              <a:tr h="32416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2000" b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Feature</a:t>
                      </a:r>
                      <a:endParaRPr lang="en-IN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N" sz="1800" b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Hot Desert (Thar Desert)</a:t>
                      </a:r>
                      <a:endParaRPr lang="en-IN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N" sz="1800" b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Cold Desert (Ladakh)</a:t>
                      </a:r>
                      <a:endParaRPr lang="en-IN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804" marR="45804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159202"/>
                  </a:ext>
                </a:extLst>
              </a:tr>
              <a:tr h="60597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2000" b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Location</a:t>
                      </a:r>
                      <a:endParaRPr lang="en-IN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Chiefly in Rajasthan, extending into Gujarat and Haryana.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Located in the Great Himalayas, on the eastern side of Jammu &amp; Kashmir.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804" marR="45804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187001"/>
                  </a:ext>
                </a:extLst>
              </a:tr>
              <a:tr h="60597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2000" b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Climate</a:t>
                      </a:r>
                      <a:endParaRPr lang="en-IN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Extreme heat; high evaporation; very low rainfall.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Extreme cold and dryness; thin air; receives heavy snowfall.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804" marR="45804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929310"/>
                  </a:ext>
                </a:extLst>
              </a:tr>
              <a:tr h="60597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2000" b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Temperature</a:t>
                      </a:r>
                      <a:endParaRPr lang="en-IN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Can exceed 50°C in summer; it drops significantly at night.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Summer days are just above 0°C; winter nights can drop below -40°C.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804" marR="45804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922432"/>
                  </a:ext>
                </a:extLst>
              </a:tr>
              <a:tr h="60597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2000" b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Vegetation</a:t>
                      </a:r>
                      <a:endParaRPr lang="en-IN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Scanty - Cacti, thorny bushes.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Scanty - grass, willows, and poplars in valleys.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804" marR="45804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081074"/>
                  </a:ext>
                </a:extLst>
              </a:tr>
              <a:tr h="60597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2000" b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Wildlife</a:t>
                      </a:r>
                      <a:endParaRPr lang="en-IN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Camels, Great Indian bustard, blackbucks, and lizards.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Yak, wild sheep, goats, Tibetan antelope (Chiru), and snow leopards.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804" marR="45804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705390"/>
                  </a:ext>
                </a:extLst>
              </a:tr>
              <a:tr h="887784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2000" b="1" u="none" strike="noStrike" dirty="0">
                          <a:solidFill>
                            <a:srgbClr val="1F1F1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Clothing</a:t>
                      </a:r>
                      <a:endParaRPr lang="en-IN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1F1F1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Light, loose cotton clothes to stay cool; turbans to protect the head from the sun and sand.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1F1F1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Heavy </a:t>
                      </a:r>
                      <a:r>
                        <a:rPr lang="en-US" sz="1800" b="0" u="none" strike="noStrike" dirty="0" err="1">
                          <a:solidFill>
                            <a:srgbClr val="1F1F1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woollens</a:t>
                      </a:r>
                      <a:r>
                        <a:rPr lang="en-US" sz="1800" b="0" u="none" strike="noStrike" dirty="0">
                          <a:solidFill>
                            <a:srgbClr val="1F1F1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robes made of sheepskin or yak wool, and fur hats to combat freezing winds.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804" marR="45804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601756"/>
                  </a:ext>
                </a:extLst>
              </a:tr>
              <a:tr h="60597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2000" b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Landscape</a:t>
                      </a:r>
                      <a:endParaRPr lang="en-IN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Vast rolling sand dunes, occasional salt marshes (Rann).</a:t>
                      </a:r>
                      <a:endParaRPr lang="en-IN" sz="1800" dirty="0">
                        <a:effectLst/>
                      </a:endParaRPr>
                    </a:p>
                  </a:txBody>
                  <a:tcPr marL="63500" marR="63500" marT="63500" marB="63500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76200" rtl="0" fontAlgn="t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Rocky terrain, deep valleys and lakes </a:t>
                      </a:r>
                      <a:endParaRPr lang="en-US" sz="1800" dirty="0">
                        <a:effectLst/>
                      </a:endParaRPr>
                    </a:p>
                  </a:txBody>
                  <a:tcPr marL="63500" marR="63500" marT="63500" marB="63500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88396"/>
                  </a:ext>
                </a:extLst>
              </a:tr>
              <a:tr h="678065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2000" b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Occupations</a:t>
                      </a:r>
                      <a:endParaRPr lang="en-IN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Animal rearing (sheep, goats), handicraft work, and tourism (camel safaris).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723" marR="12723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76200" rtl="0" fontAlgn="t">
                        <a:buNone/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Tourism (trekking/monasteries), seasonal farming (barley/peas), animal rearing (sheep, yaks)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804" marR="45804" marT="22902" marB="22902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796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961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/>
          <p:nvPr/>
        </p:nvSpPr>
        <p:spPr>
          <a:xfrm>
            <a:off x="3549976" y="609792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00E2BD6-6C09-4DCA-9091-FA7A9F2C8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052634"/>
              </p:ext>
            </p:extLst>
          </p:nvPr>
        </p:nvGraphicFramePr>
        <p:xfrm>
          <a:off x="267128" y="1489753"/>
          <a:ext cx="11301480" cy="3060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32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2843">
                  <a:extLst>
                    <a:ext uri="{9D8B030D-6E8A-4147-A177-3AD203B41FA5}">
                      <a16:colId xmlns:a16="http://schemas.microsoft.com/office/drawing/2014/main" val="2133583716"/>
                    </a:ext>
                  </a:extLst>
                </a:gridCol>
              </a:tblGrid>
              <a:tr h="622511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Slide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Thumbnail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Source link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Attribution</a:t>
                      </a:r>
                      <a:endParaRPr lang="en-IN" sz="2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569">
                <a:tc>
                  <a:txBody>
                    <a:bodyPr/>
                    <a:lstStyle/>
                    <a:p>
                      <a:pPr algn="ctr"/>
                      <a:r>
                        <a:rPr lang="en-IN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Deserts Map: https://www.flickr.com/photos/54545503@N04/5485516989</a:t>
                      </a:r>
                      <a:br>
                        <a:rPr lang="en-US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Old Man and Camel: https://pixabay.com/illustrations/old-man-camel-desert-travel-3469819/</a:t>
                      </a:r>
                    </a:p>
                    <a:p>
                      <a:pPr rtl="0"/>
                      <a:r>
                        <a:rPr lang="en-IN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Yak: https://pixabay.com/vectors/animal-hairy-horned-horns-1293769/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SEDACMaps</a:t>
                      </a:r>
                      <a:endParaRPr lang="en-IN" sz="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rtl="0"/>
                      <a:r>
                        <a:rPr lang="en-IN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kreatikar</a:t>
                      </a:r>
                      <a:endParaRPr lang="en-IN" sz="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rtl="0"/>
                      <a:r>
                        <a:rPr lang="en-IN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OpenClipart</a:t>
                      </a:r>
                      <a:r>
                        <a:rPr lang="en-IN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-Vectors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963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IN" sz="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Hot desert: https://pixabay.com/photos/desert-dune-sand-dry-hot-sahara-4306805/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nicolagiordano</a:t>
                      </a:r>
                      <a:endParaRPr lang="en-IN" sz="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6822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3, 5</a:t>
                      </a:r>
                      <a:endParaRPr lang="en-IN" sz="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Cold Desert: https://pixabay.com/photos/mountains-dry-rock-bare-lifeless-95865/</a:t>
                      </a:r>
                      <a:endParaRPr lang="en-IN" sz="9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Sanam Maharjan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Picture 2" descr="Desert, Dune, Sand, Dry, Hot, Sahara, Africa, Natur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9438" y="3249008"/>
            <a:ext cx="288000" cy="360000"/>
          </a:xfrm>
          <a:prstGeom prst="rect">
            <a:avLst/>
          </a:prstGeom>
          <a:noFill/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7260" y="2550683"/>
            <a:ext cx="421228" cy="210614"/>
          </a:xfrm>
          <a:prstGeom prst="rect">
            <a:avLst/>
          </a:prstGeom>
        </p:spPr>
      </p:pic>
      <p:pic>
        <p:nvPicPr>
          <p:cNvPr id="33" name="Picture 2" descr="Old Man, Camel, Desert, Travel, Silhouette, Mal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1961" y="2412041"/>
            <a:ext cx="576064" cy="38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Animal, Hairy, Horned, Horns, Livestock, Mountain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1749" y="2761297"/>
            <a:ext cx="404986" cy="25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23D1E9-D71E-9AF0-4FF3-B28C8261126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3438" y="4073377"/>
            <a:ext cx="540000" cy="36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577</Words>
  <Application>Microsoft Office PowerPoint</Application>
  <PresentationFormat>Widescreen</PresentationFormat>
  <Paragraphs>73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DD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Anuradha Ramkumar</cp:lastModifiedBy>
  <cp:revision>27</cp:revision>
  <dcterms:created xsi:type="dcterms:W3CDTF">2020-08-28T09:38:22Z</dcterms:created>
  <dcterms:modified xsi:type="dcterms:W3CDTF">2026-06-10T10:58:57Z</dcterms:modified>
</cp:coreProperties>
</file>