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67" r:id="rId4"/>
    <p:sldId id="268" r:id="rId5"/>
    <p:sldId id="269" r:id="rId6"/>
    <p:sldId id="266" r:id="rId7"/>
    <p:sldId id="271" r:id="rId8"/>
    <p:sldId id="272" r:id="rId9"/>
    <p:sldId id="273" r:id="rId10"/>
    <p:sldId id="274" r:id="rId11"/>
    <p:sldId id="275"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hvi3YNRJ0jNW+/EEZaxLVKbfMy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9F0027-0B01-99AC-56B1-BCB6ABAC9246}" v="2" dt="2026-06-08T18:00:03.375"/>
  </p1510:revLst>
</p1510:revInfo>
</file>

<file path=ppt/tableStyles.xml><?xml version="1.0" encoding="utf-8"?>
<a:tblStyleLst xmlns:a="http://schemas.openxmlformats.org/drawingml/2006/main" def="{60358DAB-67FF-4BB9-81F3-4BEAAF8E90AC}">
  <a:tblStyle styleId="{60358DAB-67FF-4BB9-81F3-4BEAAF8E90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50"/>
    <p:restoredTop sz="61282" autoAdjust="0"/>
  </p:normalViewPr>
  <p:slideViewPr>
    <p:cSldViewPr snapToGrid="0">
      <p:cViewPr varScale="1">
        <p:scale>
          <a:sx n="76" d="100"/>
          <a:sy n="76" d="100"/>
        </p:scale>
        <p:origin x="1018"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33" Type="http://schemas.openxmlformats.org/officeDocument/2006/relationships/tableStyles" Target="tableStyles.xml"/><Relationship Id="rId2" Type="http://schemas.openxmlformats.org/officeDocument/2006/relationships/slide" Target="slides/slide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bha acharya" userId="cf1045ae3d6bc2ae" providerId="Windows Live" clId="Web-{6A9F0027-0B01-99AC-56B1-BCB6ABAC9246}"/>
    <pc:docChg chg="modSld">
      <pc:chgData name="prabha acharya" userId="cf1045ae3d6bc2ae" providerId="Windows Live" clId="Web-{6A9F0027-0B01-99AC-56B1-BCB6ABAC9246}" dt="2026-06-08T18:00:03.375" v="1"/>
      <pc:docMkLst>
        <pc:docMk/>
      </pc:docMkLst>
      <pc:sldChg chg="modSp">
        <pc:chgData name="prabha acharya" userId="cf1045ae3d6bc2ae" providerId="Windows Live" clId="Web-{6A9F0027-0B01-99AC-56B1-BCB6ABAC9246}" dt="2026-06-08T18:00:03.375" v="1"/>
        <pc:sldMkLst>
          <pc:docMk/>
          <pc:sldMk cId="2751838506" sldId="272"/>
        </pc:sldMkLst>
        <pc:spChg chg="mod">
          <ac:chgData name="prabha acharya" userId="cf1045ae3d6bc2ae" providerId="Windows Live" clId="Web-{6A9F0027-0B01-99AC-56B1-BCB6ABAC9246}" dt="2026-06-08T18:00:03.375" v="1"/>
          <ac:spMkLst>
            <pc:docMk/>
            <pc:sldMk cId="2751838506" sldId="272"/>
            <ac:spMk id="5" creationId="{052161C9-456C-9FA0-19D2-61DBE6C5DA52}"/>
          </ac:spMkLst>
        </pc:spChg>
        <pc:spChg chg="mod">
          <ac:chgData name="prabha acharya" userId="cf1045ae3d6bc2ae" providerId="Windows Live" clId="Web-{6A9F0027-0B01-99AC-56B1-BCB6ABAC9246}" dt="2026-06-08T17:59:58.563" v="0"/>
          <ac:spMkLst>
            <pc:docMk/>
            <pc:sldMk cId="2751838506" sldId="272"/>
            <ac:spMk id="14" creationId="{2B4A0CD9-E781-87E2-554D-1A67B195DF92}"/>
          </ac:spMkLst>
        </pc:spChg>
      </pc:sldChg>
    </pc:docChg>
  </pc:docChgLst>
  <pc:docChgLst>
    <pc:chgData name="prabha acharya" userId="cf1045ae3d6bc2ae" providerId="LiveId" clId="{71A023D4-9813-4CAD-912C-60632D7BB11B}"/>
    <pc:docChg chg="undo custSel modSld modMainMaster">
      <pc:chgData name="prabha acharya" userId="cf1045ae3d6bc2ae" providerId="LiveId" clId="{71A023D4-9813-4CAD-912C-60632D7BB11B}" dt="2026-06-06T08:26:14.178" v="42" actId="20577"/>
      <pc:docMkLst>
        <pc:docMk/>
      </pc:docMkLst>
      <pc:sldChg chg="modNotesTx">
        <pc:chgData name="prabha acharya" userId="cf1045ae3d6bc2ae" providerId="LiveId" clId="{71A023D4-9813-4CAD-912C-60632D7BB11B}" dt="2026-06-06T08:25:46.470" v="32" actId="20577"/>
        <pc:sldMkLst>
          <pc:docMk/>
          <pc:sldMk cId="0" sldId="266"/>
        </pc:sldMkLst>
      </pc:sldChg>
      <pc:sldChg chg="modSp mod modNotesTx">
        <pc:chgData name="prabha acharya" userId="cf1045ae3d6bc2ae" providerId="LiveId" clId="{71A023D4-9813-4CAD-912C-60632D7BB11B}" dt="2026-06-06T08:22:09.869" v="20" actId="207"/>
        <pc:sldMkLst>
          <pc:docMk/>
          <pc:sldMk cId="809919503" sldId="267"/>
        </pc:sldMkLst>
        <pc:spChg chg="mod">
          <ac:chgData name="prabha acharya" userId="cf1045ae3d6bc2ae" providerId="LiveId" clId="{71A023D4-9813-4CAD-912C-60632D7BB11B}" dt="2026-06-06T08:22:09.869" v="20" actId="207"/>
          <ac:spMkLst>
            <pc:docMk/>
            <pc:sldMk cId="809919503" sldId="267"/>
            <ac:spMk id="28" creationId="{00000000-0000-0000-0000-000000000000}"/>
          </ac:spMkLst>
        </pc:spChg>
        <pc:spChg chg="mod">
          <ac:chgData name="prabha acharya" userId="cf1045ae3d6bc2ae" providerId="LiveId" clId="{71A023D4-9813-4CAD-912C-60632D7BB11B}" dt="2026-06-06T08:22:05.433" v="19" actId="207"/>
          <ac:spMkLst>
            <pc:docMk/>
            <pc:sldMk cId="809919503" sldId="267"/>
            <ac:spMk id="30" creationId="{00000000-0000-0000-0000-000000000000}"/>
          </ac:spMkLst>
        </pc:spChg>
        <pc:spChg chg="mod">
          <ac:chgData name="prabha acharya" userId="cf1045ae3d6bc2ae" providerId="LiveId" clId="{71A023D4-9813-4CAD-912C-60632D7BB11B}" dt="2026-06-06T08:21:53.662" v="18" actId="207"/>
          <ac:spMkLst>
            <pc:docMk/>
            <pc:sldMk cId="809919503" sldId="267"/>
            <ac:spMk id="46" creationId="{CC5A645A-ACE1-452C-BD26-FE70609D07B9}"/>
          </ac:spMkLst>
        </pc:spChg>
      </pc:sldChg>
      <pc:sldChg chg="modNotesTx">
        <pc:chgData name="prabha acharya" userId="cf1045ae3d6bc2ae" providerId="LiveId" clId="{71A023D4-9813-4CAD-912C-60632D7BB11B}" dt="2026-06-06T08:25:33.940" v="28" actId="20577"/>
        <pc:sldMkLst>
          <pc:docMk/>
          <pc:sldMk cId="2007280255" sldId="268"/>
        </pc:sldMkLst>
      </pc:sldChg>
      <pc:sldChg chg="modNotesTx">
        <pc:chgData name="prabha acharya" userId="cf1045ae3d6bc2ae" providerId="LiveId" clId="{71A023D4-9813-4CAD-912C-60632D7BB11B}" dt="2026-06-06T08:25:40.548" v="30" actId="20577"/>
        <pc:sldMkLst>
          <pc:docMk/>
          <pc:sldMk cId="3756410528" sldId="269"/>
        </pc:sldMkLst>
      </pc:sldChg>
      <pc:sldChg chg="modSp mod modNotesTx">
        <pc:chgData name="prabha acharya" userId="cf1045ae3d6bc2ae" providerId="LiveId" clId="{71A023D4-9813-4CAD-912C-60632D7BB11B}" dt="2026-06-06T08:25:51.884" v="34" actId="20577"/>
        <pc:sldMkLst>
          <pc:docMk/>
          <pc:sldMk cId="3881939835" sldId="271"/>
        </pc:sldMkLst>
        <pc:spChg chg="mod">
          <ac:chgData name="prabha acharya" userId="cf1045ae3d6bc2ae" providerId="LiveId" clId="{71A023D4-9813-4CAD-912C-60632D7BB11B}" dt="2026-06-06T08:22:43.175" v="21" actId="207"/>
          <ac:spMkLst>
            <pc:docMk/>
            <pc:sldMk cId="3881939835" sldId="271"/>
            <ac:spMk id="38" creationId="{00000000-0000-0000-0000-000000000000}"/>
          </ac:spMkLst>
        </pc:spChg>
      </pc:sldChg>
      <pc:sldChg chg="modSp mod modNotesTx">
        <pc:chgData name="prabha acharya" userId="cf1045ae3d6bc2ae" providerId="LiveId" clId="{71A023D4-9813-4CAD-912C-60632D7BB11B}" dt="2026-06-06T08:25:57.377" v="36" actId="20577"/>
        <pc:sldMkLst>
          <pc:docMk/>
          <pc:sldMk cId="2751838506" sldId="272"/>
        </pc:sldMkLst>
        <pc:spChg chg="mod">
          <ac:chgData name="prabha acharya" userId="cf1045ae3d6bc2ae" providerId="LiveId" clId="{71A023D4-9813-4CAD-912C-60632D7BB11B}" dt="2026-06-06T08:23:14.389" v="23" actId="207"/>
          <ac:spMkLst>
            <pc:docMk/>
            <pc:sldMk cId="2751838506" sldId="272"/>
            <ac:spMk id="7" creationId="{0A1A6DDE-E5DC-1F7F-0F21-36C4C2892193}"/>
          </ac:spMkLst>
        </pc:spChg>
        <pc:spChg chg="mod">
          <ac:chgData name="prabha acharya" userId="cf1045ae3d6bc2ae" providerId="LiveId" clId="{71A023D4-9813-4CAD-912C-60632D7BB11B}" dt="2026-06-06T08:23:10.495" v="22" actId="207"/>
          <ac:spMkLst>
            <pc:docMk/>
            <pc:sldMk cId="2751838506" sldId="272"/>
            <ac:spMk id="16" creationId="{977A633A-21A7-EA37-E898-FA5D5144089D}"/>
          </ac:spMkLst>
        </pc:spChg>
      </pc:sldChg>
      <pc:sldChg chg="modSp mod modNotesTx">
        <pc:chgData name="prabha acharya" userId="cf1045ae3d6bc2ae" providerId="LiveId" clId="{71A023D4-9813-4CAD-912C-60632D7BB11B}" dt="2026-06-06T08:26:02.645" v="38" actId="20577"/>
        <pc:sldMkLst>
          <pc:docMk/>
          <pc:sldMk cId="0" sldId="273"/>
        </pc:sldMkLst>
        <pc:spChg chg="mod">
          <ac:chgData name="prabha acharya" userId="cf1045ae3d6bc2ae" providerId="LiveId" clId="{71A023D4-9813-4CAD-912C-60632D7BB11B}" dt="2026-06-06T08:25:09.887" v="26" actId="207"/>
          <ac:spMkLst>
            <pc:docMk/>
            <pc:sldMk cId="0" sldId="273"/>
            <ac:spMk id="19" creationId="{00000000-0000-0000-0000-000000000000}"/>
          </ac:spMkLst>
        </pc:spChg>
        <pc:spChg chg="mod">
          <ac:chgData name="prabha acharya" userId="cf1045ae3d6bc2ae" providerId="LiveId" clId="{71A023D4-9813-4CAD-912C-60632D7BB11B}" dt="2026-06-06T08:24:14.331" v="24" actId="207"/>
          <ac:spMkLst>
            <pc:docMk/>
            <pc:sldMk cId="0" sldId="273"/>
            <ac:spMk id="30" creationId="{00000000-0000-0000-0000-000000000000}"/>
          </ac:spMkLst>
        </pc:spChg>
        <pc:spChg chg="mod">
          <ac:chgData name="prabha acharya" userId="cf1045ae3d6bc2ae" providerId="LiveId" clId="{71A023D4-9813-4CAD-912C-60632D7BB11B}" dt="2026-06-06T08:24:18.805" v="25" actId="207"/>
          <ac:spMkLst>
            <pc:docMk/>
            <pc:sldMk cId="0" sldId="273"/>
            <ac:spMk id="38" creationId="{00000000-0000-0000-0000-000000000000}"/>
          </ac:spMkLst>
        </pc:spChg>
      </pc:sldChg>
      <pc:sldChg chg="modNotesTx">
        <pc:chgData name="prabha acharya" userId="cf1045ae3d6bc2ae" providerId="LiveId" clId="{71A023D4-9813-4CAD-912C-60632D7BB11B}" dt="2026-06-06T08:26:08.691" v="40" actId="20577"/>
        <pc:sldMkLst>
          <pc:docMk/>
          <pc:sldMk cId="0" sldId="274"/>
        </pc:sldMkLst>
      </pc:sldChg>
      <pc:sldChg chg="addSp delSp modSp mod modClrScheme chgLayout modNotesTx">
        <pc:chgData name="prabha acharya" userId="cf1045ae3d6bc2ae" providerId="LiveId" clId="{71A023D4-9813-4CAD-912C-60632D7BB11B}" dt="2026-06-06T08:26:14.178" v="42" actId="20577"/>
        <pc:sldMkLst>
          <pc:docMk/>
          <pc:sldMk cId="0" sldId="275"/>
        </pc:sldMkLst>
        <pc:spChg chg="mod ord">
          <ac:chgData name="prabha acharya" userId="cf1045ae3d6bc2ae" providerId="LiveId" clId="{71A023D4-9813-4CAD-912C-60632D7BB11B}" dt="2026-06-06T08:16:37.443" v="13" actId="12788"/>
          <ac:spMkLst>
            <pc:docMk/>
            <pc:sldMk cId="0" sldId="275"/>
            <ac:spMk id="47" creationId="{00000000-0000-0000-0000-000000000000}"/>
          </ac:spMkLst>
        </pc:spChg>
      </pc:sldChg>
      <pc:sldMasterChg chg="modSldLayout">
        <pc:chgData name="prabha acharya" userId="cf1045ae3d6bc2ae" providerId="LiveId" clId="{71A023D4-9813-4CAD-912C-60632D7BB11B}" dt="2026-06-06T08:16:09.475" v="12" actId="478"/>
        <pc:sldMasterMkLst>
          <pc:docMk/>
          <pc:sldMasterMk cId="0" sldId="2147483648"/>
        </pc:sldMasterMkLst>
        <pc:sldLayoutChg chg="delSp mod">
          <pc:chgData name="prabha acharya" userId="cf1045ae3d6bc2ae" providerId="LiveId" clId="{71A023D4-9813-4CAD-912C-60632D7BB11B}" dt="2026-06-06T08:16:09.475" v="12" actId="478"/>
          <pc:sldLayoutMkLst>
            <pc:docMk/>
            <pc:sldMasterMk cId="0" sldId="2147483648"/>
            <pc:sldLayoutMk cId="0" sldId="2147483649"/>
          </pc:sldLayoutMkLst>
        </pc:sldLayoutChg>
        <pc:sldLayoutChg chg="addSp modSp">
          <pc:chgData name="prabha acharya" userId="cf1045ae3d6bc2ae" providerId="LiveId" clId="{71A023D4-9813-4CAD-912C-60632D7BB11B}" dt="2026-06-06T08:15:13.824" v="8"/>
          <pc:sldLayoutMkLst>
            <pc:docMk/>
            <pc:sldMasterMk cId="0" sldId="2147483648"/>
            <pc:sldLayoutMk cId="1961906012" sldId="2147483680"/>
          </pc:sldLayoutMkLst>
          <pc:picChg chg="add mod">
            <ac:chgData name="prabha acharya" userId="cf1045ae3d6bc2ae" providerId="LiveId" clId="{71A023D4-9813-4CAD-912C-60632D7BB11B}" dt="2026-06-06T08:15:13.824" v="8"/>
            <ac:picMkLst>
              <pc:docMk/>
              <pc:sldMasterMk cId="0" sldId="2147483648"/>
              <pc:sldLayoutMk cId="1961906012" sldId="2147483680"/>
              <ac:picMk id="2" creationId="{9E631B85-5BAE-9AA5-1F5A-EF42817FA4ED}"/>
            </ac:picMkLst>
          </pc:picChg>
        </pc:sldLayoutChg>
        <pc:sldLayoutChg chg="addSp delSp modSp mod">
          <pc:chgData name="prabha acharya" userId="cf1045ae3d6bc2ae" providerId="LiveId" clId="{71A023D4-9813-4CAD-912C-60632D7BB11B}" dt="2026-06-06T08:15:09.386" v="7" actId="21"/>
          <pc:sldLayoutMkLst>
            <pc:docMk/>
            <pc:sldMasterMk cId="0" sldId="2147483648"/>
            <pc:sldLayoutMk cId="1796575175" sldId="2147483682"/>
          </pc:sldLayoutMkLst>
        </pc:sldLayoutChg>
      </pc:sldMasterChg>
    </pc:docChg>
  </pc:docChgLst>
  <pc:docChgLst>
    <pc:chgData name="prabha acharya" userId="cf1045ae3d6bc2ae" providerId="LiveId" clId="{20194B80-2D15-4A38-9399-335F4C224B5A}"/>
    <pc:docChg chg="undo custSel addSld delSld modSld delMainMaster modMainMaster">
      <pc:chgData name="prabha acharya" userId="cf1045ae3d6bc2ae" providerId="LiveId" clId="{20194B80-2D15-4A38-9399-335F4C224B5A}" dt="2026-05-27T17:05:47.871" v="777" actId="735"/>
      <pc:docMkLst>
        <pc:docMk/>
      </pc:docMkLst>
      <pc:sldChg chg="addSp delSp modSp mod">
        <pc:chgData name="prabha acharya" userId="cf1045ae3d6bc2ae" providerId="LiveId" clId="{20194B80-2D15-4A38-9399-335F4C224B5A}" dt="2026-05-26T17:42:39.614" v="534"/>
        <pc:sldMkLst>
          <pc:docMk/>
          <pc:sldMk cId="0" sldId="256"/>
        </pc:sldMkLst>
        <pc:spChg chg="add mod">
          <ac:chgData name="prabha acharya" userId="cf1045ae3d6bc2ae" providerId="LiveId" clId="{20194B80-2D15-4A38-9399-335F4C224B5A}" dt="2026-05-26T17:42:39.614" v="534"/>
          <ac:spMkLst>
            <pc:docMk/>
            <pc:sldMk cId="0" sldId="256"/>
            <ac:spMk id="32" creationId="{00000000-0000-0000-0000-000000000000}"/>
          </ac:spMkLst>
        </pc:spChg>
      </pc:sldChg>
      <pc:sldChg chg="modSp mod">
        <pc:chgData name="prabha acharya" userId="cf1045ae3d6bc2ae" providerId="LiveId" clId="{20194B80-2D15-4A38-9399-335F4C224B5A}" dt="2026-05-27T01:18:48.038" v="770" actId="255"/>
        <pc:sldMkLst>
          <pc:docMk/>
          <pc:sldMk cId="0" sldId="257"/>
        </pc:sldMkLst>
        <pc:spChg chg="mod">
          <ac:chgData name="prabha acharya" userId="cf1045ae3d6bc2ae" providerId="LiveId" clId="{20194B80-2D15-4A38-9399-335F4C224B5A}" dt="2026-05-26T17:50:39.361" v="563" actId="255"/>
          <ac:spMkLst>
            <pc:docMk/>
            <pc:sldMk cId="0" sldId="257"/>
            <ac:spMk id="133" creationId="{00000000-0000-0000-0000-000000000000}"/>
          </ac:spMkLst>
        </pc:spChg>
        <pc:spChg chg="mod">
          <ac:chgData name="prabha acharya" userId="cf1045ae3d6bc2ae" providerId="LiveId" clId="{20194B80-2D15-4A38-9399-335F4C224B5A}" dt="2026-05-26T17:50:39.361" v="563" actId="255"/>
          <ac:spMkLst>
            <pc:docMk/>
            <pc:sldMk cId="0" sldId="257"/>
            <ac:spMk id="134" creationId="{00000000-0000-0000-0000-000000000000}"/>
          </ac:spMkLst>
        </pc:spChg>
        <pc:spChg chg="mod">
          <ac:chgData name="prabha acharya" userId="cf1045ae3d6bc2ae" providerId="LiveId" clId="{20194B80-2D15-4A38-9399-335F4C224B5A}" dt="2026-05-27T01:18:48.038" v="770" actId="255"/>
          <ac:spMkLst>
            <pc:docMk/>
            <pc:sldMk cId="0" sldId="257"/>
            <ac:spMk id="135" creationId="{00000000-0000-0000-0000-000000000000}"/>
          </ac:spMkLst>
        </pc:spChg>
      </pc:sldChg>
      <pc:sldChg chg="modSp add mod">
        <pc:chgData name="prabha acharya" userId="cf1045ae3d6bc2ae" providerId="LiveId" clId="{20194B80-2D15-4A38-9399-335F4C224B5A}" dt="2026-05-26T18:04:27.874" v="759" actId="2711"/>
        <pc:sldMkLst>
          <pc:docMk/>
          <pc:sldMk cId="0" sldId="266"/>
        </pc:sldMkLst>
        <pc:spChg chg="mod">
          <ac:chgData name="prabha acharya" userId="cf1045ae3d6bc2ae" providerId="LiveId" clId="{20194B80-2D15-4A38-9399-335F4C224B5A}" dt="2026-05-26T18:04:27.874" v="759" actId="2711"/>
          <ac:spMkLst>
            <pc:docMk/>
            <pc:sldMk cId="0" sldId="266"/>
            <ac:spMk id="10" creationId="{5A35499F-0BCF-426B-80E3-A3F0E1C99128}"/>
          </ac:spMkLst>
        </pc:spChg>
        <pc:spChg chg="mod">
          <ac:chgData name="prabha acharya" userId="cf1045ae3d6bc2ae" providerId="LiveId" clId="{20194B80-2D15-4A38-9399-335F4C224B5A}" dt="2026-05-26T18:04:27.874" v="759" actId="2711"/>
          <ac:spMkLst>
            <pc:docMk/>
            <pc:sldMk cId="0" sldId="266"/>
            <ac:spMk id="15" creationId="{5D9E1763-B239-4019-A97F-40CCE5F72897}"/>
          </ac:spMkLst>
        </pc:spChg>
        <pc:spChg chg="mod">
          <ac:chgData name="prabha acharya" userId="cf1045ae3d6bc2ae" providerId="LiveId" clId="{20194B80-2D15-4A38-9399-335F4C224B5A}" dt="2026-05-26T18:04:27.874" v="759" actId="2711"/>
          <ac:spMkLst>
            <pc:docMk/>
            <pc:sldMk cId="0" sldId="266"/>
            <ac:spMk id="80" creationId="{59F5744C-DCB9-49F5-BA62-4790449BA772}"/>
          </ac:spMkLst>
        </pc:spChg>
        <pc:spChg chg="mod">
          <ac:chgData name="prabha acharya" userId="cf1045ae3d6bc2ae" providerId="LiveId" clId="{20194B80-2D15-4A38-9399-335F4C224B5A}" dt="2026-05-26T18:04:27.874" v="759" actId="2711"/>
          <ac:spMkLst>
            <pc:docMk/>
            <pc:sldMk cId="0" sldId="266"/>
            <ac:spMk id="92" creationId="{59F5744C-DCB9-49F5-BA62-4790449BA772}"/>
          </ac:spMkLst>
        </pc:spChg>
        <pc:spChg chg="mod">
          <ac:chgData name="prabha acharya" userId="cf1045ae3d6bc2ae" providerId="LiveId" clId="{20194B80-2D15-4A38-9399-335F4C224B5A}" dt="2026-05-26T18:04:27.874" v="759" actId="2711"/>
          <ac:spMkLst>
            <pc:docMk/>
            <pc:sldMk cId="0" sldId="266"/>
            <ac:spMk id="93" creationId="{F80587E2-D71C-4F8B-A8C8-9DA810373B5E}"/>
          </ac:spMkLst>
        </pc:spChg>
        <pc:spChg chg="mod">
          <ac:chgData name="prabha acharya" userId="cf1045ae3d6bc2ae" providerId="LiveId" clId="{20194B80-2D15-4A38-9399-335F4C224B5A}" dt="2026-05-26T18:04:27.874" v="759" actId="2711"/>
          <ac:spMkLst>
            <pc:docMk/>
            <pc:sldMk cId="0" sldId="266"/>
            <ac:spMk id="96" creationId="{6C35AE5E-41A0-4567-BEA3-189F71D68E8A}"/>
          </ac:spMkLst>
        </pc:spChg>
        <pc:spChg chg="mod">
          <ac:chgData name="prabha acharya" userId="cf1045ae3d6bc2ae" providerId="LiveId" clId="{20194B80-2D15-4A38-9399-335F4C224B5A}" dt="2026-05-26T18:04:27.874" v="759" actId="2711"/>
          <ac:spMkLst>
            <pc:docMk/>
            <pc:sldMk cId="0" sldId="266"/>
            <ac:spMk id="115" creationId="{D9212F43-CCFB-4BF3-AB67-A6E4F5852AFA}"/>
          </ac:spMkLst>
        </pc:spChg>
        <pc:spChg chg="mod">
          <ac:chgData name="prabha acharya" userId="cf1045ae3d6bc2ae" providerId="LiveId" clId="{20194B80-2D15-4A38-9399-335F4C224B5A}" dt="2026-05-26T18:04:27.874" v="759" actId="2711"/>
          <ac:spMkLst>
            <pc:docMk/>
            <pc:sldMk cId="0" sldId="266"/>
            <ac:spMk id="123" creationId="{38476EE7-7399-4E52-8C43-78E9E6516446}"/>
          </ac:spMkLst>
        </pc:spChg>
        <pc:spChg chg="mod">
          <ac:chgData name="prabha acharya" userId="cf1045ae3d6bc2ae" providerId="LiveId" clId="{20194B80-2D15-4A38-9399-335F4C224B5A}" dt="2026-05-26T18:04:27.874" v="759" actId="2711"/>
          <ac:spMkLst>
            <pc:docMk/>
            <pc:sldMk cId="0" sldId="266"/>
            <ac:spMk id="142" creationId="{85700BA0-D88F-4534-8C4B-30214BACE2DD}"/>
          </ac:spMkLst>
        </pc:spChg>
        <pc:spChg chg="mod">
          <ac:chgData name="prabha acharya" userId="cf1045ae3d6bc2ae" providerId="LiveId" clId="{20194B80-2D15-4A38-9399-335F4C224B5A}" dt="2026-05-26T17:56:10.174" v="737" actId="242"/>
          <ac:spMkLst>
            <pc:docMk/>
            <pc:sldMk cId="0" sldId="266"/>
            <ac:spMk id="165" creationId="{23EC2C65-C1AD-4DB0-88B2-09DBE27A345B}"/>
          </ac:spMkLst>
        </pc:spChg>
        <pc:spChg chg="mod">
          <ac:chgData name="prabha acharya" userId="cf1045ae3d6bc2ae" providerId="LiveId" clId="{20194B80-2D15-4A38-9399-335F4C224B5A}" dt="2026-05-26T17:56:10.174" v="737" actId="242"/>
          <ac:spMkLst>
            <pc:docMk/>
            <pc:sldMk cId="0" sldId="266"/>
            <ac:spMk id="166" creationId="{D9212F43-CCFB-4BF3-AB67-A6E4F5852AFA}"/>
          </ac:spMkLst>
        </pc:spChg>
        <pc:spChg chg="mod">
          <ac:chgData name="prabha acharya" userId="cf1045ae3d6bc2ae" providerId="LiveId" clId="{20194B80-2D15-4A38-9399-335F4C224B5A}" dt="2026-05-26T18:04:27.874" v="759" actId="2711"/>
          <ac:spMkLst>
            <pc:docMk/>
            <pc:sldMk cId="0" sldId="266"/>
            <ac:spMk id="167" creationId="{6C6A7498-2751-489D-96D8-19AE3424F6D9}"/>
          </ac:spMkLst>
        </pc:spChg>
        <pc:spChg chg="mod">
          <ac:chgData name="prabha acharya" userId="cf1045ae3d6bc2ae" providerId="LiveId" clId="{20194B80-2D15-4A38-9399-335F4C224B5A}" dt="2026-05-26T17:56:10.174" v="737" actId="242"/>
          <ac:spMkLst>
            <pc:docMk/>
            <pc:sldMk cId="0" sldId="266"/>
            <ac:spMk id="168" creationId="{D9B8696F-8A0F-43E6-A496-11FF862D794B}"/>
          </ac:spMkLst>
        </pc:spChg>
        <pc:spChg chg="mod">
          <ac:chgData name="prabha acharya" userId="cf1045ae3d6bc2ae" providerId="LiveId" clId="{20194B80-2D15-4A38-9399-335F4C224B5A}" dt="2026-05-26T17:56:10.174" v="737" actId="242"/>
          <ac:spMkLst>
            <pc:docMk/>
            <pc:sldMk cId="0" sldId="266"/>
            <ac:spMk id="169" creationId="{85700BA0-D88F-4534-8C4B-30214BACE2DD}"/>
          </ac:spMkLst>
        </pc:spChg>
        <pc:spChg chg="mod">
          <ac:chgData name="prabha acharya" userId="cf1045ae3d6bc2ae" providerId="LiveId" clId="{20194B80-2D15-4A38-9399-335F4C224B5A}" dt="2026-05-26T17:56:10.174" v="737" actId="242"/>
          <ac:spMkLst>
            <pc:docMk/>
            <pc:sldMk cId="0" sldId="266"/>
            <ac:spMk id="170" creationId="{DC46F3C4-2FE5-4642-BCC9-0A7358D302C3}"/>
          </ac:spMkLst>
        </pc:spChg>
        <pc:spChg chg="mod">
          <ac:chgData name="prabha acharya" userId="cf1045ae3d6bc2ae" providerId="LiveId" clId="{20194B80-2D15-4A38-9399-335F4C224B5A}" dt="2026-05-26T17:56:10.174" v="737" actId="242"/>
          <ac:spMkLst>
            <pc:docMk/>
            <pc:sldMk cId="0" sldId="266"/>
            <ac:spMk id="171" creationId="{88319CCD-F171-4D08-878A-36B658ECABEA}"/>
          </ac:spMkLst>
        </pc:spChg>
        <pc:spChg chg="mod">
          <ac:chgData name="prabha acharya" userId="cf1045ae3d6bc2ae" providerId="LiveId" clId="{20194B80-2D15-4A38-9399-335F4C224B5A}" dt="2026-05-26T17:56:10.174" v="737" actId="242"/>
          <ac:spMkLst>
            <pc:docMk/>
            <pc:sldMk cId="0" sldId="266"/>
            <ac:spMk id="173" creationId="{EB2628FB-BB67-4D91-A778-172001CE3FBD}"/>
          </ac:spMkLst>
        </pc:spChg>
        <pc:spChg chg="mod">
          <ac:chgData name="prabha acharya" userId="cf1045ae3d6bc2ae" providerId="LiveId" clId="{20194B80-2D15-4A38-9399-335F4C224B5A}" dt="2026-05-26T17:56:10.174" v="737" actId="242"/>
          <ac:spMkLst>
            <pc:docMk/>
            <pc:sldMk cId="0" sldId="266"/>
            <ac:spMk id="174" creationId="{38476EE7-7399-4E52-8C43-78E9E6516446}"/>
          </ac:spMkLst>
        </pc:spChg>
        <pc:grpChg chg="mod">
          <ac:chgData name="prabha acharya" userId="cf1045ae3d6bc2ae" providerId="LiveId" clId="{20194B80-2D15-4A38-9399-335F4C224B5A}" dt="2026-05-26T17:56:13.138" v="738" actId="14100"/>
          <ac:grpSpMkLst>
            <pc:docMk/>
            <pc:sldMk cId="0" sldId="266"/>
            <ac:grpSpMk id="163" creationId="{F195600F-B911-406B-A206-2FE8905962C9}"/>
          </ac:grpSpMkLst>
        </pc:grpChg>
      </pc:sldChg>
      <pc:sldChg chg="modSp add mod">
        <pc:chgData name="prabha acharya" userId="cf1045ae3d6bc2ae" providerId="LiveId" clId="{20194B80-2D15-4A38-9399-335F4C224B5A}" dt="2026-05-26T18:04:56.240" v="762" actId="2711"/>
        <pc:sldMkLst>
          <pc:docMk/>
          <pc:sldMk cId="809919503" sldId="267"/>
        </pc:sldMkLst>
        <pc:spChg chg="mod">
          <ac:chgData name="prabha acharya" userId="cf1045ae3d6bc2ae" providerId="LiveId" clId="{20194B80-2D15-4A38-9399-335F4C224B5A}" dt="2026-05-26T17:51:40.782" v="566" actId="2711"/>
          <ac:spMkLst>
            <pc:docMk/>
            <pc:sldMk cId="809919503" sldId="267"/>
            <ac:spMk id="6" creationId="{00000000-0000-0000-0000-000000000000}"/>
          </ac:spMkLst>
        </pc:spChg>
        <pc:spChg chg="mod">
          <ac:chgData name="prabha acharya" userId="cf1045ae3d6bc2ae" providerId="LiveId" clId="{20194B80-2D15-4A38-9399-335F4C224B5A}" dt="2026-05-26T17:51:40.782" v="566" actId="2711"/>
          <ac:spMkLst>
            <pc:docMk/>
            <pc:sldMk cId="809919503" sldId="267"/>
            <ac:spMk id="7" creationId="{00000000-0000-0000-0000-000000000000}"/>
          </ac:spMkLst>
        </pc:spChg>
        <pc:spChg chg="mod">
          <ac:chgData name="prabha acharya" userId="cf1045ae3d6bc2ae" providerId="LiveId" clId="{20194B80-2D15-4A38-9399-335F4C224B5A}" dt="2026-05-26T17:51:40.782" v="566" actId="2711"/>
          <ac:spMkLst>
            <pc:docMk/>
            <pc:sldMk cId="809919503" sldId="267"/>
            <ac:spMk id="8" creationId="{00000000-0000-0000-0000-000000000000}"/>
          </ac:spMkLst>
        </pc:spChg>
        <pc:spChg chg="mod">
          <ac:chgData name="prabha acharya" userId="cf1045ae3d6bc2ae" providerId="LiveId" clId="{20194B80-2D15-4A38-9399-335F4C224B5A}" dt="2026-05-26T17:51:40.782" v="566" actId="2711"/>
          <ac:spMkLst>
            <pc:docMk/>
            <pc:sldMk cId="809919503" sldId="267"/>
            <ac:spMk id="9" creationId="{00000000-0000-0000-0000-000000000000}"/>
          </ac:spMkLst>
        </pc:spChg>
        <pc:spChg chg="mod">
          <ac:chgData name="prabha acharya" userId="cf1045ae3d6bc2ae" providerId="LiveId" clId="{20194B80-2D15-4A38-9399-335F4C224B5A}" dt="2026-05-26T17:53:15.559" v="719" actId="14100"/>
          <ac:spMkLst>
            <pc:docMk/>
            <pc:sldMk cId="809919503" sldId="267"/>
            <ac:spMk id="11" creationId="{00000000-0000-0000-0000-000000000000}"/>
          </ac:spMkLst>
        </pc:spChg>
        <pc:spChg chg="mod">
          <ac:chgData name="prabha acharya" userId="cf1045ae3d6bc2ae" providerId="LiveId" clId="{20194B80-2D15-4A38-9399-335F4C224B5A}" dt="2026-05-26T17:53:23.214" v="720" actId="14100"/>
          <ac:spMkLst>
            <pc:docMk/>
            <pc:sldMk cId="809919503" sldId="267"/>
            <ac:spMk id="24" creationId="{00000000-0000-0000-0000-000000000000}"/>
          </ac:spMkLst>
        </pc:spChg>
        <pc:spChg chg="mod">
          <ac:chgData name="prabha acharya" userId="cf1045ae3d6bc2ae" providerId="LiveId" clId="{20194B80-2D15-4A38-9399-335F4C224B5A}" dt="2026-05-26T17:53:29.614" v="721" actId="14100"/>
          <ac:spMkLst>
            <pc:docMk/>
            <pc:sldMk cId="809919503" sldId="267"/>
            <ac:spMk id="31" creationId="{00000000-0000-0000-0000-000000000000}"/>
          </ac:spMkLst>
        </pc:spChg>
        <pc:spChg chg="mod">
          <ac:chgData name="prabha acharya" userId="cf1045ae3d6bc2ae" providerId="LiveId" clId="{20194B80-2D15-4A38-9399-335F4C224B5A}" dt="2026-05-26T18:04:56.240" v="762" actId="2711"/>
          <ac:spMkLst>
            <pc:docMk/>
            <pc:sldMk cId="809919503" sldId="267"/>
            <ac:spMk id="46" creationId="{CC5A645A-ACE1-452C-BD26-FE70609D07B9}"/>
          </ac:spMkLst>
        </pc:spChg>
        <pc:spChg chg="mod">
          <ac:chgData name="prabha acharya" userId="cf1045ae3d6bc2ae" providerId="LiveId" clId="{20194B80-2D15-4A38-9399-335F4C224B5A}" dt="2026-05-26T18:04:56.240" v="762" actId="2711"/>
          <ac:spMkLst>
            <pc:docMk/>
            <pc:sldMk cId="809919503" sldId="267"/>
            <ac:spMk id="47" creationId="{00000000-0000-0000-0000-000000000000}"/>
          </ac:spMkLst>
        </pc:spChg>
        <pc:spChg chg="mod">
          <ac:chgData name="prabha acharya" userId="cf1045ae3d6bc2ae" providerId="LiveId" clId="{20194B80-2D15-4A38-9399-335F4C224B5A}" dt="2026-05-26T18:04:56.240" v="762" actId="2711"/>
          <ac:spMkLst>
            <pc:docMk/>
            <pc:sldMk cId="809919503" sldId="267"/>
            <ac:spMk id="48" creationId="{00000000-0000-0000-0000-000000000000}"/>
          </ac:spMkLst>
        </pc:spChg>
        <pc:grpChg chg="mod">
          <ac:chgData name="prabha acharya" userId="cf1045ae3d6bc2ae" providerId="LiveId" clId="{20194B80-2D15-4A38-9399-335F4C224B5A}" dt="2026-05-26T18:04:56.240" v="762" actId="2711"/>
          <ac:grpSpMkLst>
            <pc:docMk/>
            <pc:sldMk cId="809919503" sldId="267"/>
            <ac:grpSpMk id="2" creationId="{00000000-0000-0000-0000-000000000000}"/>
          </ac:grpSpMkLst>
        </pc:grpChg>
        <pc:grpChg chg="mod">
          <ac:chgData name="prabha acharya" userId="cf1045ae3d6bc2ae" providerId="LiveId" clId="{20194B80-2D15-4A38-9399-335F4C224B5A}" dt="2026-05-26T18:04:56.240" v="762" actId="2711"/>
          <ac:grpSpMkLst>
            <pc:docMk/>
            <pc:sldMk cId="809919503" sldId="267"/>
            <ac:grpSpMk id="4" creationId="{00000000-0000-0000-0000-000000000000}"/>
          </ac:grpSpMkLst>
        </pc:grpChg>
        <pc:grpChg chg="mod">
          <ac:chgData name="prabha acharya" userId="cf1045ae3d6bc2ae" providerId="LiveId" clId="{20194B80-2D15-4A38-9399-335F4C224B5A}" dt="2026-05-26T18:04:56.240" v="762" actId="2711"/>
          <ac:grpSpMkLst>
            <pc:docMk/>
            <pc:sldMk cId="809919503" sldId="267"/>
            <ac:grpSpMk id="10" creationId="{00000000-0000-0000-0000-000000000000}"/>
          </ac:grpSpMkLst>
        </pc:grpChg>
        <pc:grpChg chg="mod">
          <ac:chgData name="prabha acharya" userId="cf1045ae3d6bc2ae" providerId="LiveId" clId="{20194B80-2D15-4A38-9399-335F4C224B5A}" dt="2026-05-26T18:04:56.240" v="762" actId="2711"/>
          <ac:grpSpMkLst>
            <pc:docMk/>
            <pc:sldMk cId="809919503" sldId="267"/>
            <ac:grpSpMk id="12" creationId="{00000000-0000-0000-0000-000000000000}"/>
          </ac:grpSpMkLst>
        </pc:grpChg>
      </pc:sldChg>
      <pc:sldChg chg="modSp add mod">
        <pc:chgData name="prabha acharya" userId="cf1045ae3d6bc2ae" providerId="LiveId" clId="{20194B80-2D15-4A38-9399-335F4C224B5A}" dt="2026-05-26T18:04:48.641" v="761" actId="2711"/>
        <pc:sldMkLst>
          <pc:docMk/>
          <pc:sldMk cId="2007280255" sldId="268"/>
        </pc:sldMkLst>
        <pc:spChg chg="mod">
          <ac:chgData name="prabha acharya" userId="cf1045ae3d6bc2ae" providerId="LiveId" clId="{20194B80-2D15-4A38-9399-335F4C224B5A}" dt="2026-05-26T18:04:48.641" v="761" actId="2711"/>
          <ac:spMkLst>
            <pc:docMk/>
            <pc:sldMk cId="2007280255" sldId="268"/>
            <ac:spMk id="22" creationId="{00000000-0000-0000-0000-000000000000}"/>
          </ac:spMkLst>
        </pc:spChg>
        <pc:spChg chg="mod">
          <ac:chgData name="prabha acharya" userId="cf1045ae3d6bc2ae" providerId="LiveId" clId="{20194B80-2D15-4A38-9399-335F4C224B5A}" dt="2026-05-26T18:04:48.641" v="761" actId="2711"/>
          <ac:spMkLst>
            <pc:docMk/>
            <pc:sldMk cId="2007280255" sldId="268"/>
            <ac:spMk id="31" creationId="{CADD7DFB-E7D4-494A-9F67-252F74F44519}"/>
          </ac:spMkLst>
        </pc:spChg>
        <pc:spChg chg="mod">
          <ac:chgData name="prabha acharya" userId="cf1045ae3d6bc2ae" providerId="LiveId" clId="{20194B80-2D15-4A38-9399-335F4C224B5A}" dt="2026-05-26T18:04:48.641" v="761" actId="2711"/>
          <ac:spMkLst>
            <pc:docMk/>
            <pc:sldMk cId="2007280255" sldId="268"/>
            <ac:spMk id="32" creationId="{0D125B8C-73FB-4B50-B7A0-CDA95C549878}"/>
          </ac:spMkLst>
        </pc:spChg>
        <pc:spChg chg="mod">
          <ac:chgData name="prabha acharya" userId="cf1045ae3d6bc2ae" providerId="LiveId" clId="{20194B80-2D15-4A38-9399-335F4C224B5A}" dt="2026-05-26T18:04:48.641" v="761" actId="2711"/>
          <ac:spMkLst>
            <pc:docMk/>
            <pc:sldMk cId="2007280255" sldId="268"/>
            <ac:spMk id="34" creationId="{C09645C0-76CA-4F61-B3AB-D15FEF74ADBE}"/>
          </ac:spMkLst>
        </pc:spChg>
        <pc:spChg chg="mod">
          <ac:chgData name="prabha acharya" userId="cf1045ae3d6bc2ae" providerId="LiveId" clId="{20194B80-2D15-4A38-9399-335F4C224B5A}" dt="2026-05-26T17:54:41.737" v="726" actId="207"/>
          <ac:spMkLst>
            <pc:docMk/>
            <pc:sldMk cId="2007280255" sldId="268"/>
            <ac:spMk id="37" creationId="{4B88B580-02EB-47D9-8FB3-607AC889DD27}"/>
          </ac:spMkLst>
        </pc:spChg>
        <pc:spChg chg="mod">
          <ac:chgData name="prabha acharya" userId="cf1045ae3d6bc2ae" providerId="LiveId" clId="{20194B80-2D15-4A38-9399-335F4C224B5A}" dt="2026-05-26T17:54:46.178" v="727" actId="207"/>
          <ac:spMkLst>
            <pc:docMk/>
            <pc:sldMk cId="2007280255" sldId="268"/>
            <ac:spMk id="40" creationId="{71D5A8BA-A1E8-4ABA-AE8F-91A3F350D3BB}"/>
          </ac:spMkLst>
        </pc:spChg>
        <pc:spChg chg="mod">
          <ac:chgData name="prabha acharya" userId="cf1045ae3d6bc2ae" providerId="LiveId" clId="{20194B80-2D15-4A38-9399-335F4C224B5A}" dt="2026-05-26T18:04:48.641" v="761" actId="2711"/>
          <ac:spMkLst>
            <pc:docMk/>
            <pc:sldMk cId="2007280255" sldId="268"/>
            <ac:spMk id="41" creationId="{2DEDC449-7A1F-4C92-8DE3-371542D051BF}"/>
          </ac:spMkLst>
        </pc:spChg>
        <pc:spChg chg="mod">
          <ac:chgData name="prabha acharya" userId="cf1045ae3d6bc2ae" providerId="LiveId" clId="{20194B80-2D15-4A38-9399-335F4C224B5A}" dt="2026-05-26T17:54:26.808" v="723" actId="207"/>
          <ac:spMkLst>
            <pc:docMk/>
            <pc:sldMk cId="2007280255" sldId="268"/>
            <ac:spMk id="43" creationId="{8BA78B10-42D3-4240-9E10-B4CAFC24DAC0}"/>
          </ac:spMkLst>
        </pc:spChg>
        <pc:spChg chg="mod">
          <ac:chgData name="prabha acharya" userId="cf1045ae3d6bc2ae" providerId="LiveId" clId="{20194B80-2D15-4A38-9399-335F4C224B5A}" dt="2026-05-26T18:04:48.641" v="761" actId="2711"/>
          <ac:spMkLst>
            <pc:docMk/>
            <pc:sldMk cId="2007280255" sldId="268"/>
            <ac:spMk id="45" creationId="{35FF6AAB-E57E-46BC-9948-2A699BB19D7E}"/>
          </ac:spMkLst>
        </pc:spChg>
        <pc:spChg chg="mod">
          <ac:chgData name="prabha acharya" userId="cf1045ae3d6bc2ae" providerId="LiveId" clId="{20194B80-2D15-4A38-9399-335F4C224B5A}" dt="2026-05-26T18:04:48.641" v="761" actId="2711"/>
          <ac:spMkLst>
            <pc:docMk/>
            <pc:sldMk cId="2007280255" sldId="268"/>
            <ac:spMk id="46" creationId="{524A2CEA-770A-4AB3-AB57-F177569DFAE9}"/>
          </ac:spMkLst>
        </pc:spChg>
        <pc:spChg chg="mod">
          <ac:chgData name="prabha acharya" userId="cf1045ae3d6bc2ae" providerId="LiveId" clId="{20194B80-2D15-4A38-9399-335F4C224B5A}" dt="2026-05-26T18:04:48.641" v="761" actId="2711"/>
          <ac:spMkLst>
            <pc:docMk/>
            <pc:sldMk cId="2007280255" sldId="268"/>
            <ac:spMk id="47" creationId="{D43E3406-C718-4BA0-9A66-C7D12A2F1F8A}"/>
          </ac:spMkLst>
        </pc:spChg>
        <pc:spChg chg="mod">
          <ac:chgData name="prabha acharya" userId="cf1045ae3d6bc2ae" providerId="LiveId" clId="{20194B80-2D15-4A38-9399-335F4C224B5A}" dt="2026-05-26T18:04:48.641" v="761" actId="2711"/>
          <ac:spMkLst>
            <pc:docMk/>
            <pc:sldMk cId="2007280255" sldId="268"/>
            <ac:spMk id="48" creationId="{26FE7576-9128-4E2F-8ADD-5ED1D2C0B750}"/>
          </ac:spMkLst>
        </pc:spChg>
        <pc:spChg chg="mod">
          <ac:chgData name="prabha acharya" userId="cf1045ae3d6bc2ae" providerId="LiveId" clId="{20194B80-2D15-4A38-9399-335F4C224B5A}" dt="2026-05-26T18:04:48.641" v="761" actId="2711"/>
          <ac:spMkLst>
            <pc:docMk/>
            <pc:sldMk cId="2007280255" sldId="268"/>
            <ac:spMk id="49" creationId="{DEEC66E2-F299-4DCE-AE75-565A3866A050}"/>
          </ac:spMkLst>
        </pc:spChg>
      </pc:sldChg>
      <pc:sldChg chg="modSp add mod">
        <pc:chgData name="prabha acharya" userId="cf1045ae3d6bc2ae" providerId="LiveId" clId="{20194B80-2D15-4A38-9399-335F4C224B5A}" dt="2026-05-26T18:05:10.737" v="763" actId="207"/>
        <pc:sldMkLst>
          <pc:docMk/>
          <pc:sldMk cId="3756410528" sldId="269"/>
        </pc:sldMkLst>
        <pc:spChg chg="mod">
          <ac:chgData name="prabha acharya" userId="cf1045ae3d6bc2ae" providerId="LiveId" clId="{20194B80-2D15-4A38-9399-335F4C224B5A}" dt="2026-05-26T18:04:39.200" v="760" actId="2711"/>
          <ac:spMkLst>
            <pc:docMk/>
            <pc:sldMk cId="3756410528" sldId="269"/>
            <ac:spMk id="3" creationId="{B0B917B3-9983-41F1-9857-D4FED83D5B88}"/>
          </ac:spMkLst>
        </pc:spChg>
        <pc:spChg chg="mod">
          <ac:chgData name="prabha acharya" userId="cf1045ae3d6bc2ae" providerId="LiveId" clId="{20194B80-2D15-4A38-9399-335F4C224B5A}" dt="2026-05-26T18:04:39.200" v="760" actId="2711"/>
          <ac:spMkLst>
            <pc:docMk/>
            <pc:sldMk cId="3756410528" sldId="269"/>
            <ac:spMk id="7" creationId="{5463CB16-AD03-4741-9460-878439A40CCE}"/>
          </ac:spMkLst>
        </pc:spChg>
        <pc:spChg chg="mod">
          <ac:chgData name="prabha acharya" userId="cf1045ae3d6bc2ae" providerId="LiveId" clId="{20194B80-2D15-4A38-9399-335F4C224B5A}" dt="2026-05-26T18:04:39.200" v="760" actId="2711"/>
          <ac:spMkLst>
            <pc:docMk/>
            <pc:sldMk cId="3756410528" sldId="269"/>
            <ac:spMk id="8" creationId="{67344CD3-ACBC-4585-A4E9-3AB786166E71}"/>
          </ac:spMkLst>
        </pc:spChg>
        <pc:spChg chg="mod">
          <ac:chgData name="prabha acharya" userId="cf1045ae3d6bc2ae" providerId="LiveId" clId="{20194B80-2D15-4A38-9399-335F4C224B5A}" dt="2026-05-26T18:04:39.200" v="760" actId="2711"/>
          <ac:spMkLst>
            <pc:docMk/>
            <pc:sldMk cId="3756410528" sldId="269"/>
            <ac:spMk id="10" creationId="{10EF572A-E96D-4A6E-8DE6-09EA8197ABF4}"/>
          </ac:spMkLst>
        </pc:spChg>
        <pc:spChg chg="mod">
          <ac:chgData name="prabha acharya" userId="cf1045ae3d6bc2ae" providerId="LiveId" clId="{20194B80-2D15-4A38-9399-335F4C224B5A}" dt="2026-05-26T18:04:39.200" v="760" actId="2711"/>
          <ac:spMkLst>
            <pc:docMk/>
            <pc:sldMk cId="3756410528" sldId="269"/>
            <ac:spMk id="13" creationId="{BBB0A690-705D-4F75-B9A4-EC2606896907}"/>
          </ac:spMkLst>
        </pc:spChg>
        <pc:spChg chg="mod">
          <ac:chgData name="prabha acharya" userId="cf1045ae3d6bc2ae" providerId="LiveId" clId="{20194B80-2D15-4A38-9399-335F4C224B5A}" dt="2026-05-26T18:04:39.200" v="760" actId="2711"/>
          <ac:spMkLst>
            <pc:docMk/>
            <pc:sldMk cId="3756410528" sldId="269"/>
            <ac:spMk id="14" creationId="{41498BF2-8FD5-4AE7-B742-14483A135137}"/>
          </ac:spMkLst>
        </pc:spChg>
        <pc:spChg chg="mod">
          <ac:chgData name="prabha acharya" userId="cf1045ae3d6bc2ae" providerId="LiveId" clId="{20194B80-2D15-4A38-9399-335F4C224B5A}" dt="2026-05-26T18:04:39.200" v="760" actId="2711"/>
          <ac:spMkLst>
            <pc:docMk/>
            <pc:sldMk cId="3756410528" sldId="269"/>
            <ac:spMk id="23" creationId="{F756C061-4A05-4032-B97F-165E1540DD5C}"/>
          </ac:spMkLst>
        </pc:spChg>
        <pc:spChg chg="mod">
          <ac:chgData name="prabha acharya" userId="cf1045ae3d6bc2ae" providerId="LiveId" clId="{20194B80-2D15-4A38-9399-335F4C224B5A}" dt="2026-05-26T18:04:39.200" v="760" actId="2711"/>
          <ac:spMkLst>
            <pc:docMk/>
            <pc:sldMk cId="3756410528" sldId="269"/>
            <ac:spMk id="25" creationId="{81C31214-BA1B-4262-8FAE-56D0494BBD62}"/>
          </ac:spMkLst>
        </pc:spChg>
        <pc:spChg chg="mod">
          <ac:chgData name="prabha acharya" userId="cf1045ae3d6bc2ae" providerId="LiveId" clId="{20194B80-2D15-4A38-9399-335F4C224B5A}" dt="2026-05-26T18:04:39.200" v="760" actId="2711"/>
          <ac:spMkLst>
            <pc:docMk/>
            <pc:sldMk cId="3756410528" sldId="269"/>
            <ac:spMk id="31" creationId="{14C4CCD1-EABA-41FC-8824-F3C50A6DC9C1}"/>
          </ac:spMkLst>
        </pc:spChg>
        <pc:spChg chg="mod">
          <ac:chgData name="prabha acharya" userId="cf1045ae3d6bc2ae" providerId="LiveId" clId="{20194B80-2D15-4A38-9399-335F4C224B5A}" dt="2026-05-26T18:05:10.737" v="763" actId="207"/>
          <ac:spMkLst>
            <pc:docMk/>
            <pc:sldMk cId="3756410528" sldId="269"/>
            <ac:spMk id="35" creationId="{00000000-0000-0000-0000-000000000000}"/>
          </ac:spMkLst>
        </pc:spChg>
        <pc:spChg chg="mod">
          <ac:chgData name="prabha acharya" userId="cf1045ae3d6bc2ae" providerId="LiveId" clId="{20194B80-2D15-4A38-9399-335F4C224B5A}" dt="2026-05-26T18:04:39.200" v="760" actId="2711"/>
          <ac:spMkLst>
            <pc:docMk/>
            <pc:sldMk cId="3756410528" sldId="269"/>
            <ac:spMk id="49" creationId="{4C49F36C-FB39-4183-BA29-75B449531789}"/>
          </ac:spMkLst>
        </pc:spChg>
      </pc:sldChg>
      <pc:sldChg chg="modSp add mod">
        <pc:chgData name="prabha acharya" userId="cf1045ae3d6bc2ae" providerId="LiveId" clId="{20194B80-2D15-4A38-9399-335F4C224B5A}" dt="2026-05-26T18:04:18.791" v="758" actId="2711"/>
        <pc:sldMkLst>
          <pc:docMk/>
          <pc:sldMk cId="3881939835" sldId="271"/>
        </pc:sldMkLst>
        <pc:spChg chg="mod">
          <ac:chgData name="prabha acharya" userId="cf1045ae3d6bc2ae" providerId="LiveId" clId="{20194B80-2D15-4A38-9399-335F4C224B5A}" dt="2026-05-26T18:04:18.791" v="758" actId="2711"/>
          <ac:spMkLst>
            <pc:docMk/>
            <pc:sldMk cId="3881939835" sldId="271"/>
            <ac:spMk id="7" creationId="{00000000-0000-0000-0000-000000000000}"/>
          </ac:spMkLst>
        </pc:spChg>
        <pc:spChg chg="mod">
          <ac:chgData name="prabha acharya" userId="cf1045ae3d6bc2ae" providerId="LiveId" clId="{20194B80-2D15-4A38-9399-335F4C224B5A}" dt="2026-05-26T18:04:18.791" v="758" actId="2711"/>
          <ac:spMkLst>
            <pc:docMk/>
            <pc:sldMk cId="3881939835" sldId="271"/>
            <ac:spMk id="11" creationId="{00000000-0000-0000-0000-000000000000}"/>
          </ac:spMkLst>
        </pc:spChg>
        <pc:spChg chg="mod">
          <ac:chgData name="prabha acharya" userId="cf1045ae3d6bc2ae" providerId="LiveId" clId="{20194B80-2D15-4A38-9399-335F4C224B5A}" dt="2026-05-26T18:04:18.791" v="758" actId="2711"/>
          <ac:spMkLst>
            <pc:docMk/>
            <pc:sldMk cId="3881939835" sldId="271"/>
            <ac:spMk id="14" creationId="{00000000-0000-0000-0000-000000000000}"/>
          </ac:spMkLst>
        </pc:spChg>
        <pc:spChg chg="mod">
          <ac:chgData name="prabha acharya" userId="cf1045ae3d6bc2ae" providerId="LiveId" clId="{20194B80-2D15-4A38-9399-335F4C224B5A}" dt="2026-05-26T18:04:18.791" v="758" actId="2711"/>
          <ac:spMkLst>
            <pc:docMk/>
            <pc:sldMk cId="3881939835" sldId="271"/>
            <ac:spMk id="19" creationId="{00000000-0000-0000-0000-000000000000}"/>
          </ac:spMkLst>
        </pc:spChg>
        <pc:spChg chg="mod">
          <ac:chgData name="prabha acharya" userId="cf1045ae3d6bc2ae" providerId="LiveId" clId="{20194B80-2D15-4A38-9399-335F4C224B5A}" dt="2026-05-26T18:04:18.791" v="758" actId="2711"/>
          <ac:spMkLst>
            <pc:docMk/>
            <pc:sldMk cId="3881939835" sldId="271"/>
            <ac:spMk id="29" creationId="{00000000-0000-0000-0000-000000000000}"/>
          </ac:spMkLst>
        </pc:spChg>
        <pc:spChg chg="mod">
          <ac:chgData name="prabha acharya" userId="cf1045ae3d6bc2ae" providerId="LiveId" clId="{20194B80-2D15-4A38-9399-335F4C224B5A}" dt="2026-05-26T18:04:18.791" v="758" actId="2711"/>
          <ac:spMkLst>
            <pc:docMk/>
            <pc:sldMk cId="3881939835" sldId="271"/>
            <ac:spMk id="35" creationId="{00000000-0000-0000-0000-000000000000}"/>
          </ac:spMkLst>
        </pc:spChg>
        <pc:spChg chg="mod">
          <ac:chgData name="prabha acharya" userId="cf1045ae3d6bc2ae" providerId="LiveId" clId="{20194B80-2D15-4A38-9399-335F4C224B5A}" dt="2026-05-26T18:04:18.791" v="758" actId="2711"/>
          <ac:spMkLst>
            <pc:docMk/>
            <pc:sldMk cId="3881939835" sldId="271"/>
            <ac:spMk id="43" creationId="{00000000-0000-0000-0000-000000000000}"/>
          </ac:spMkLst>
        </pc:spChg>
        <pc:spChg chg="mod">
          <ac:chgData name="prabha acharya" userId="cf1045ae3d6bc2ae" providerId="LiveId" clId="{20194B80-2D15-4A38-9399-335F4C224B5A}" dt="2026-05-26T17:56:41.394" v="739" actId="207"/>
          <ac:spMkLst>
            <pc:docMk/>
            <pc:sldMk cId="3881939835" sldId="271"/>
            <ac:spMk id="56" creationId="{00000000-0000-0000-0000-000000000000}"/>
          </ac:spMkLst>
        </pc:spChg>
        <pc:spChg chg="mod">
          <ac:chgData name="prabha acharya" userId="cf1045ae3d6bc2ae" providerId="LiveId" clId="{20194B80-2D15-4A38-9399-335F4C224B5A}" dt="2026-05-26T18:04:18.791" v="758" actId="2711"/>
          <ac:spMkLst>
            <pc:docMk/>
            <pc:sldMk cId="3881939835" sldId="271"/>
            <ac:spMk id="59" creationId="{00000000-0000-0000-0000-000000000000}"/>
          </ac:spMkLst>
        </pc:spChg>
        <pc:spChg chg="mod">
          <ac:chgData name="prabha acharya" userId="cf1045ae3d6bc2ae" providerId="LiveId" clId="{20194B80-2D15-4A38-9399-335F4C224B5A}" dt="2026-05-26T18:04:18.791" v="758" actId="2711"/>
          <ac:spMkLst>
            <pc:docMk/>
            <pc:sldMk cId="3881939835" sldId="271"/>
            <ac:spMk id="78" creationId="{00000000-0000-0000-0000-000000000000}"/>
          </ac:spMkLst>
        </pc:spChg>
        <pc:spChg chg="mod">
          <ac:chgData name="prabha acharya" userId="cf1045ae3d6bc2ae" providerId="LiveId" clId="{20194B80-2D15-4A38-9399-335F4C224B5A}" dt="2026-05-26T18:04:18.791" v="758" actId="2711"/>
          <ac:spMkLst>
            <pc:docMk/>
            <pc:sldMk cId="3881939835" sldId="271"/>
            <ac:spMk id="81" creationId="{00000000-0000-0000-0000-000000000000}"/>
          </ac:spMkLst>
        </pc:spChg>
      </pc:sldChg>
      <pc:sldChg chg="modSp add mod">
        <pc:chgData name="prabha acharya" userId="cf1045ae3d6bc2ae" providerId="LiveId" clId="{20194B80-2D15-4A38-9399-335F4C224B5A}" dt="2026-05-26T18:04:08.280" v="757" actId="2711"/>
        <pc:sldMkLst>
          <pc:docMk/>
          <pc:sldMk cId="2751838506" sldId="272"/>
        </pc:sldMkLst>
        <pc:spChg chg="mod">
          <ac:chgData name="prabha acharya" userId="cf1045ae3d6bc2ae" providerId="LiveId" clId="{20194B80-2D15-4A38-9399-335F4C224B5A}" dt="2026-05-26T18:04:08.280" v="757" actId="2711"/>
          <ac:spMkLst>
            <pc:docMk/>
            <pc:sldMk cId="2751838506" sldId="272"/>
            <ac:spMk id="4" creationId="{DFB3775E-03E0-E52C-1E5A-2865821C5ABF}"/>
          </ac:spMkLst>
        </pc:spChg>
        <pc:spChg chg="mod">
          <ac:chgData name="prabha acharya" userId="cf1045ae3d6bc2ae" providerId="LiveId" clId="{20194B80-2D15-4A38-9399-335F4C224B5A}" dt="2026-05-26T18:04:08.280" v="757" actId="2711"/>
          <ac:spMkLst>
            <pc:docMk/>
            <pc:sldMk cId="2751838506" sldId="272"/>
            <ac:spMk id="7" creationId="{0A1A6DDE-E5DC-1F7F-0F21-36C4C2892193}"/>
          </ac:spMkLst>
        </pc:spChg>
        <pc:spChg chg="mod">
          <ac:chgData name="prabha acharya" userId="cf1045ae3d6bc2ae" providerId="LiveId" clId="{20194B80-2D15-4A38-9399-335F4C224B5A}" dt="2026-05-26T18:04:08.280" v="757" actId="2711"/>
          <ac:spMkLst>
            <pc:docMk/>
            <pc:sldMk cId="2751838506" sldId="272"/>
            <ac:spMk id="10" creationId="{0E628EE3-6D9A-3F9B-CA81-4426CCA216D0}"/>
          </ac:spMkLst>
        </pc:spChg>
        <pc:spChg chg="mod">
          <ac:chgData name="prabha acharya" userId="cf1045ae3d6bc2ae" providerId="LiveId" clId="{20194B80-2D15-4A38-9399-335F4C224B5A}" dt="2026-05-26T18:04:08.280" v="757" actId="2711"/>
          <ac:spMkLst>
            <pc:docMk/>
            <pc:sldMk cId="2751838506" sldId="272"/>
            <ac:spMk id="23" creationId="{AA5BB519-00A7-6A21-513A-6AF786285ACB}"/>
          </ac:spMkLst>
        </pc:spChg>
        <pc:spChg chg="mod">
          <ac:chgData name="prabha acharya" userId="cf1045ae3d6bc2ae" providerId="LiveId" clId="{20194B80-2D15-4A38-9399-335F4C224B5A}" dt="2026-05-26T18:04:08.280" v="757" actId="2711"/>
          <ac:spMkLst>
            <pc:docMk/>
            <pc:sldMk cId="2751838506" sldId="272"/>
            <ac:spMk id="25" creationId="{7F9D3D0E-36A6-7125-4639-DE9F881ABAED}"/>
          </ac:spMkLst>
        </pc:spChg>
        <pc:spChg chg="mod">
          <ac:chgData name="prabha acharya" userId="cf1045ae3d6bc2ae" providerId="LiveId" clId="{20194B80-2D15-4A38-9399-335F4C224B5A}" dt="2026-05-26T18:04:08.280" v="757" actId="2711"/>
          <ac:spMkLst>
            <pc:docMk/>
            <pc:sldMk cId="2751838506" sldId="272"/>
            <ac:spMk id="33" creationId="{B40CE0E1-95A2-AD2F-45C9-90CF7ECF64D9}"/>
          </ac:spMkLst>
        </pc:spChg>
        <pc:spChg chg="mod">
          <ac:chgData name="prabha acharya" userId="cf1045ae3d6bc2ae" providerId="LiveId" clId="{20194B80-2D15-4A38-9399-335F4C224B5A}" dt="2026-05-26T18:04:08.280" v="757" actId="2711"/>
          <ac:spMkLst>
            <pc:docMk/>
            <pc:sldMk cId="2751838506" sldId="272"/>
            <ac:spMk id="34" creationId="{6EB3F382-494A-9568-B0C3-7CCE30BD54ED}"/>
          </ac:spMkLst>
        </pc:spChg>
        <pc:spChg chg="mod">
          <ac:chgData name="prabha acharya" userId="cf1045ae3d6bc2ae" providerId="LiveId" clId="{20194B80-2D15-4A38-9399-335F4C224B5A}" dt="2026-05-26T18:04:08.280" v="757" actId="2711"/>
          <ac:spMkLst>
            <pc:docMk/>
            <pc:sldMk cId="2751838506" sldId="272"/>
            <ac:spMk id="55" creationId="{FBD16BFB-F408-C65A-E4AB-F2B1C1676516}"/>
          </ac:spMkLst>
        </pc:spChg>
        <pc:spChg chg="mod">
          <ac:chgData name="prabha acharya" userId="cf1045ae3d6bc2ae" providerId="LiveId" clId="{20194B80-2D15-4A38-9399-335F4C224B5A}" dt="2026-05-26T18:04:08.280" v="757" actId="2711"/>
          <ac:spMkLst>
            <pc:docMk/>
            <pc:sldMk cId="2751838506" sldId="272"/>
            <ac:spMk id="57" creationId="{A0D19810-72D4-7955-E44A-C4BFE994DBAF}"/>
          </ac:spMkLst>
        </pc:spChg>
        <pc:spChg chg="mod">
          <ac:chgData name="prabha acharya" userId="cf1045ae3d6bc2ae" providerId="LiveId" clId="{20194B80-2D15-4A38-9399-335F4C224B5A}" dt="2026-05-26T18:04:08.280" v="757" actId="2711"/>
          <ac:spMkLst>
            <pc:docMk/>
            <pc:sldMk cId="2751838506" sldId="272"/>
            <ac:spMk id="65" creationId="{00000000-0000-0000-0000-000000000000}"/>
          </ac:spMkLst>
        </pc:spChg>
      </pc:sldChg>
      <pc:sldChg chg="modSp add mod">
        <pc:chgData name="prabha acharya" userId="cf1045ae3d6bc2ae" providerId="LiveId" clId="{20194B80-2D15-4A38-9399-335F4C224B5A}" dt="2026-05-26T18:03:54.897" v="756" actId="2711"/>
        <pc:sldMkLst>
          <pc:docMk/>
          <pc:sldMk cId="0" sldId="273"/>
        </pc:sldMkLst>
        <pc:spChg chg="mod">
          <ac:chgData name="prabha acharya" userId="cf1045ae3d6bc2ae" providerId="LiveId" clId="{20194B80-2D15-4A38-9399-335F4C224B5A}" dt="2026-05-26T18:03:54.897" v="756" actId="2711"/>
          <ac:spMkLst>
            <pc:docMk/>
            <pc:sldMk cId="0" sldId="273"/>
            <ac:spMk id="4" creationId="{00000000-0000-0000-0000-000000000000}"/>
          </ac:spMkLst>
        </pc:spChg>
        <pc:spChg chg="mod">
          <ac:chgData name="prabha acharya" userId="cf1045ae3d6bc2ae" providerId="LiveId" clId="{20194B80-2D15-4A38-9399-335F4C224B5A}" dt="2026-05-26T18:03:54.897" v="756" actId="2711"/>
          <ac:spMkLst>
            <pc:docMk/>
            <pc:sldMk cId="0" sldId="273"/>
            <ac:spMk id="7" creationId="{00000000-0000-0000-0000-000000000000}"/>
          </ac:spMkLst>
        </pc:spChg>
        <pc:spChg chg="mod">
          <ac:chgData name="prabha acharya" userId="cf1045ae3d6bc2ae" providerId="LiveId" clId="{20194B80-2D15-4A38-9399-335F4C224B5A}" dt="2026-05-26T18:03:54.897" v="756" actId="2711"/>
          <ac:spMkLst>
            <pc:docMk/>
            <pc:sldMk cId="0" sldId="273"/>
            <ac:spMk id="10" creationId="{00000000-0000-0000-0000-000000000000}"/>
          </ac:spMkLst>
        </pc:spChg>
        <pc:spChg chg="mod">
          <ac:chgData name="prabha acharya" userId="cf1045ae3d6bc2ae" providerId="LiveId" clId="{20194B80-2D15-4A38-9399-335F4C224B5A}" dt="2026-05-26T18:03:54.897" v="756" actId="2711"/>
          <ac:spMkLst>
            <pc:docMk/>
            <pc:sldMk cId="0" sldId="273"/>
            <ac:spMk id="12" creationId="{00000000-0000-0000-0000-000000000000}"/>
          </ac:spMkLst>
        </pc:spChg>
        <pc:spChg chg="mod">
          <ac:chgData name="prabha acharya" userId="cf1045ae3d6bc2ae" providerId="LiveId" clId="{20194B80-2D15-4A38-9399-335F4C224B5A}" dt="2026-05-26T18:03:54.897" v="756" actId="2711"/>
          <ac:spMkLst>
            <pc:docMk/>
            <pc:sldMk cId="0" sldId="273"/>
            <ac:spMk id="17" creationId="{00000000-0000-0000-0000-000000000000}"/>
          </ac:spMkLst>
        </pc:spChg>
        <pc:spChg chg="mod">
          <ac:chgData name="prabha acharya" userId="cf1045ae3d6bc2ae" providerId="LiveId" clId="{20194B80-2D15-4A38-9399-335F4C224B5A}" dt="2026-05-26T18:03:54.897" v="756" actId="2711"/>
          <ac:spMkLst>
            <pc:docMk/>
            <pc:sldMk cId="0" sldId="273"/>
            <ac:spMk id="29" creationId="{00000000-0000-0000-0000-000000000000}"/>
          </ac:spMkLst>
        </pc:spChg>
        <pc:spChg chg="mod">
          <ac:chgData name="prabha acharya" userId="cf1045ae3d6bc2ae" providerId="LiveId" clId="{20194B80-2D15-4A38-9399-335F4C224B5A}" dt="2026-05-26T18:03:54.897" v="756" actId="2711"/>
          <ac:spMkLst>
            <pc:docMk/>
            <pc:sldMk cId="0" sldId="273"/>
            <ac:spMk id="30" creationId="{00000000-0000-0000-0000-000000000000}"/>
          </ac:spMkLst>
        </pc:spChg>
        <pc:spChg chg="mod">
          <ac:chgData name="prabha acharya" userId="cf1045ae3d6bc2ae" providerId="LiveId" clId="{20194B80-2D15-4A38-9399-335F4C224B5A}" dt="2026-05-26T18:03:54.897" v="756" actId="2711"/>
          <ac:spMkLst>
            <pc:docMk/>
            <pc:sldMk cId="0" sldId="273"/>
            <ac:spMk id="34" creationId="{AE307624-A893-0664-22B1-024CB454FC3E}"/>
          </ac:spMkLst>
        </pc:spChg>
        <pc:spChg chg="mod">
          <ac:chgData name="prabha acharya" userId="cf1045ae3d6bc2ae" providerId="LiveId" clId="{20194B80-2D15-4A38-9399-335F4C224B5A}" dt="2026-05-26T18:03:54.897" v="756" actId="2711"/>
          <ac:spMkLst>
            <pc:docMk/>
            <pc:sldMk cId="0" sldId="273"/>
            <ac:spMk id="36" creationId="{00000000-0000-0000-0000-000000000000}"/>
          </ac:spMkLst>
        </pc:spChg>
        <pc:spChg chg="mod">
          <ac:chgData name="prabha acharya" userId="cf1045ae3d6bc2ae" providerId="LiveId" clId="{20194B80-2D15-4A38-9399-335F4C224B5A}" dt="2026-05-26T18:03:54.897" v="756" actId="2711"/>
          <ac:spMkLst>
            <pc:docMk/>
            <pc:sldMk cId="0" sldId="273"/>
            <ac:spMk id="38" creationId="{00000000-0000-0000-0000-000000000000}"/>
          </ac:spMkLst>
        </pc:spChg>
        <pc:grpChg chg="mod">
          <ac:chgData name="prabha acharya" userId="cf1045ae3d6bc2ae" providerId="LiveId" clId="{20194B80-2D15-4A38-9399-335F4C224B5A}" dt="2026-05-26T18:00:10.688" v="751" actId="465"/>
          <ac:grpSpMkLst>
            <pc:docMk/>
            <pc:sldMk cId="0" sldId="273"/>
            <ac:grpSpMk id="2" creationId="{2AB226A5-1F93-9D6D-237E-BECE92210A42}"/>
          </ac:grpSpMkLst>
        </pc:grpChg>
        <pc:grpChg chg="mod">
          <ac:chgData name="prabha acharya" userId="cf1045ae3d6bc2ae" providerId="LiveId" clId="{20194B80-2D15-4A38-9399-335F4C224B5A}" dt="2026-05-26T18:00:10.688" v="751" actId="465"/>
          <ac:grpSpMkLst>
            <pc:docMk/>
            <pc:sldMk cId="0" sldId="273"/>
            <ac:grpSpMk id="40" creationId="{00000000-0000-0000-0000-000000000000}"/>
          </ac:grpSpMkLst>
        </pc:grpChg>
        <pc:grpChg chg="mod">
          <ac:chgData name="prabha acharya" userId="cf1045ae3d6bc2ae" providerId="LiveId" clId="{20194B80-2D15-4A38-9399-335F4C224B5A}" dt="2026-05-26T18:00:10.688" v="751" actId="465"/>
          <ac:grpSpMkLst>
            <pc:docMk/>
            <pc:sldMk cId="0" sldId="273"/>
            <ac:grpSpMk id="41" creationId="{00000000-0000-0000-0000-000000000000}"/>
          </ac:grpSpMkLst>
        </pc:grpChg>
        <pc:grpChg chg="mod">
          <ac:chgData name="prabha acharya" userId="cf1045ae3d6bc2ae" providerId="LiveId" clId="{20194B80-2D15-4A38-9399-335F4C224B5A}" dt="2026-05-26T18:00:10.688" v="751" actId="465"/>
          <ac:grpSpMkLst>
            <pc:docMk/>
            <pc:sldMk cId="0" sldId="273"/>
            <ac:grpSpMk id="43" creationId="{00000000-0000-0000-0000-000000000000}"/>
          </ac:grpSpMkLst>
        </pc:grpChg>
        <pc:grpChg chg="mod">
          <ac:chgData name="prabha acharya" userId="cf1045ae3d6bc2ae" providerId="LiveId" clId="{20194B80-2D15-4A38-9399-335F4C224B5A}" dt="2026-05-26T18:00:10.688" v="751" actId="465"/>
          <ac:grpSpMkLst>
            <pc:docMk/>
            <pc:sldMk cId="0" sldId="273"/>
            <ac:grpSpMk id="44" creationId="{00000000-0000-0000-0000-000000000000}"/>
          </ac:grpSpMkLst>
        </pc:grpChg>
        <pc:grpChg chg="mod">
          <ac:chgData name="prabha acharya" userId="cf1045ae3d6bc2ae" providerId="LiveId" clId="{20194B80-2D15-4A38-9399-335F4C224B5A}" dt="2026-05-26T18:00:10.688" v="751" actId="465"/>
          <ac:grpSpMkLst>
            <pc:docMk/>
            <pc:sldMk cId="0" sldId="273"/>
            <ac:grpSpMk id="45" creationId="{00000000-0000-0000-0000-000000000000}"/>
          </ac:grpSpMkLst>
        </pc:grpChg>
        <pc:grpChg chg="mod">
          <ac:chgData name="prabha acharya" userId="cf1045ae3d6bc2ae" providerId="LiveId" clId="{20194B80-2D15-4A38-9399-335F4C224B5A}" dt="2026-05-26T18:00:10.688" v="751" actId="465"/>
          <ac:grpSpMkLst>
            <pc:docMk/>
            <pc:sldMk cId="0" sldId="273"/>
            <ac:grpSpMk id="46" creationId="{00000000-0000-0000-0000-000000000000}"/>
          </ac:grpSpMkLst>
        </pc:grpChg>
      </pc:sldChg>
      <pc:sldChg chg="modSp add mod">
        <pc:chgData name="prabha acharya" userId="cf1045ae3d6bc2ae" providerId="LiveId" clId="{20194B80-2D15-4A38-9399-335F4C224B5A}" dt="2026-05-26T18:03:30.470" v="755" actId="2711"/>
        <pc:sldMkLst>
          <pc:docMk/>
          <pc:sldMk cId="0" sldId="274"/>
        </pc:sldMkLst>
        <pc:graphicFrameChg chg="mod modGraphic">
          <ac:chgData name="prabha acharya" userId="cf1045ae3d6bc2ae" providerId="LiveId" clId="{20194B80-2D15-4A38-9399-335F4C224B5A}" dt="2026-05-26T18:03:30.470" v="755" actId="2711"/>
          <ac:graphicFrameMkLst>
            <pc:docMk/>
            <pc:sldMk cId="0" sldId="274"/>
            <ac:graphicFrameMk id="4" creationId="{00000000-0000-0000-0000-000000000000}"/>
          </ac:graphicFrameMkLst>
        </pc:graphicFrameChg>
      </pc:sldChg>
      <pc:sldChg chg="modSp add mod">
        <pc:chgData name="prabha acharya" userId="cf1045ae3d6bc2ae" providerId="LiveId" clId="{20194B80-2D15-4A38-9399-335F4C224B5A}" dt="2026-05-26T17:48:14.070" v="559" actId="20577"/>
        <pc:sldMkLst>
          <pc:docMk/>
          <pc:sldMk cId="0" sldId="275"/>
        </pc:sldMkLst>
        <pc:graphicFrameChg chg="mod modGraphic">
          <ac:chgData name="prabha acharya" userId="cf1045ae3d6bc2ae" providerId="LiveId" clId="{20194B80-2D15-4A38-9399-335F4C224B5A}" dt="2026-05-26T17:48:14.070" v="559" actId="20577"/>
          <ac:graphicFrameMkLst>
            <pc:docMk/>
            <pc:sldMk cId="0" sldId="275"/>
            <ac:graphicFrameMk id="46" creationId="{00000000-0000-0000-0000-000000000000}"/>
          </ac:graphicFrameMkLst>
        </pc:graphicFrameChg>
        <pc:picChg chg="mod">
          <ac:chgData name="prabha acharya" userId="cf1045ae3d6bc2ae" providerId="LiveId" clId="{20194B80-2D15-4A38-9399-335F4C224B5A}" dt="2026-05-26T17:45:04.417" v="557" actId="1076"/>
          <ac:picMkLst>
            <pc:docMk/>
            <pc:sldMk cId="0" sldId="275"/>
            <ac:picMk id="9" creationId="{00000000-0000-0000-0000-000000000000}"/>
          </ac:picMkLst>
        </pc:picChg>
        <pc:picChg chg="mod">
          <ac:chgData name="prabha acharya" userId="cf1045ae3d6bc2ae" providerId="LiveId" clId="{20194B80-2D15-4A38-9399-335F4C224B5A}" dt="2026-05-26T17:45:02.155" v="556" actId="1076"/>
          <ac:picMkLst>
            <pc:docMk/>
            <pc:sldMk cId="0" sldId="275"/>
            <ac:picMk id="11" creationId="{00000000-0000-0000-0000-000000000000}"/>
          </ac:picMkLst>
        </pc:picChg>
      </pc:sldChg>
      <pc:sldMasterChg chg="delSldLayout modSldLayout">
        <pc:chgData name="prabha acharya" userId="cf1045ae3d6bc2ae" providerId="LiveId" clId="{20194B80-2D15-4A38-9399-335F4C224B5A}" dt="2026-05-27T17:05:47.871" v="777" actId="735"/>
        <pc:sldMasterMkLst>
          <pc:docMk/>
          <pc:sldMasterMk cId="0" sldId="2147483648"/>
        </pc:sldMasterMkLst>
        <pc:sldLayoutChg chg="modSp">
          <pc:chgData name="prabha acharya" userId="cf1045ae3d6bc2ae" providerId="LiveId" clId="{20194B80-2D15-4A38-9399-335F4C224B5A}" dt="2026-05-27T17:05:40.367" v="774" actId="735"/>
          <pc:sldLayoutMkLst>
            <pc:docMk/>
            <pc:sldMasterMk cId="0" sldId="2147483648"/>
            <pc:sldLayoutMk cId="0" sldId="2147483649"/>
          </pc:sldLayoutMkLst>
        </pc:sldLayoutChg>
        <pc:sldLayoutChg chg="modSp">
          <pc:chgData name="prabha acharya" userId="cf1045ae3d6bc2ae" providerId="LiveId" clId="{20194B80-2D15-4A38-9399-335F4C224B5A}" dt="2026-05-27T17:05:41.814" v="775" actId="735"/>
          <pc:sldLayoutMkLst>
            <pc:docMk/>
            <pc:sldMasterMk cId="0" sldId="2147483648"/>
            <pc:sldLayoutMk cId="0" sldId="2147483650"/>
          </pc:sldLayoutMkLst>
        </pc:sldLayoutChg>
        <pc:sldLayoutChg chg="modSp">
          <pc:chgData name="prabha acharya" userId="cf1045ae3d6bc2ae" providerId="LiveId" clId="{20194B80-2D15-4A38-9399-335F4C224B5A}" dt="2026-05-27T17:05:36.731" v="773" actId="735"/>
          <pc:sldLayoutMkLst>
            <pc:docMk/>
            <pc:sldMasterMk cId="0" sldId="2147483648"/>
            <pc:sldLayoutMk cId="3199131437" sldId="2147483676"/>
          </pc:sldLayoutMkLst>
        </pc:sldLayoutChg>
        <pc:sldLayoutChg chg="modSp">
          <pc:chgData name="prabha acharya" userId="cf1045ae3d6bc2ae" providerId="LiveId" clId="{20194B80-2D15-4A38-9399-335F4C224B5A}" dt="2026-05-27T17:05:44.972" v="776" actId="735"/>
          <pc:sldLayoutMkLst>
            <pc:docMk/>
            <pc:sldMasterMk cId="0" sldId="2147483648"/>
            <pc:sldLayoutMk cId="1961906012" sldId="2147483680"/>
          </pc:sldLayoutMkLst>
        </pc:sldLayoutChg>
        <pc:sldLayoutChg chg="delSp modSp mod">
          <pc:chgData name="prabha acharya" userId="cf1045ae3d6bc2ae" providerId="LiveId" clId="{20194B80-2D15-4A38-9399-335F4C224B5A}" dt="2026-05-27T17:05:32.919" v="772" actId="478"/>
          <pc:sldLayoutMkLst>
            <pc:docMk/>
            <pc:sldMasterMk cId="0" sldId="2147483648"/>
            <pc:sldLayoutMk cId="1796575175" sldId="2147483682"/>
          </pc:sldLayoutMkLst>
        </pc:sldLayoutChg>
        <pc:sldLayoutChg chg="modSp">
          <pc:chgData name="prabha acharya" userId="cf1045ae3d6bc2ae" providerId="LiveId" clId="{20194B80-2D15-4A38-9399-335F4C224B5A}" dt="2026-05-27T17:05:47.871" v="777" actId="735"/>
          <pc:sldLayoutMkLst>
            <pc:docMk/>
            <pc:sldMasterMk cId="0" sldId="2147483648"/>
            <pc:sldLayoutMk cId="4243369528"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t">
              <a:spcBef>
                <a:spcPts val="0"/>
              </a:spcBef>
              <a:spcAft>
                <a:spcPts val="0"/>
              </a:spcAft>
            </a:pPr>
            <a:r>
              <a:rPr lang="en-US" sz="1800" b="1" i="0" u="none" strike="noStrike" dirty="0">
                <a:solidFill>
                  <a:srgbClr val="000000"/>
                </a:solidFill>
                <a:effectLst/>
                <a:latin typeface="Calibri" panose="020F0502020204030204" pitchFamily="34" charset="0"/>
              </a:rPr>
              <a:t>Note to the teacher: </a:t>
            </a:r>
            <a:r>
              <a:rPr lang="en-US" sz="1800" b="0" i="0" u="none" strike="noStrike" dirty="0">
                <a:solidFill>
                  <a:srgbClr val="000000"/>
                </a:solidFill>
                <a:effectLst/>
                <a:latin typeface="Calibri" panose="020F0502020204030204" pitchFamily="34" charset="0"/>
              </a:rPr>
              <a:t>Begin the class with a recap exercise on adjectives. Ask the students to read out these sentences and then answer the questions that follow</a:t>
            </a:r>
            <a:r>
              <a:rPr lang="en-US" sz="1800" b="1" i="0" u="none" strike="noStrike" dirty="0">
                <a:solidFill>
                  <a:srgbClr val="000000"/>
                </a:solidFill>
                <a:effectLst/>
                <a:latin typeface="Calibri" panose="020F0502020204030204" pitchFamily="34" charset="0"/>
              </a:rPr>
              <a:t>.  </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1. She carried two, lovely, small leather handbags.</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In the above sentence, can you identify the adjectives? </a:t>
            </a:r>
            <a:endParaRPr lang="en-US" b="0" dirty="0">
              <a:effectLst/>
            </a:endParaRPr>
          </a:p>
          <a:p>
            <a:pPr algn="l" rtl="0" fontAlgn="base">
              <a:spcBef>
                <a:spcPts val="120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two → Determiner/Quantity</a:t>
            </a:r>
          </a:p>
          <a:p>
            <a:pPr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lovely → Opinion</a:t>
            </a:r>
          </a:p>
          <a:p>
            <a:pPr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small → Size</a:t>
            </a:r>
          </a:p>
          <a:p>
            <a:pPr algn="l" rtl="0" fontAlgn="base">
              <a:spcBef>
                <a:spcPts val="0"/>
              </a:spcBef>
              <a:spcAft>
                <a:spcPts val="120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leather → Material</a:t>
            </a: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2. If I say, “a red big ball” and “a big red ball,” which one sounds more natural to you? Why do you think so?</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Expected answer: “A big red ball,” sounds more natural. That’s because in English, adjectives usually follow a fixed sequence. </a:t>
            </a:r>
            <a:r>
              <a:rPr lang="en-US" sz="1800" b="1" i="0" u="none" strike="noStrike" dirty="0">
                <a:solidFill>
                  <a:srgbClr val="000000"/>
                </a:solidFill>
                <a:effectLst/>
                <a:latin typeface="Calibri" panose="020F0502020204030204" pitchFamily="34" charset="0"/>
              </a:rPr>
              <a:t>Size</a:t>
            </a:r>
            <a:r>
              <a:rPr lang="en-US" sz="1800" b="0" i="0" u="none" strike="noStrike" dirty="0">
                <a:solidFill>
                  <a:srgbClr val="000000"/>
                </a:solidFill>
                <a:effectLst/>
                <a:latin typeface="Calibri" panose="020F0502020204030204" pitchFamily="34" charset="0"/>
              </a:rPr>
              <a:t> (big) comes before </a:t>
            </a:r>
            <a:r>
              <a:rPr lang="en-US" sz="1800" b="1" i="0" u="none" strike="noStrike" dirty="0" err="1">
                <a:solidFill>
                  <a:srgbClr val="000000"/>
                </a:solidFill>
                <a:effectLst/>
                <a:latin typeface="Calibri" panose="020F0502020204030204" pitchFamily="34" charset="0"/>
              </a:rPr>
              <a:t>colour</a:t>
            </a:r>
            <a:r>
              <a:rPr lang="en-US" sz="1800" b="0" i="0" u="none" strike="noStrike" dirty="0">
                <a:solidFill>
                  <a:srgbClr val="000000"/>
                </a:solidFill>
                <a:effectLst/>
                <a:latin typeface="Calibri" panose="020F0502020204030204" pitchFamily="34" charset="0"/>
              </a:rPr>
              <a:t> (red). So our ears expect ‘big’ first, then ‘red’.</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From the sentences we just read, you noticed that adjectives don’t appear randomly before a noun. For example, in the sentence mentioning two lovely small leather handbags, each adjective has its place: </a:t>
            </a:r>
            <a:r>
              <a:rPr lang="en-US" sz="1800" b="1" i="0" u="none" strike="noStrike" dirty="0">
                <a:solidFill>
                  <a:srgbClr val="000000"/>
                </a:solidFill>
                <a:effectLst/>
                <a:latin typeface="Calibri" panose="020F0502020204030204" pitchFamily="34" charset="0"/>
              </a:rPr>
              <a:t>lovely</a:t>
            </a:r>
            <a:r>
              <a:rPr lang="en-US" sz="1800" b="0" i="0" u="none" strike="noStrike" dirty="0">
                <a:solidFill>
                  <a:srgbClr val="000000"/>
                </a:solidFill>
                <a:effectLst/>
                <a:latin typeface="Calibri" panose="020F0502020204030204" pitchFamily="34" charset="0"/>
              </a:rPr>
              <a:t> (opinion) comes first, then </a:t>
            </a:r>
            <a:r>
              <a:rPr lang="en-US" sz="1800" b="1" i="0" u="none" strike="noStrike" dirty="0">
                <a:solidFill>
                  <a:srgbClr val="000000"/>
                </a:solidFill>
                <a:effectLst/>
                <a:latin typeface="Calibri" panose="020F0502020204030204" pitchFamily="34" charset="0"/>
              </a:rPr>
              <a:t>small</a:t>
            </a:r>
            <a:r>
              <a:rPr lang="en-US" sz="1800" b="0" i="0" u="none" strike="noStrike" dirty="0">
                <a:solidFill>
                  <a:srgbClr val="000000"/>
                </a:solidFill>
                <a:effectLst/>
                <a:latin typeface="Calibri" panose="020F0502020204030204" pitchFamily="34" charset="0"/>
              </a:rPr>
              <a:t> (size), and finally </a:t>
            </a:r>
            <a:r>
              <a:rPr lang="en-US" sz="1800" b="1" i="0" u="none" strike="noStrike" dirty="0">
                <a:solidFill>
                  <a:srgbClr val="000000"/>
                </a:solidFill>
                <a:effectLst/>
                <a:latin typeface="Calibri" panose="020F0502020204030204" pitchFamily="34" charset="0"/>
              </a:rPr>
              <a:t>leather</a:t>
            </a:r>
            <a:r>
              <a:rPr lang="en-US" sz="1800" b="0" i="0" u="none" strike="noStrike" dirty="0">
                <a:solidFill>
                  <a:srgbClr val="000000"/>
                </a:solidFill>
                <a:effectLst/>
                <a:latin typeface="Calibri" panose="020F0502020204030204" pitchFamily="34" charset="0"/>
              </a:rPr>
              <a:t> (material). Similarly, in a big red ball, </a:t>
            </a:r>
            <a:r>
              <a:rPr lang="en-US" sz="1800" b="1" i="0" u="none" strike="noStrike" dirty="0">
                <a:solidFill>
                  <a:srgbClr val="000000"/>
                </a:solidFill>
                <a:effectLst/>
                <a:latin typeface="Calibri" panose="020F0502020204030204" pitchFamily="34" charset="0"/>
              </a:rPr>
              <a:t>big</a:t>
            </a:r>
            <a:r>
              <a:rPr lang="en-US" sz="1800" b="0" i="0" u="none" strike="noStrike" dirty="0">
                <a:solidFill>
                  <a:srgbClr val="000000"/>
                </a:solidFill>
                <a:effectLst/>
                <a:latin typeface="Calibri" panose="020F0502020204030204" pitchFamily="34" charset="0"/>
              </a:rPr>
              <a:t> (size) comes before </a:t>
            </a:r>
            <a:r>
              <a:rPr lang="en-US" sz="1800" b="1" i="0" u="none" strike="noStrike" dirty="0">
                <a:solidFill>
                  <a:srgbClr val="000000"/>
                </a:solidFill>
                <a:effectLst/>
                <a:latin typeface="Calibri" panose="020F0502020204030204" pitchFamily="34" charset="0"/>
              </a:rPr>
              <a:t>red</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colour</a:t>
            </a:r>
            <a:r>
              <a:rPr lang="en-US" sz="1800" b="0" i="0" u="none" strike="noStrike" dirty="0">
                <a:solidFill>
                  <a:srgbClr val="000000"/>
                </a:solidFill>
                <a:effectLst/>
                <a:latin typeface="Calibri" panose="020F0502020204030204" pitchFamily="34" charset="0"/>
              </a:rPr>
              <a:t>).</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This shows us that English follows a </a:t>
            </a:r>
            <a:r>
              <a:rPr lang="en-US" sz="1800" b="1" i="0" u="none" strike="noStrike" dirty="0">
                <a:solidFill>
                  <a:srgbClr val="000000"/>
                </a:solidFill>
                <a:effectLst/>
                <a:latin typeface="Calibri" panose="020F0502020204030204" pitchFamily="34" charset="0"/>
              </a:rPr>
              <a:t>natural order of adjectives</a:t>
            </a:r>
            <a:r>
              <a:rPr lang="en-US" sz="1800" b="0" i="0" u="none" strike="noStrike" dirty="0">
                <a:solidFill>
                  <a:srgbClr val="000000"/>
                </a:solidFill>
                <a:effectLst/>
                <a:latin typeface="Calibri" panose="020F0502020204030204" pitchFamily="34" charset="0"/>
              </a:rPr>
              <a:t>. To make our sentences sound smooth and correct, we need to follow this sequence:</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 Opinion → Size → Age → Shape → </a:t>
            </a:r>
            <a:r>
              <a:rPr lang="en-US" sz="1800" b="0" i="0" u="none" strike="noStrike" dirty="0" err="1">
                <a:solidFill>
                  <a:srgbClr val="000000"/>
                </a:solidFill>
                <a:effectLst/>
                <a:latin typeface="Calibri" panose="020F0502020204030204" pitchFamily="34" charset="0"/>
              </a:rPr>
              <a:t>Colour</a:t>
            </a:r>
            <a:r>
              <a:rPr lang="en-US" sz="1800" b="0" i="0" u="none" strike="noStrike" dirty="0">
                <a:solidFill>
                  <a:srgbClr val="000000"/>
                </a:solidFill>
                <a:effectLst/>
                <a:latin typeface="Calibri" panose="020F0502020204030204" pitchFamily="34" charset="0"/>
              </a:rPr>
              <a:t> → Origin → Material → Purpose → Noun</a:t>
            </a:r>
            <a:endParaRPr lang="en-US" b="0" dirty="0">
              <a:effectLst/>
            </a:endParaRPr>
          </a:p>
          <a:p>
            <a:pPr algn="l" rtl="0" fontAlgn="t">
              <a:spcBef>
                <a:spcPts val="1200"/>
              </a:spcBef>
              <a:spcAft>
                <a:spcPts val="1200"/>
              </a:spcAft>
            </a:pPr>
            <a:r>
              <a:rPr lang="en-US" sz="1800" b="0" i="0" u="none" strike="noStrike" dirty="0">
                <a:solidFill>
                  <a:srgbClr val="000000"/>
                </a:solidFill>
                <a:effectLst/>
                <a:latin typeface="Calibri" panose="020F0502020204030204" pitchFamily="34" charset="0"/>
              </a:rPr>
              <a:t>Now, let’s look at the teaching aid </a:t>
            </a:r>
            <a:r>
              <a:rPr lang="en-US" sz="1800" b="0" i="1" u="none" strike="noStrike" dirty="0" err="1">
                <a:solidFill>
                  <a:srgbClr val="000000"/>
                </a:solidFill>
                <a:effectLst/>
                <a:latin typeface="Calibri" panose="020F0502020204030204" pitchFamily="34" charset="0"/>
              </a:rPr>
              <a:t>MS_TA_Follow</a:t>
            </a:r>
            <a:r>
              <a:rPr lang="en-US" sz="1800" b="0" i="1" u="none" strike="noStrike" dirty="0">
                <a:solidFill>
                  <a:srgbClr val="000000"/>
                </a:solidFill>
                <a:effectLst/>
                <a:latin typeface="Calibri" panose="020F0502020204030204" pitchFamily="34" charset="0"/>
              </a:rPr>
              <a:t> the Rule.pptx</a:t>
            </a:r>
            <a:r>
              <a:rPr lang="en-US" sz="1800" b="0" i="0" u="none" strike="noStrike" dirty="0">
                <a:solidFill>
                  <a:srgbClr val="000000"/>
                </a:solidFill>
                <a:effectLst/>
                <a:latin typeface="Calibri" panose="020F0502020204030204" pitchFamily="34" charset="0"/>
              </a:rPr>
              <a:t>, that is provided as an attachment. It has the details for the order of adjectives with examples. Taking the cue from our recap, we’ll explore how to apply this rule whenever we use two or more adjectives together.</a:t>
            </a:r>
            <a:endParaRPr lang="en-US" b="0" dirty="0">
              <a:effectLst/>
            </a:endParaRPr>
          </a:p>
          <a:p>
            <a:pPr algn="l" rtl="0" fontAlgn="t">
              <a:spcBef>
                <a:spcPts val="1200"/>
              </a:spcBef>
              <a:spcAft>
                <a:spcPts val="1200"/>
              </a:spcAft>
            </a:pPr>
            <a:br>
              <a:rPr lang="en-US" b="0" dirty="0">
                <a:effectLst/>
              </a:rPr>
            </a:br>
            <a:r>
              <a:rPr lang="en-US" sz="1800" b="0" i="0" u="none" strike="noStrike" dirty="0">
                <a:solidFill>
                  <a:srgbClr val="000000"/>
                </a:solidFill>
                <a:effectLst/>
                <a:latin typeface="Calibri" panose="020F0502020204030204" pitchFamily="34" charset="0"/>
              </a:rPr>
              <a:t> </a:t>
            </a:r>
            <a:endParaRPr lang="en-US" b="0" dirty="0">
              <a:effectLst/>
            </a:endParaRPr>
          </a:p>
          <a:p>
            <a:pPr algn="l" rtl="0"/>
            <a:br>
              <a:rPr lang="en-US" b="0" dirty="0">
                <a:effectLst/>
              </a:rPr>
            </a:b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D7B85EF6-E28C-49A7-8AAB-FE1184C01F95}" type="slidenum">
              <a:rPr lang="en-IN" smtClean="0"/>
              <a:pPr/>
              <a:t>3</a:t>
            </a:fld>
            <a:endParaRPr lang="en-IN"/>
          </a:p>
        </p:txBody>
      </p:sp>
    </p:spTree>
    <p:extLst>
      <p:ext uri="{BB962C8B-B14F-4D97-AF65-F5344CB8AC3E}">
        <p14:creationId xmlns:p14="http://schemas.microsoft.com/office/powerpoint/2010/main" val="2260848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 NA</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a:t>
            </a:fld>
            <a:endParaRPr lang="en-I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NA</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5</a:t>
            </a:fld>
            <a:endParaRPr lang="en-I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 NA</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6</a:t>
            </a:fld>
            <a:endParaRPr lang="en-I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dirty="0">
                <a:solidFill>
                  <a:schemeClr val="tx1"/>
                </a:solidFill>
                <a:latin typeface="+mn-lt"/>
                <a:ea typeface="+mn-ea"/>
                <a:cs typeface="+mn-cs"/>
              </a:rPr>
              <a:t>Notes for Teacher</a:t>
            </a:r>
            <a:r>
              <a:rPr lang="en-IN" sz="1200" b="0" i="0" u="none" strike="noStrike" kern="1200" dirty="0">
                <a:solidFill>
                  <a:schemeClr val="tx1"/>
                </a:solidFill>
                <a:latin typeface="+mn-lt"/>
                <a:ea typeface="+mn-ea"/>
                <a:cs typeface="+mn-cs"/>
              </a:rPr>
              <a:t> – </a:t>
            </a:r>
            <a:r>
              <a:rPr lang="en-US" sz="1200" b="0" i="0" u="none" strike="noStrike" kern="1200" dirty="0">
                <a:solidFill>
                  <a:schemeClr val="tx1"/>
                </a:solidFill>
                <a:latin typeface="+mn-lt"/>
                <a:ea typeface="+mn-ea"/>
                <a:cs typeface="+mn-cs"/>
              </a:rPr>
              <a:t>NA</a:t>
            </a:r>
            <a:endParaRPr lang="en-IN" dirty="0"/>
          </a:p>
          <a:p>
            <a:endParaRPr lang="en-US" dirty="0"/>
          </a:p>
        </p:txBody>
      </p:sp>
      <p:sp>
        <p:nvSpPr>
          <p:cNvPr id="4" name="Slide Number Placeholder 3"/>
          <p:cNvSpPr>
            <a:spLocks noGrp="1"/>
          </p:cNvSpPr>
          <p:nvPr>
            <p:ph type="sldNum" sz="quarter" idx="5"/>
          </p:nvPr>
        </p:nvSpPr>
        <p:spPr/>
        <p:txBody>
          <a:bodyPr/>
          <a:lstStyle/>
          <a:p>
            <a:fld id="{D7B85EF6-E28C-49A7-8AAB-FE1184C01F95}" type="slidenum">
              <a:rPr lang="en-IN" smtClean="0"/>
              <a:pPr/>
              <a:t>7</a:t>
            </a:fld>
            <a:endParaRPr lang="en-IN"/>
          </a:p>
        </p:txBody>
      </p:sp>
    </p:spTree>
    <p:extLst>
      <p:ext uri="{BB962C8B-B14F-4D97-AF65-F5344CB8AC3E}">
        <p14:creationId xmlns:p14="http://schemas.microsoft.com/office/powerpoint/2010/main" val="226084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 </a:t>
            </a:r>
            <a:r>
              <a:rPr lang="en-US" sz="1200" b="0" i="0" u="none" strike="noStrike" kern="1200" cap="none" dirty="0">
                <a:solidFill>
                  <a:schemeClr val="tx1"/>
                </a:solidFill>
                <a:latin typeface="Calibri"/>
                <a:ea typeface="Calibri"/>
                <a:cs typeface="Calibri"/>
                <a:sym typeface="Calibri"/>
              </a:rPr>
              <a:t>NA</a:t>
            </a:r>
            <a:endParaRPr lang="en-SG" dirty="0"/>
          </a:p>
        </p:txBody>
      </p:sp>
      <p:sp>
        <p:nvSpPr>
          <p:cNvPr id="4" name="Slide Number Placeholder 3"/>
          <p:cNvSpPr>
            <a:spLocks noGrp="1"/>
          </p:cNvSpPr>
          <p:nvPr>
            <p:ph type="sldNum" sz="quarter" idx="5"/>
          </p:nvPr>
        </p:nvSpPr>
        <p:spPr/>
        <p:txBody>
          <a:bodyPr/>
          <a:lstStyle/>
          <a:p>
            <a:fld id="{D7B85EF6-E28C-49A7-8AAB-FE1184C01F95}" type="slidenum">
              <a:rPr lang="en-IN" smtClean="0"/>
              <a:pPr/>
              <a:t>8</a:t>
            </a:fld>
            <a:endParaRPr lang="en-IN"/>
          </a:p>
        </p:txBody>
      </p:sp>
    </p:spTree>
    <p:extLst>
      <p:ext uri="{BB962C8B-B14F-4D97-AF65-F5344CB8AC3E}">
        <p14:creationId xmlns:p14="http://schemas.microsoft.com/office/powerpoint/2010/main" val="2540979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 </a:t>
            </a:r>
            <a:r>
              <a:rPr lang="en-US" sz="1200" b="0" i="0" u="none" strike="noStrike" kern="1200" cap="none" dirty="0">
                <a:solidFill>
                  <a:schemeClr val="tx1"/>
                </a:solidFill>
                <a:latin typeface="Calibri"/>
                <a:ea typeface="Calibri"/>
                <a:cs typeface="Calibri"/>
                <a:sym typeface="Calibri"/>
              </a:rPr>
              <a:t>NA</a:t>
            </a:r>
            <a:endParaRPr lang="en-US"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9</a:t>
            </a:fld>
            <a:endParaRPr lang="en-I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i="0" u="none" strike="noStrike" kern="1200" cap="none" dirty="0">
                <a:solidFill>
                  <a:schemeClr val="tx1"/>
                </a:solidFill>
                <a:latin typeface="Calibri"/>
                <a:ea typeface="Calibri"/>
                <a:cs typeface="Calibri"/>
                <a:sym typeface="Calibri"/>
              </a:rPr>
              <a:t>Notes for Teacher</a:t>
            </a:r>
            <a:r>
              <a:rPr lang="en-IN" sz="1200" b="0" i="0" u="none" strike="noStrike" kern="1200" cap="none" dirty="0">
                <a:solidFill>
                  <a:schemeClr val="tx1"/>
                </a:solidFill>
                <a:latin typeface="Calibri"/>
                <a:ea typeface="Calibri"/>
                <a:cs typeface="Calibri"/>
                <a:sym typeface="Calibri"/>
              </a:rPr>
              <a:t> – </a:t>
            </a:r>
            <a:r>
              <a:rPr lang="en-US" sz="1200" b="0" i="0" u="none" strike="noStrike" kern="1200" cap="none" dirty="0">
                <a:solidFill>
                  <a:schemeClr val="tx1"/>
                </a:solidFill>
                <a:latin typeface="Calibri"/>
                <a:ea typeface="Calibri"/>
                <a:cs typeface="Calibri"/>
                <a:sym typeface="Calibri"/>
              </a:rPr>
              <a:t>NA</a:t>
            </a:r>
            <a:endParaRPr lang="en-US" dirty="0"/>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10</a:t>
            </a:fld>
            <a:endParaRPr lang="en-I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a:t>
            </a:r>
            <a:r>
              <a:rPr lang="en-US" sz="1200" b="0" i="0" u="none" strike="noStrike">
                <a:solidFill>
                  <a:schemeClr val="dk1"/>
                </a:solidFill>
                <a:latin typeface="Calibri"/>
                <a:ea typeface="Calibri"/>
                <a:cs typeface="Calibri"/>
                <a:sym typeface="Calibri"/>
              </a:rPr>
              <a:t>NA</a:t>
            </a:r>
            <a:endParaRPr b="0" dirty="0"/>
          </a:p>
          <a:p>
            <a:pPr marL="0" lvl="0" indent="0" algn="l" rtl="0">
              <a:spcBef>
                <a:spcPts val="0"/>
              </a:spcBef>
              <a:spcAft>
                <a:spcPts val="0"/>
              </a:spcAft>
              <a:buNone/>
            </a:pPr>
            <a:endParaRPr dirty="0"/>
          </a:p>
        </p:txBody>
      </p:sp>
      <p:sp>
        <p:nvSpPr>
          <p:cNvPr id="44" name="Google Shape;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MLP_Title">
    <p:spTree>
      <p:nvGrpSpPr>
        <p:cNvPr id="1" name="Shape 14"/>
        <p:cNvGrpSpPr/>
        <p:nvPr/>
      </p:nvGrpSpPr>
      <p:grpSpPr>
        <a:xfrm>
          <a:off x="0" y="0"/>
          <a:ext cx="0" cy="0"/>
          <a:chOff x="0" y="0"/>
          <a:chExt cx="0" cy="0"/>
        </a:xfrm>
      </p:grpSpPr>
      <p:sp>
        <p:nvSpPr>
          <p:cNvPr id="15" name="Google Shape;15;p1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6" name="Google Shape;16;p1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 name="Google Shape;14;p5">
            <a:extLst>
              <a:ext uri="{FF2B5EF4-FFF2-40B4-BE49-F238E27FC236}">
                <a16:creationId xmlns:a16="http://schemas.microsoft.com/office/drawing/2014/main" id="{597BCB6A-65F6-1D3B-87BB-F76A54E53BD8}"/>
              </a:ext>
            </a:extLst>
          </p:cNvPr>
          <p:cNvSpPr/>
          <p:nvPr userDrawn="1"/>
        </p:nvSpPr>
        <p:spPr>
          <a:xfrm>
            <a:off x="7781160" y="6488537"/>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5" name="Google Shape;16;p5" descr="A picture containing text, light&#10;&#10;Description automatically generated">
            <a:extLst>
              <a:ext uri="{FF2B5EF4-FFF2-40B4-BE49-F238E27FC236}">
                <a16:creationId xmlns:a16="http://schemas.microsoft.com/office/drawing/2014/main" id="{FB5B47BC-7692-12CB-348B-F7152EEED0C6}"/>
              </a:ext>
            </a:extLst>
          </p:cNvPr>
          <p:cNvPicPr preferRelativeResize="0"/>
          <p:nvPr userDrawn="1"/>
        </p:nvPicPr>
        <p:blipFill rotWithShape="1">
          <a:blip r:embed="rId2">
            <a:alphaModFix/>
          </a:blip>
          <a:srcRect/>
          <a:stretch/>
        </p:blipFill>
        <p:spPr>
          <a:xfrm>
            <a:off x="11311473" y="6064332"/>
            <a:ext cx="720000" cy="7200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MLP_Body">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21" name="Google Shape;21;p31"/>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
        <p:cNvGrpSpPr/>
        <p:nvPr/>
      </p:nvGrpSpPr>
      <p:grpSpPr>
        <a:xfrm>
          <a:off x="0" y="0"/>
          <a:ext cx="0" cy="0"/>
          <a:chOff x="0" y="0"/>
          <a:chExt cx="0" cy="0"/>
        </a:xfrm>
      </p:grpSpPr>
      <p:grpSp>
        <p:nvGrpSpPr>
          <p:cNvPr id="8" name="Group 7">
            <a:extLst>
              <a:ext uri="{FF2B5EF4-FFF2-40B4-BE49-F238E27FC236}">
                <a16:creationId xmlns:a16="http://schemas.microsoft.com/office/drawing/2014/main" id="{4D4F24C5-86B8-C437-69B3-A47EC8E46065}"/>
              </a:ext>
            </a:extLst>
          </p:cNvPr>
          <p:cNvGrpSpPr/>
          <p:nvPr userDrawn="1"/>
        </p:nvGrpSpPr>
        <p:grpSpPr>
          <a:xfrm>
            <a:off x="347438" y="874745"/>
            <a:ext cx="11497123" cy="1461812"/>
            <a:chOff x="0" y="0"/>
            <a:chExt cx="11497123" cy="1461812"/>
          </a:xfrm>
        </p:grpSpPr>
        <p:sp>
          <p:nvSpPr>
            <p:cNvPr id="18" name="Rounded Rectangle 17">
              <a:extLst>
                <a:ext uri="{FF2B5EF4-FFF2-40B4-BE49-F238E27FC236}">
                  <a16:creationId xmlns:a16="http://schemas.microsoft.com/office/drawing/2014/main" id="{645F20FC-B429-6584-A49C-DE96F676968A}"/>
                </a:ext>
              </a:extLst>
            </p:cNvPr>
            <p:cNvSpPr/>
            <p:nvPr userDrawn="1"/>
          </p:nvSpPr>
          <p:spPr>
            <a:xfrm>
              <a:off x="0" y="0"/>
              <a:ext cx="11497123" cy="1461812"/>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4">
              <a:extLst>
                <a:ext uri="{FF2B5EF4-FFF2-40B4-BE49-F238E27FC236}">
                  <a16:creationId xmlns:a16="http://schemas.microsoft.com/office/drawing/2014/main" id="{62CEFF98-560D-4CB5-857F-46ED606FD0C1}"/>
                </a:ext>
              </a:extLst>
            </p:cNvPr>
            <p:cNvSpPr txBox="1"/>
            <p:nvPr userDrawn="1"/>
          </p:nvSpPr>
          <p:spPr>
            <a:xfrm>
              <a:off x="2465183" y="0"/>
              <a:ext cx="9031939" cy="1461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p:txBody>
        </p:sp>
      </p:grpSp>
      <p:sp>
        <p:nvSpPr>
          <p:cNvPr id="9" name="Rounded Rectangle 8">
            <a:extLst>
              <a:ext uri="{FF2B5EF4-FFF2-40B4-BE49-F238E27FC236}">
                <a16:creationId xmlns:a16="http://schemas.microsoft.com/office/drawing/2014/main" id="{A86604B5-5E3C-D7B6-57F9-EF302244A3C4}"/>
              </a:ext>
            </a:extLst>
          </p:cNvPr>
          <p:cNvSpPr/>
          <p:nvPr userDrawn="1"/>
        </p:nvSpPr>
        <p:spPr>
          <a:xfrm>
            <a:off x="764558" y="942615"/>
            <a:ext cx="1574944" cy="1326072"/>
          </a:xfrm>
          <a:prstGeom prst="roundRect">
            <a:avLst>
              <a:gd name="adj" fmla="val 1000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0" name="Group 9">
            <a:extLst>
              <a:ext uri="{FF2B5EF4-FFF2-40B4-BE49-F238E27FC236}">
                <a16:creationId xmlns:a16="http://schemas.microsoft.com/office/drawing/2014/main" id="{EFC28633-CDE2-7DAA-9951-CB7EF91FEB9F}"/>
              </a:ext>
            </a:extLst>
          </p:cNvPr>
          <p:cNvGrpSpPr/>
          <p:nvPr userDrawn="1"/>
        </p:nvGrpSpPr>
        <p:grpSpPr>
          <a:xfrm>
            <a:off x="347438" y="2502316"/>
            <a:ext cx="11497123" cy="1657590"/>
            <a:chOff x="0" y="1627571"/>
            <a:chExt cx="11497123" cy="1657590"/>
          </a:xfrm>
        </p:grpSpPr>
        <p:sp>
          <p:nvSpPr>
            <p:cNvPr id="16" name="Rounded Rectangle 15">
              <a:extLst>
                <a:ext uri="{FF2B5EF4-FFF2-40B4-BE49-F238E27FC236}">
                  <a16:creationId xmlns:a16="http://schemas.microsoft.com/office/drawing/2014/main" id="{443D1CE3-D2B7-55FD-05D4-BC278A338803}"/>
                </a:ext>
              </a:extLst>
            </p:cNvPr>
            <p:cNvSpPr/>
            <p:nvPr userDrawn="1"/>
          </p:nvSpPr>
          <p:spPr>
            <a:xfrm>
              <a:off x="0" y="1627571"/>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7">
              <a:extLst>
                <a:ext uri="{FF2B5EF4-FFF2-40B4-BE49-F238E27FC236}">
                  <a16:creationId xmlns:a16="http://schemas.microsoft.com/office/drawing/2014/main" id="{FF45431B-D827-9FA4-6DD7-CD22519E9CB7}"/>
                </a:ext>
              </a:extLst>
            </p:cNvPr>
            <p:cNvSpPr txBox="1"/>
            <p:nvPr userDrawn="1"/>
          </p:nvSpPr>
          <p:spPr>
            <a:xfrm>
              <a:off x="2465183" y="1627571"/>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p:txBody>
        </p:sp>
      </p:grpSp>
      <p:sp>
        <p:nvSpPr>
          <p:cNvPr id="11" name="Rounded Rectangle 10">
            <a:extLst>
              <a:ext uri="{FF2B5EF4-FFF2-40B4-BE49-F238E27FC236}">
                <a16:creationId xmlns:a16="http://schemas.microsoft.com/office/drawing/2014/main" id="{9F99679C-7BA4-3B4D-AB17-777C4C299A99}"/>
              </a:ext>
            </a:extLst>
          </p:cNvPr>
          <p:cNvSpPr/>
          <p:nvPr userDrawn="1"/>
        </p:nvSpPr>
        <p:spPr>
          <a:xfrm>
            <a:off x="764558" y="2668075"/>
            <a:ext cx="1574944" cy="1326072"/>
          </a:xfrm>
          <a:prstGeom prst="roundRect">
            <a:avLst>
              <a:gd name="adj" fmla="val 10000"/>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2" name="Group 11">
            <a:extLst>
              <a:ext uri="{FF2B5EF4-FFF2-40B4-BE49-F238E27FC236}">
                <a16:creationId xmlns:a16="http://schemas.microsoft.com/office/drawing/2014/main" id="{9EA0016B-63E2-8A20-5C8C-BB5DB3E866D6}"/>
              </a:ext>
            </a:extLst>
          </p:cNvPr>
          <p:cNvGrpSpPr/>
          <p:nvPr userDrawn="1"/>
        </p:nvGrpSpPr>
        <p:grpSpPr>
          <a:xfrm>
            <a:off x="347438" y="4325665"/>
            <a:ext cx="11497123" cy="1657590"/>
            <a:chOff x="0" y="3450920"/>
            <a:chExt cx="11497123" cy="1657590"/>
          </a:xfrm>
        </p:grpSpPr>
        <p:sp>
          <p:nvSpPr>
            <p:cNvPr id="14" name="Rounded Rectangle 13">
              <a:extLst>
                <a:ext uri="{FF2B5EF4-FFF2-40B4-BE49-F238E27FC236}">
                  <a16:creationId xmlns:a16="http://schemas.microsoft.com/office/drawing/2014/main" id="{2E263CB8-5A6D-D2E0-720F-A02B407005E6}"/>
                </a:ext>
              </a:extLst>
            </p:cNvPr>
            <p:cNvSpPr/>
            <p:nvPr userDrawn="1"/>
          </p:nvSpPr>
          <p:spPr>
            <a:xfrm>
              <a:off x="0" y="3450920"/>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0">
              <a:extLst>
                <a:ext uri="{FF2B5EF4-FFF2-40B4-BE49-F238E27FC236}">
                  <a16:creationId xmlns:a16="http://schemas.microsoft.com/office/drawing/2014/main" id="{69362513-4272-21C0-00A8-7BD83079517D}"/>
                </a:ext>
              </a:extLst>
            </p:cNvPr>
            <p:cNvSpPr txBox="1"/>
            <p:nvPr userDrawn="1"/>
          </p:nvSpPr>
          <p:spPr>
            <a:xfrm>
              <a:off x="2465183" y="3450920"/>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p:txBody>
        </p:sp>
      </p:grpSp>
      <p:sp>
        <p:nvSpPr>
          <p:cNvPr id="13" name="Rounded Rectangle 12">
            <a:extLst>
              <a:ext uri="{FF2B5EF4-FFF2-40B4-BE49-F238E27FC236}">
                <a16:creationId xmlns:a16="http://schemas.microsoft.com/office/drawing/2014/main" id="{9A31E863-E7E4-8418-3EEE-A5A104435AB2}"/>
              </a:ext>
            </a:extLst>
          </p:cNvPr>
          <p:cNvSpPr/>
          <p:nvPr userDrawn="1"/>
        </p:nvSpPr>
        <p:spPr>
          <a:xfrm>
            <a:off x="764558" y="4491424"/>
            <a:ext cx="1574944" cy="1326072"/>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28" name="Google Shape;28;p14"/>
          <p:cNvSpPr txBox="1">
            <a:spLocks noGrp="1"/>
          </p:cNvSpPr>
          <p:nvPr>
            <p:ph type="body" idx="1"/>
          </p:nvPr>
        </p:nvSpPr>
        <p:spPr>
          <a:xfrm>
            <a:off x="2649538" y="1028556"/>
            <a:ext cx="9050626" cy="1247053"/>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4"/>
          <p:cNvSpPr txBox="1">
            <a:spLocks noGrp="1"/>
          </p:cNvSpPr>
          <p:nvPr>
            <p:ph type="body" idx="2"/>
          </p:nvPr>
        </p:nvSpPr>
        <p:spPr>
          <a:xfrm>
            <a:off x="2640013" y="2660650"/>
            <a:ext cx="9080500"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2649538" y="4478338"/>
            <a:ext cx="9070975"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4;p13">
            <a:extLst>
              <a:ext uri="{FF2B5EF4-FFF2-40B4-BE49-F238E27FC236}">
                <a16:creationId xmlns:a16="http://schemas.microsoft.com/office/drawing/2014/main" id="{8E33E46E-4AE8-291F-74E9-D94EC500319D}"/>
              </a:ext>
            </a:extLst>
          </p:cNvPr>
          <p:cNvSpPr txBox="1"/>
          <p:nvPr userDrawn="1"/>
        </p:nvSpPr>
        <p:spPr>
          <a:xfrm>
            <a:off x="1433945" y="6131919"/>
            <a:ext cx="916478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FF0000"/>
                </a:solidFill>
                <a:latin typeface="Calibri"/>
                <a:ea typeface="Calibri"/>
                <a:cs typeface="Calibri"/>
                <a:sym typeface="Calibri"/>
              </a:rPr>
              <a:t>Refer to the Notes Section below each slide for instructional details. </a:t>
            </a:r>
            <a:endParaRPr dirty="0"/>
          </a:p>
        </p:txBody>
      </p:sp>
    </p:spTree>
    <p:extLst>
      <p:ext uri="{BB962C8B-B14F-4D97-AF65-F5344CB8AC3E}">
        <p14:creationId xmlns:p14="http://schemas.microsoft.com/office/powerpoint/2010/main" val="31991314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631B85-5BAE-9AA5-1F5A-EF42817FA4ED}"/>
              </a:ext>
            </a:extLst>
          </p:cNvPr>
          <p:cNvPicPr>
            <a:picLocks noChangeAspect="1"/>
          </p:cNvPicPr>
          <p:nvPr userDrawn="1"/>
        </p:nvPicPr>
        <p:blipFill>
          <a:blip r:embed="rId2"/>
          <a:stretch>
            <a:fillRect/>
          </a:stretch>
        </p:blipFill>
        <p:spPr>
          <a:xfrm>
            <a:off x="1096847" y="6250583"/>
            <a:ext cx="9998307" cy="286537"/>
          </a:xfrm>
          <a:prstGeom prst="rect">
            <a:avLst/>
          </a:prstGeom>
        </p:spPr>
      </p:pic>
    </p:spTree>
    <p:extLst>
      <p:ext uri="{BB962C8B-B14F-4D97-AF65-F5344CB8AC3E}">
        <p14:creationId xmlns:p14="http://schemas.microsoft.com/office/powerpoint/2010/main" val="19619060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Google Shape;16;p5" descr="A picture containing text, light&#10;&#10;Description automatically generated">
            <a:extLst>
              <a:ext uri="{FF2B5EF4-FFF2-40B4-BE49-F238E27FC236}">
                <a16:creationId xmlns:a16="http://schemas.microsoft.com/office/drawing/2014/main" id="{0D92CFA4-240F-397C-B597-6E0ECD97798C}"/>
              </a:ext>
            </a:extLst>
          </p:cNvPr>
          <p:cNvPicPr preferRelativeResize="0"/>
          <p:nvPr userDrawn="1"/>
        </p:nvPicPr>
        <p:blipFill rotWithShape="1">
          <a:blip r:embed="rId2">
            <a:alphaModFix/>
          </a:blip>
          <a:srcRect/>
          <a:stretch/>
        </p:blipFill>
        <p:spPr>
          <a:xfrm>
            <a:off x="11311473" y="6064332"/>
            <a:ext cx="720000" cy="720000"/>
          </a:xfrm>
          <a:prstGeom prst="rect">
            <a:avLst/>
          </a:prstGeom>
          <a:noFill/>
          <a:ln>
            <a:noFill/>
          </a:ln>
        </p:spPr>
      </p:pic>
    </p:spTree>
    <p:extLst>
      <p:ext uri="{BB962C8B-B14F-4D97-AF65-F5344CB8AC3E}">
        <p14:creationId xmlns:p14="http://schemas.microsoft.com/office/powerpoint/2010/main" val="1796575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ttribution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2433695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Calendar&#10;&#10;Description automatically generated with low confidence"/>
          <p:cNvPicPr preferRelativeResize="0"/>
          <p:nvPr/>
        </p:nvPicPr>
        <p:blipFill rotWithShape="1">
          <a:blip r:embed="rId8">
            <a:alphaModFix/>
          </a:blip>
          <a:srcRect/>
          <a:stretch/>
        </p:blipFill>
        <p:spPr>
          <a:xfrm>
            <a:off x="11305651" y="96174"/>
            <a:ext cx="738701" cy="720000"/>
          </a:xfrm>
          <a:prstGeom prst="rect">
            <a:avLst/>
          </a:prstGeom>
          <a:noFill/>
          <a:ln>
            <a:noFill/>
          </a:ln>
        </p:spPr>
      </p:pic>
      <p:sp>
        <p:nvSpPr>
          <p:cNvPr id="13" name="Google Shape;13;p1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none" strike="noStrike" cap="none">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6" r:id="rId3"/>
    <p:sldLayoutId id="2147483680" r:id="rId4"/>
    <p:sldLayoutId id="2147483682" r:id="rId5"/>
    <p:sldLayoutId id="214748368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32" name="Google Shape;32;p1"/>
          <p:cNvSpPr txBox="1">
            <a:spLocks noGrp="1"/>
          </p:cNvSpPr>
          <p:nvPr>
            <p:ph type="ctrTitle"/>
          </p:nvPr>
        </p:nvSpPr>
        <p:spPr>
          <a:xfrm>
            <a:off x="1813686" y="2222576"/>
            <a:ext cx="8564628" cy="1752601"/>
          </a:xfrm>
          <a:prstGeom prst="flowChartPunchedTape">
            <a:avLst/>
          </a:prstGeom>
          <a:gradFill>
            <a:gsLst>
              <a:gs pos="0">
                <a:srgbClr val="CCCCFF"/>
              </a:gs>
              <a:gs pos="17999">
                <a:srgbClr val="99CCFF"/>
              </a:gs>
              <a:gs pos="36000">
                <a:srgbClr val="9966FF"/>
              </a:gs>
              <a:gs pos="61000">
                <a:srgbClr val="CC99FF"/>
              </a:gs>
              <a:gs pos="82001">
                <a:srgbClr val="99CCFF"/>
              </a:gs>
              <a:gs pos="100000">
                <a:srgbClr val="CCCCFF"/>
              </a:gs>
            </a:gsLst>
            <a:lin ang="5400000" scaled="0"/>
          </a:gradFill>
          <a:ln w="38100">
            <a:solidFill>
              <a:srgbClr val="7030A0"/>
            </a:solidFill>
          </a:ln>
          <a:effectLst>
            <a:glow rad="228600">
              <a:schemeClr val="accent2">
                <a:satMod val="175000"/>
                <a:alpha val="40000"/>
              </a:schemeClr>
            </a:glow>
          </a:effectLst>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alibri"/>
              <a:buNone/>
            </a:pPr>
            <a:r>
              <a:rPr lang="en-US" dirty="0"/>
              <a:t>Follow the Rule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xfrm>
            <a:off x="2640013" y="998537"/>
            <a:ext cx="9050626" cy="1247053"/>
          </a:xfrm>
          <a:prstGeom prst="rect">
            <a:avLst/>
          </a:prstGeom>
          <a:noFill/>
          <a:ln>
            <a:noFill/>
          </a:ln>
        </p:spPr>
        <p:txBody>
          <a:bodyPr spcFirstLastPara="1" wrap="square" lIns="91425" tIns="45700" rIns="91425" bIns="45700" anchor="ctr" anchorCtr="0">
            <a:noAutofit/>
          </a:bodyPr>
          <a:lstStyle/>
          <a:p>
            <a:pPr marL="631825" lvl="0" indent="-517525">
              <a:spcBef>
                <a:spcPts val="0"/>
              </a:spcBef>
              <a:buNone/>
            </a:pPr>
            <a:r>
              <a:rPr lang="en-US" sz="2000" dirty="0"/>
              <a:t>CG-3 Develops the ability to describe simple and compound sentence structures to express understanding and experiences.</a:t>
            </a:r>
            <a:endParaRPr sz="2000" dirty="0"/>
          </a:p>
        </p:txBody>
      </p:sp>
      <p:sp>
        <p:nvSpPr>
          <p:cNvPr id="134" name="Google Shape;134;p2"/>
          <p:cNvSpPr txBox="1">
            <a:spLocks noGrp="1"/>
          </p:cNvSpPr>
          <p:nvPr>
            <p:ph type="body" idx="2"/>
          </p:nvPr>
        </p:nvSpPr>
        <p:spPr>
          <a:xfrm>
            <a:off x="2640013" y="2630631"/>
            <a:ext cx="9080500" cy="1381125"/>
          </a:xfrm>
          <a:prstGeom prst="rect">
            <a:avLst/>
          </a:prstGeom>
          <a:noFill/>
          <a:ln>
            <a:noFill/>
          </a:ln>
        </p:spPr>
        <p:txBody>
          <a:bodyPr spcFirstLastPara="1" wrap="square" lIns="91425" tIns="45700" rIns="91425" bIns="45700" anchor="ctr" anchorCtr="0">
            <a:noAutofit/>
          </a:bodyPr>
          <a:lstStyle/>
          <a:p>
            <a:pPr marL="631825" lvl="0" indent="-517525">
              <a:spcBef>
                <a:spcPts val="0"/>
              </a:spcBef>
              <a:buNone/>
            </a:pPr>
            <a:r>
              <a:rPr lang="en-US" sz="2000" dirty="0"/>
              <a:t>C-3.1 Uses appropriate structure and grammar in their writing.</a:t>
            </a:r>
            <a:endParaRPr sz="2000" dirty="0"/>
          </a:p>
        </p:txBody>
      </p:sp>
      <p:sp>
        <p:nvSpPr>
          <p:cNvPr id="135" name="Google Shape;135;p2"/>
          <p:cNvSpPr txBox="1">
            <a:spLocks noGrp="1"/>
          </p:cNvSpPr>
          <p:nvPr>
            <p:ph type="body" idx="3"/>
          </p:nvPr>
        </p:nvSpPr>
        <p:spPr>
          <a:prstGeom prst="rect">
            <a:avLst/>
          </a:prstGeom>
          <a:noFill/>
          <a:ln>
            <a:noFill/>
          </a:ln>
        </p:spPr>
        <p:txBody>
          <a:bodyPr spcFirstLastPara="1" wrap="square" lIns="91425" tIns="45700" rIns="91425" bIns="45700" anchor="ctr" anchorCtr="0">
            <a:noAutofit/>
          </a:bodyPr>
          <a:lstStyle/>
          <a:p>
            <a:pPr marL="114300" indent="0" rtl="0">
              <a:spcBef>
                <a:spcPts val="0"/>
              </a:spcBef>
              <a:spcAft>
                <a:spcPts val="0"/>
              </a:spcAft>
              <a:buNone/>
            </a:pPr>
            <a:r>
              <a:rPr lang="en-US" sz="2000" i="0" u="none" strike="noStrike" dirty="0">
                <a:solidFill>
                  <a:srgbClr val="000000"/>
                </a:solidFill>
                <a:effectLst/>
                <a:latin typeface="Calibri" panose="020F0502020204030204" pitchFamily="34" charset="0"/>
              </a:rPr>
              <a:t>Students will be able to:</a:t>
            </a:r>
            <a:endParaRPr lang="en-US" sz="2000" dirty="0">
              <a:effectLst/>
            </a:endParaRPr>
          </a:p>
          <a:p>
            <a:pPr marL="631825" indent="-349250"/>
            <a:r>
              <a:rPr lang="en-US" sz="2000" dirty="0"/>
              <a:t>to </a:t>
            </a:r>
            <a:r>
              <a:rPr lang="en-US" sz="2000" dirty="0" err="1"/>
              <a:t>categorise</a:t>
            </a:r>
            <a:r>
              <a:rPr lang="en-US" sz="2000" dirty="0"/>
              <a:t> the adjectives for positioning them  in the right place in the right order in a sentence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805779" y="1762542"/>
            <a:ext cx="1602377" cy="3652670"/>
            <a:chOff x="3962400" y="1600200"/>
            <a:chExt cx="1602377" cy="5404042"/>
          </a:xfrm>
        </p:grpSpPr>
        <p:grpSp>
          <p:nvGrpSpPr>
            <p:cNvPr id="3" name="Group 4"/>
            <p:cNvGrpSpPr/>
            <p:nvPr/>
          </p:nvGrpSpPr>
          <p:grpSpPr>
            <a:xfrm>
              <a:off x="3962400" y="1600200"/>
              <a:ext cx="1602377" cy="5404042"/>
              <a:chOff x="3962400" y="1600200"/>
              <a:chExt cx="1602377" cy="5404042"/>
            </a:xfrm>
          </p:grpSpPr>
          <p:sp>
            <p:nvSpPr>
              <p:cNvPr id="7" name="Rectangle 6"/>
              <p:cNvSpPr/>
              <p:nvPr/>
            </p:nvSpPr>
            <p:spPr>
              <a:xfrm>
                <a:off x="3962400" y="1856720"/>
                <a:ext cx="1257300" cy="4652896"/>
              </a:xfrm>
              <a:prstGeom prst="rect">
                <a:avLst/>
              </a:prstGeom>
              <a:solidFill>
                <a:schemeClr val="bg1"/>
              </a:solidFill>
              <a:ln>
                <a:noFill/>
              </a:ln>
              <a:effectLst>
                <a:outerShdw blurRad="355600" dist="38100" dir="10800000" sx="102000" sy="102000" algn="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3962400" y="1600200"/>
                <a:ext cx="1447800" cy="256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3964577" y="6263762"/>
                <a:ext cx="1600200" cy="74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6" name="Rectangle 5"/>
            <p:cNvSpPr/>
            <p:nvPr/>
          </p:nvSpPr>
          <p:spPr>
            <a:xfrm>
              <a:off x="4610100" y="1728460"/>
              <a:ext cx="954677" cy="5219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nvGrpSpPr>
          <p:cNvPr id="4" name="Group 9"/>
          <p:cNvGrpSpPr/>
          <p:nvPr/>
        </p:nvGrpSpPr>
        <p:grpSpPr>
          <a:xfrm>
            <a:off x="4599281" y="2442944"/>
            <a:ext cx="6169238" cy="587470"/>
            <a:chOff x="3919188" y="2015699"/>
            <a:chExt cx="6169238" cy="587470"/>
          </a:xfrm>
        </p:grpSpPr>
        <p:sp>
          <p:nvSpPr>
            <p:cNvPr id="11" name="Rectangle 10"/>
            <p:cNvSpPr/>
            <p:nvPr/>
          </p:nvSpPr>
          <p:spPr>
            <a:xfrm>
              <a:off x="5470285" y="2020541"/>
              <a:ext cx="4618141" cy="461665"/>
            </a:xfrm>
            <a:prstGeom prst="rect">
              <a:avLst/>
            </a:prstGeom>
          </p:spPr>
          <p:txBody>
            <a:bodyPr wrap="square">
              <a:spAutoFit/>
            </a:bodyPr>
            <a:lstStyle/>
            <a:p>
              <a:pPr marL="565150" indent="-514350"/>
              <a:r>
                <a:rPr lang="en-US" sz="2400" dirty="0">
                  <a:latin typeface="Calibri" panose="020F0502020204030204" pitchFamily="34" charset="0"/>
                  <a:ea typeface="Calibri" panose="020F0502020204030204" pitchFamily="34" charset="0"/>
                  <a:cs typeface="Calibri" panose="020F0502020204030204" pitchFamily="34" charset="0"/>
                </a:rPr>
                <a:t>Number or Determiner adjectives</a:t>
              </a:r>
            </a:p>
          </p:txBody>
        </p:sp>
        <p:grpSp>
          <p:nvGrpSpPr>
            <p:cNvPr id="5" name="Group 11"/>
            <p:cNvGrpSpPr/>
            <p:nvPr/>
          </p:nvGrpSpPr>
          <p:grpSpPr>
            <a:xfrm>
              <a:off x="3919188" y="2015699"/>
              <a:ext cx="1212451" cy="587470"/>
              <a:chOff x="3919188" y="2015699"/>
              <a:chExt cx="1212451" cy="587470"/>
            </a:xfrm>
          </p:grpSpPr>
          <p:sp>
            <p:nvSpPr>
              <p:cNvPr id="13" name="Right Triangle 12"/>
              <p:cNvSpPr/>
              <p:nvPr/>
            </p:nvSpPr>
            <p:spPr>
              <a:xfrm flipH="1" flipV="1">
                <a:off x="3919188" y="2474909"/>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 name="Chevron 14"/>
              <p:cNvSpPr/>
              <p:nvPr/>
            </p:nvSpPr>
            <p:spPr>
              <a:xfrm>
                <a:off x="4681308" y="2017691"/>
                <a:ext cx="450331" cy="467366"/>
              </a:xfrm>
              <a:prstGeom prst="chevron">
                <a:avLst>
                  <a:gd name="adj" fmla="val 49292"/>
                </a:avLst>
              </a:prstGeom>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Chevron 15"/>
              <p:cNvSpPr/>
              <p:nvPr/>
            </p:nvSpPr>
            <p:spPr>
              <a:xfrm>
                <a:off x="4456022" y="2017691"/>
                <a:ext cx="450331"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Pentagon 16"/>
              <p:cNvSpPr/>
              <p:nvPr/>
            </p:nvSpPr>
            <p:spPr>
              <a:xfrm>
                <a:off x="3924300" y="2015699"/>
                <a:ext cx="762000" cy="457200"/>
              </a:xfrm>
              <a:prstGeom prst="homePlate">
                <a:avLst/>
              </a:prstGeom>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1</a:t>
                </a:r>
              </a:p>
            </p:txBody>
          </p:sp>
        </p:grpSp>
      </p:grpSp>
      <p:grpSp>
        <p:nvGrpSpPr>
          <p:cNvPr id="10" name="Group 17"/>
          <p:cNvGrpSpPr/>
          <p:nvPr/>
        </p:nvGrpSpPr>
        <p:grpSpPr>
          <a:xfrm>
            <a:off x="4599281" y="3398727"/>
            <a:ext cx="5945502" cy="587452"/>
            <a:chOff x="3919188" y="2997670"/>
            <a:chExt cx="5945502" cy="587452"/>
          </a:xfrm>
        </p:grpSpPr>
        <p:sp>
          <p:nvSpPr>
            <p:cNvPr id="19" name="Right Triangle 18"/>
            <p:cNvSpPr/>
            <p:nvPr/>
          </p:nvSpPr>
          <p:spPr>
            <a:xfrm flipH="1" flipV="1">
              <a:off x="3919188" y="3456862"/>
              <a:ext cx="119411" cy="128260"/>
            </a:xfrm>
            <a:prstGeom prst="rtTriangl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21" name="Chevron 20"/>
            <p:cNvSpPr/>
            <p:nvPr/>
          </p:nvSpPr>
          <p:spPr>
            <a:xfrm>
              <a:off x="4681308" y="2997670"/>
              <a:ext cx="450331" cy="467366"/>
            </a:xfrm>
            <a:prstGeom prst="chevron">
              <a:avLst>
                <a:gd name="adj" fmla="val 49292"/>
              </a:avLst>
            </a:prstGeom>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Chevron 21"/>
            <p:cNvSpPr/>
            <p:nvPr/>
          </p:nvSpPr>
          <p:spPr>
            <a:xfrm>
              <a:off x="4456022" y="2997670"/>
              <a:ext cx="450331"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Pentagon 22"/>
            <p:cNvSpPr/>
            <p:nvPr/>
          </p:nvSpPr>
          <p:spPr>
            <a:xfrm>
              <a:off x="3924300" y="2999662"/>
              <a:ext cx="762000" cy="457200"/>
            </a:xfrm>
            <a:prstGeom prst="homePlate">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2</a:t>
              </a:r>
            </a:p>
          </p:txBody>
        </p:sp>
        <p:sp>
          <p:nvSpPr>
            <p:cNvPr id="24" name="Rectangle 23"/>
            <p:cNvSpPr/>
            <p:nvPr/>
          </p:nvSpPr>
          <p:spPr>
            <a:xfrm>
              <a:off x="5470285" y="3024707"/>
              <a:ext cx="4394405" cy="461665"/>
            </a:xfrm>
            <a:prstGeom prst="rect">
              <a:avLst/>
            </a:prstGeom>
          </p:spPr>
          <p:txBody>
            <a:bodyPr wrap="square">
              <a:spAutoFit/>
            </a:bodyPr>
            <a:lstStyle/>
            <a:p>
              <a:pPr marL="565150" indent="-514350"/>
              <a:r>
                <a:rPr lang="en-US" sz="2400" dirty="0">
                  <a:latin typeface="Calibri" panose="020F0502020204030204" pitchFamily="34" charset="0"/>
                  <a:ea typeface="Calibri" panose="020F0502020204030204" pitchFamily="34" charset="0"/>
                  <a:cs typeface="Calibri" panose="020F0502020204030204" pitchFamily="34" charset="0"/>
                </a:rPr>
                <a:t>Opinion adjectives</a:t>
              </a:r>
            </a:p>
          </p:txBody>
        </p:sp>
      </p:grpSp>
      <p:grpSp>
        <p:nvGrpSpPr>
          <p:cNvPr id="12" name="Group 24"/>
          <p:cNvGrpSpPr/>
          <p:nvPr/>
        </p:nvGrpSpPr>
        <p:grpSpPr>
          <a:xfrm>
            <a:off x="4601837" y="4399196"/>
            <a:ext cx="5651116" cy="585460"/>
            <a:chOff x="3921744" y="3980074"/>
            <a:chExt cx="5651116" cy="585460"/>
          </a:xfrm>
        </p:grpSpPr>
        <p:sp>
          <p:nvSpPr>
            <p:cNvPr id="26" name="Right Triangle 25"/>
            <p:cNvSpPr/>
            <p:nvPr/>
          </p:nvSpPr>
          <p:spPr>
            <a:xfrm flipH="1" flipV="1">
              <a:off x="3921744" y="4437274"/>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28" name="Chevron 27"/>
            <p:cNvSpPr/>
            <p:nvPr/>
          </p:nvSpPr>
          <p:spPr>
            <a:xfrm>
              <a:off x="4681428" y="3982066"/>
              <a:ext cx="450331" cy="467366"/>
            </a:xfrm>
            <a:prstGeom prst="chevron">
              <a:avLst>
                <a:gd name="adj" fmla="val 49292"/>
              </a:avLst>
            </a:prstGeom>
            <a:solidFill>
              <a:srgbClr val="002060"/>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Chevron 28"/>
            <p:cNvSpPr/>
            <p:nvPr/>
          </p:nvSpPr>
          <p:spPr>
            <a:xfrm>
              <a:off x="4456142" y="3982066"/>
              <a:ext cx="450331" cy="467366"/>
            </a:xfrm>
            <a:prstGeom prst="chevron">
              <a:avLst>
                <a:gd name="adj" fmla="val 49292"/>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Pentagon 29"/>
            <p:cNvSpPr/>
            <p:nvPr/>
          </p:nvSpPr>
          <p:spPr>
            <a:xfrm>
              <a:off x="3926856" y="3980074"/>
              <a:ext cx="762000" cy="457200"/>
            </a:xfrm>
            <a:prstGeom prst="homePlate">
              <a:avLst/>
            </a:prstGeom>
            <a:solidFill>
              <a:srgbClr val="00206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3</a:t>
              </a:r>
            </a:p>
          </p:txBody>
        </p:sp>
        <p:sp>
          <p:nvSpPr>
            <p:cNvPr id="31" name="Rectangle 30"/>
            <p:cNvSpPr/>
            <p:nvPr/>
          </p:nvSpPr>
          <p:spPr>
            <a:xfrm>
              <a:off x="5470289" y="3990560"/>
              <a:ext cx="4102571" cy="461665"/>
            </a:xfrm>
            <a:prstGeom prst="rect">
              <a:avLst/>
            </a:prstGeom>
          </p:spPr>
          <p:txBody>
            <a:bodyPr wrap="square">
              <a:spAutoFit/>
            </a:bodyPr>
            <a:lstStyle/>
            <a:p>
              <a:pPr marL="565150" indent="-514350"/>
              <a:r>
                <a:rPr lang="en-US" sz="2400" dirty="0">
                  <a:latin typeface="Calibri" panose="020F0502020204030204" pitchFamily="34" charset="0"/>
                  <a:ea typeface="Calibri" panose="020F0502020204030204" pitchFamily="34" charset="0"/>
                  <a:cs typeface="Calibri" panose="020F0502020204030204" pitchFamily="34" charset="0"/>
                </a:rPr>
                <a:t>Fact adjectives</a:t>
              </a:r>
            </a:p>
          </p:txBody>
        </p:sp>
      </p:grpSp>
      <p:sp>
        <p:nvSpPr>
          <p:cNvPr id="46" name="Bevel 45">
            <a:extLst>
              <a:ext uri="{FF2B5EF4-FFF2-40B4-BE49-F238E27FC236}">
                <a16:creationId xmlns:a16="http://schemas.microsoft.com/office/drawing/2014/main" id="{CC5A645A-ACE1-452C-BD26-FE70609D07B9}"/>
              </a:ext>
            </a:extLst>
          </p:cNvPr>
          <p:cNvSpPr/>
          <p:nvPr/>
        </p:nvSpPr>
        <p:spPr>
          <a:xfrm>
            <a:off x="391886" y="1596568"/>
            <a:ext cx="3749135" cy="4048294"/>
          </a:xfrm>
          <a:prstGeom prst="bevel">
            <a:avLst/>
          </a:prstGeom>
          <a:solidFill>
            <a:schemeClr val="accent4">
              <a:lumMod val="20000"/>
              <a:lumOff val="80000"/>
            </a:schemeClr>
          </a:solidFill>
          <a:ln/>
          <a:effectLst/>
          <a:scene3d>
            <a:camera prst="orthographicFront"/>
            <a:lightRig rig="threePt" dir="t"/>
          </a:scene3d>
          <a:sp3d extrusionH="25400" contourW="12700">
            <a:contourClr>
              <a:schemeClr val="accent5">
                <a:lumMod val="40000"/>
                <a:lumOff val="60000"/>
              </a:schemeClr>
            </a:contourClr>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a:solidFill>
                  <a:schemeClr val="tx2">
                    <a:lumMod val="25000"/>
                  </a:schemeClr>
                </a:solidFill>
                <a:latin typeface="Calibri" panose="020F0502020204030204" pitchFamily="34" charset="0"/>
                <a:ea typeface="Calibri" panose="020F0502020204030204" pitchFamily="34" charset="0"/>
                <a:cs typeface="Calibri" panose="020F0502020204030204" pitchFamily="34" charset="0"/>
              </a:rPr>
              <a:t>When we have more than one adjective in a sentence, we must place them in the right order according to the category to which they belong.</a:t>
            </a:r>
          </a:p>
        </p:txBody>
      </p:sp>
      <p:sp>
        <p:nvSpPr>
          <p:cNvPr id="47" name="Title 1"/>
          <p:cNvSpPr>
            <a:spLocks noGrp="1"/>
          </p:cNvSpPr>
          <p:nvPr>
            <p:ph type="title" idx="4294967295"/>
          </p:nvPr>
        </p:nvSpPr>
        <p:spPr>
          <a:xfrm>
            <a:off x="2940860" y="231775"/>
            <a:ext cx="6349566" cy="711654"/>
          </a:xfrm>
          <a:prstGeom prst="rect">
            <a:avLst/>
          </a:prstGeom>
        </p:spPr>
        <p:style>
          <a:lnRef idx="3">
            <a:schemeClr val="lt1"/>
          </a:lnRef>
          <a:fillRef idx="1">
            <a:schemeClr val="accent1"/>
          </a:fillRef>
          <a:effectRef idx="1">
            <a:schemeClr val="accent1"/>
          </a:effectRef>
          <a:fontRef idx="minor">
            <a:schemeClr val="lt1"/>
          </a:fontRef>
        </p:style>
        <p:txBody>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Follow the rule</a:t>
            </a:r>
          </a:p>
        </p:txBody>
      </p:sp>
      <p:sp>
        <p:nvSpPr>
          <p:cNvPr id="48" name="TextBox 47"/>
          <p:cNvSpPr txBox="1"/>
          <p:nvPr/>
        </p:nvSpPr>
        <p:spPr>
          <a:xfrm>
            <a:off x="5089880" y="1670534"/>
            <a:ext cx="2119086" cy="46166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Order</a:t>
            </a:r>
          </a:p>
        </p:txBody>
      </p:sp>
    </p:spTree>
    <p:extLst>
      <p:ext uri="{BB962C8B-B14F-4D97-AF65-F5344CB8AC3E}">
        <p14:creationId xmlns:p14="http://schemas.microsoft.com/office/powerpoint/2010/main" val="80991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1000"/>
                                        <p:tgtEl>
                                          <p:spTgt spid="2"/>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a:extLst>
              <a:ext uri="{FF2B5EF4-FFF2-40B4-BE49-F238E27FC236}">
                <a16:creationId xmlns:a16="http://schemas.microsoft.com/office/drawing/2014/main" id="{BF4C978D-5D6C-4770-96FE-75ECD88E9CB1}"/>
              </a:ext>
            </a:extLst>
          </p:cNvPr>
          <p:cNvGrpSpPr/>
          <p:nvPr/>
        </p:nvGrpSpPr>
        <p:grpSpPr>
          <a:xfrm>
            <a:off x="4736633" y="2755206"/>
            <a:ext cx="2760544" cy="713590"/>
            <a:chOff x="3036646" y="3187822"/>
            <a:chExt cx="2760544" cy="713590"/>
          </a:xfrm>
        </p:grpSpPr>
        <p:sp>
          <p:nvSpPr>
            <p:cNvPr id="31" name="Rectangle: Top Corners Rounded 30">
              <a:extLst>
                <a:ext uri="{FF2B5EF4-FFF2-40B4-BE49-F238E27FC236}">
                  <a16:creationId xmlns:a16="http://schemas.microsoft.com/office/drawing/2014/main" id="{CADD7DFB-E7D4-494A-9F67-252F74F44519}"/>
                </a:ext>
              </a:extLst>
            </p:cNvPr>
            <p:cNvSpPr/>
            <p:nvPr/>
          </p:nvSpPr>
          <p:spPr>
            <a:xfrm>
              <a:off x="3036646" y="3364261"/>
              <a:ext cx="2760544" cy="537151"/>
            </a:xfrm>
            <a:prstGeom prst="round2SameRect">
              <a:avLst/>
            </a:prstGeom>
            <a:solidFill>
              <a:schemeClr val="accent2">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Demonstratives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Top Corners Rounded 31">
              <a:extLst>
                <a:ext uri="{FF2B5EF4-FFF2-40B4-BE49-F238E27FC236}">
                  <a16:creationId xmlns:a16="http://schemas.microsoft.com/office/drawing/2014/main" id="{0D125B8C-73FB-4B50-B7A0-CDA95C549878}"/>
                </a:ext>
              </a:extLst>
            </p:cNvPr>
            <p:cNvSpPr/>
            <p:nvPr/>
          </p:nvSpPr>
          <p:spPr>
            <a:xfrm>
              <a:off x="5011206" y="3187822"/>
              <a:ext cx="444022" cy="166066"/>
            </a:xfrm>
            <a:prstGeom prst="round2SameRect">
              <a:avLst/>
            </a:prstGeom>
            <a:solidFill>
              <a:srgbClr val="FFFFF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 name="Group 32">
            <a:extLst>
              <a:ext uri="{FF2B5EF4-FFF2-40B4-BE49-F238E27FC236}">
                <a16:creationId xmlns:a16="http://schemas.microsoft.com/office/drawing/2014/main" id="{278A50CF-6A4A-4209-9873-F8EA3F778AD1}"/>
              </a:ext>
            </a:extLst>
          </p:cNvPr>
          <p:cNvGrpSpPr/>
          <p:nvPr/>
        </p:nvGrpSpPr>
        <p:grpSpPr>
          <a:xfrm>
            <a:off x="7541535" y="1286052"/>
            <a:ext cx="2760544" cy="703217"/>
            <a:chOff x="4715728" y="1460097"/>
            <a:chExt cx="2760544" cy="703217"/>
          </a:xfrm>
        </p:grpSpPr>
        <p:sp>
          <p:nvSpPr>
            <p:cNvPr id="34" name="Rectangle: Top Corners Rounded 33">
              <a:extLst>
                <a:ext uri="{FF2B5EF4-FFF2-40B4-BE49-F238E27FC236}">
                  <a16:creationId xmlns:a16="http://schemas.microsoft.com/office/drawing/2014/main" id="{C09645C0-76CA-4F61-B3AB-D15FEF74ADBE}"/>
                </a:ext>
              </a:extLst>
            </p:cNvPr>
            <p:cNvSpPr/>
            <p:nvPr/>
          </p:nvSpPr>
          <p:spPr>
            <a:xfrm>
              <a:off x="4715728" y="1626163"/>
              <a:ext cx="2760544" cy="537151"/>
            </a:xfrm>
            <a:prstGeom prst="round2SameRect">
              <a:avLst/>
            </a:prstGeom>
            <a:solidFill>
              <a:schemeClr val="accent2">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Possessives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Rectangle: Top Corners Rounded 34">
              <a:extLst>
                <a:ext uri="{FF2B5EF4-FFF2-40B4-BE49-F238E27FC236}">
                  <a16:creationId xmlns:a16="http://schemas.microsoft.com/office/drawing/2014/main" id="{AD3A96A8-2C77-4F0C-8A73-E79DE7F1D677}"/>
                </a:ext>
              </a:extLst>
            </p:cNvPr>
            <p:cNvSpPr/>
            <p:nvPr/>
          </p:nvSpPr>
          <p:spPr>
            <a:xfrm>
              <a:off x="6816080" y="1460097"/>
              <a:ext cx="444022" cy="166066"/>
            </a:xfrm>
            <a:prstGeom prst="round2SameRect">
              <a:avLst/>
            </a:prstGeom>
            <a:solidFill>
              <a:srgbClr val="FFFFF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 name="Group 35">
            <a:extLst>
              <a:ext uri="{FF2B5EF4-FFF2-40B4-BE49-F238E27FC236}">
                <a16:creationId xmlns:a16="http://schemas.microsoft.com/office/drawing/2014/main" id="{BB6DDA19-1BCD-42E5-8841-0D61AC18AE3B}"/>
              </a:ext>
            </a:extLst>
          </p:cNvPr>
          <p:cNvGrpSpPr/>
          <p:nvPr/>
        </p:nvGrpSpPr>
        <p:grpSpPr>
          <a:xfrm>
            <a:off x="1616902" y="4291419"/>
            <a:ext cx="2760544" cy="703217"/>
            <a:chOff x="917427" y="4839348"/>
            <a:chExt cx="2760544" cy="703217"/>
          </a:xfrm>
          <a:solidFill>
            <a:srgbClr val="57D3FF"/>
          </a:solidFill>
        </p:grpSpPr>
        <p:sp>
          <p:nvSpPr>
            <p:cNvPr id="37" name="Rectangle: Top Corners Rounded 36">
              <a:extLst>
                <a:ext uri="{FF2B5EF4-FFF2-40B4-BE49-F238E27FC236}">
                  <a16:creationId xmlns:a16="http://schemas.microsoft.com/office/drawing/2014/main" id="{4B88B580-02EB-47D9-8FB3-607AC889DD27}"/>
                </a:ext>
              </a:extLst>
            </p:cNvPr>
            <p:cNvSpPr/>
            <p:nvPr/>
          </p:nvSpPr>
          <p:spPr>
            <a:xfrm>
              <a:off x="917427" y="5005414"/>
              <a:ext cx="2760544" cy="537151"/>
            </a:xfrm>
            <a:prstGeom prst="round2SameRect">
              <a:avLst/>
            </a:prstGeom>
            <a:solidFill>
              <a:schemeClr val="accent2">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Quantifiers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Rectangle: Top Corners Rounded 37">
              <a:extLst>
                <a:ext uri="{FF2B5EF4-FFF2-40B4-BE49-F238E27FC236}">
                  <a16:creationId xmlns:a16="http://schemas.microsoft.com/office/drawing/2014/main" id="{71A6518D-C650-41FD-990A-CBCC7FEC1DCD}"/>
                </a:ext>
              </a:extLst>
            </p:cNvPr>
            <p:cNvSpPr/>
            <p:nvPr/>
          </p:nvSpPr>
          <p:spPr>
            <a:xfrm>
              <a:off x="3075220" y="4839348"/>
              <a:ext cx="444022" cy="166066"/>
            </a:xfrm>
            <a:prstGeom prst="round2Same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38">
            <a:extLst>
              <a:ext uri="{FF2B5EF4-FFF2-40B4-BE49-F238E27FC236}">
                <a16:creationId xmlns:a16="http://schemas.microsoft.com/office/drawing/2014/main" id="{AA7D0CE9-728F-400D-8EC6-8B0605F46983}"/>
              </a:ext>
            </a:extLst>
          </p:cNvPr>
          <p:cNvGrpSpPr/>
          <p:nvPr/>
        </p:nvGrpSpPr>
        <p:grpSpPr>
          <a:xfrm>
            <a:off x="7718371" y="4312715"/>
            <a:ext cx="2760544" cy="703217"/>
            <a:chOff x="5233217" y="4851275"/>
            <a:chExt cx="2760544" cy="703217"/>
          </a:xfrm>
          <a:solidFill>
            <a:srgbClr val="ED984F"/>
          </a:solidFill>
        </p:grpSpPr>
        <p:sp>
          <p:nvSpPr>
            <p:cNvPr id="40" name="Rectangle: Top Corners Rounded 39">
              <a:extLst>
                <a:ext uri="{FF2B5EF4-FFF2-40B4-BE49-F238E27FC236}">
                  <a16:creationId xmlns:a16="http://schemas.microsoft.com/office/drawing/2014/main" id="{71D5A8BA-A1E8-4ABA-AE8F-91A3F350D3BB}"/>
                </a:ext>
              </a:extLst>
            </p:cNvPr>
            <p:cNvSpPr/>
            <p:nvPr/>
          </p:nvSpPr>
          <p:spPr>
            <a:xfrm>
              <a:off x="5233217" y="5017341"/>
              <a:ext cx="2760544" cy="537151"/>
            </a:xfrm>
            <a:prstGeom prst="round2SameRect">
              <a:avLst/>
            </a:prstGeom>
            <a:solidFill>
              <a:schemeClr val="accent2">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Numbers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ctangle: Top Corners Rounded 40">
              <a:extLst>
                <a:ext uri="{FF2B5EF4-FFF2-40B4-BE49-F238E27FC236}">
                  <a16:creationId xmlns:a16="http://schemas.microsoft.com/office/drawing/2014/main" id="{2DEDC449-7A1F-4C92-8DE3-371542D051BF}"/>
                </a:ext>
              </a:extLst>
            </p:cNvPr>
            <p:cNvSpPr/>
            <p:nvPr/>
          </p:nvSpPr>
          <p:spPr>
            <a:xfrm>
              <a:off x="7432569" y="4851275"/>
              <a:ext cx="444022" cy="166066"/>
            </a:xfrm>
            <a:prstGeom prst="round2Same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 41">
            <a:extLst>
              <a:ext uri="{FF2B5EF4-FFF2-40B4-BE49-F238E27FC236}">
                <a16:creationId xmlns:a16="http://schemas.microsoft.com/office/drawing/2014/main" id="{09828480-C08F-402E-8DB3-F13A7B7BA2D9}"/>
              </a:ext>
            </a:extLst>
          </p:cNvPr>
          <p:cNvGrpSpPr/>
          <p:nvPr/>
        </p:nvGrpSpPr>
        <p:grpSpPr>
          <a:xfrm>
            <a:off x="1472315" y="1304791"/>
            <a:ext cx="2760544" cy="693847"/>
            <a:chOff x="747137" y="1469467"/>
            <a:chExt cx="2760544" cy="693847"/>
          </a:xfrm>
        </p:grpSpPr>
        <p:sp>
          <p:nvSpPr>
            <p:cNvPr id="43" name="Rectangle: Top Corners Rounded 42">
              <a:extLst>
                <a:ext uri="{FF2B5EF4-FFF2-40B4-BE49-F238E27FC236}">
                  <a16:creationId xmlns:a16="http://schemas.microsoft.com/office/drawing/2014/main" id="{8BA78B10-42D3-4240-9E10-B4CAFC24DAC0}"/>
                </a:ext>
              </a:extLst>
            </p:cNvPr>
            <p:cNvSpPr/>
            <p:nvPr/>
          </p:nvSpPr>
          <p:spPr>
            <a:xfrm>
              <a:off x="747137" y="1626163"/>
              <a:ext cx="2760544" cy="537151"/>
            </a:xfrm>
            <a:prstGeom prst="round2SameRect">
              <a:avLst/>
            </a:prstGeom>
            <a:solidFill>
              <a:schemeClr val="accent2">
                <a:lumMod val="40000"/>
                <a:lumOff val="6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Articles</a:t>
              </a: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Rectangle: Top Corners Rounded 43">
              <a:extLst>
                <a:ext uri="{FF2B5EF4-FFF2-40B4-BE49-F238E27FC236}">
                  <a16:creationId xmlns:a16="http://schemas.microsoft.com/office/drawing/2014/main" id="{E6BA960E-4B22-4EA7-8782-4BA32A3ADD4F}"/>
                </a:ext>
              </a:extLst>
            </p:cNvPr>
            <p:cNvSpPr/>
            <p:nvPr/>
          </p:nvSpPr>
          <p:spPr>
            <a:xfrm>
              <a:off x="2771658" y="1469467"/>
              <a:ext cx="444022" cy="166066"/>
            </a:xfrm>
            <a:prstGeom prst="round2SameRect">
              <a:avLst/>
            </a:prstGeom>
            <a:solidFill>
              <a:srgbClr val="FFFFF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5" name="Flowchart: Manual Operation 7">
            <a:extLst>
              <a:ext uri="{FF2B5EF4-FFF2-40B4-BE49-F238E27FC236}">
                <a16:creationId xmlns:a16="http://schemas.microsoft.com/office/drawing/2014/main" id="{35FF6AAB-E57E-46BC-9948-2A699BB19D7E}"/>
              </a:ext>
            </a:extLst>
          </p:cNvPr>
          <p:cNvSpPr/>
          <p:nvPr/>
        </p:nvSpPr>
        <p:spPr>
          <a:xfrm>
            <a:off x="1121243" y="1965319"/>
            <a:ext cx="3615390" cy="617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058 w 10000"/>
              <a:gd name="connsiteY3" fmla="*/ 9814 h 10000"/>
              <a:gd name="connsiteX4" fmla="*/ 0 w 10000"/>
              <a:gd name="connsiteY4" fmla="*/ 0 h 10000"/>
              <a:gd name="connsiteX0" fmla="*/ 0 w 10000"/>
              <a:gd name="connsiteY0" fmla="*/ 0 h 9814"/>
              <a:gd name="connsiteX1" fmla="*/ 10000 w 10000"/>
              <a:gd name="connsiteY1" fmla="*/ 0 h 9814"/>
              <a:gd name="connsiteX2" fmla="*/ 9190 w 10000"/>
              <a:gd name="connsiteY2" fmla="*/ 9814 h 9814"/>
              <a:gd name="connsiteX3" fmla="*/ 1058 w 10000"/>
              <a:gd name="connsiteY3" fmla="*/ 9814 h 9814"/>
              <a:gd name="connsiteX4" fmla="*/ 0 w 10000"/>
              <a:gd name="connsiteY4" fmla="*/ 0 h 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14">
                <a:moveTo>
                  <a:pt x="0" y="0"/>
                </a:moveTo>
                <a:lnTo>
                  <a:pt x="10000" y="0"/>
                </a:lnTo>
                <a:lnTo>
                  <a:pt x="9190" y="9814"/>
                </a:lnTo>
                <a:lnTo>
                  <a:pt x="1058" y="9814"/>
                </a:lnTo>
                <a:lnTo>
                  <a:pt x="0" y="0"/>
                </a:lnTo>
                <a:close/>
              </a:path>
            </a:pathLst>
          </a:custGeom>
          <a:solidFill>
            <a:schemeClr val="accent2"/>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a, an, the</a:t>
            </a:r>
            <a:endParaRPr lang="en-IN"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Flowchart: Manual Operation 7">
            <a:extLst>
              <a:ext uri="{FF2B5EF4-FFF2-40B4-BE49-F238E27FC236}">
                <a16:creationId xmlns:a16="http://schemas.microsoft.com/office/drawing/2014/main" id="{524A2CEA-770A-4AB3-AB57-F177569DFAE9}"/>
              </a:ext>
            </a:extLst>
          </p:cNvPr>
          <p:cNvSpPr/>
          <p:nvPr/>
        </p:nvSpPr>
        <p:spPr>
          <a:xfrm>
            <a:off x="7118211" y="1979833"/>
            <a:ext cx="3615390" cy="617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058 w 10000"/>
              <a:gd name="connsiteY3" fmla="*/ 9814 h 10000"/>
              <a:gd name="connsiteX4" fmla="*/ 0 w 10000"/>
              <a:gd name="connsiteY4" fmla="*/ 0 h 10000"/>
              <a:gd name="connsiteX0" fmla="*/ 0 w 10000"/>
              <a:gd name="connsiteY0" fmla="*/ 0 h 9814"/>
              <a:gd name="connsiteX1" fmla="*/ 10000 w 10000"/>
              <a:gd name="connsiteY1" fmla="*/ 0 h 9814"/>
              <a:gd name="connsiteX2" fmla="*/ 9190 w 10000"/>
              <a:gd name="connsiteY2" fmla="*/ 9814 h 9814"/>
              <a:gd name="connsiteX3" fmla="*/ 1058 w 10000"/>
              <a:gd name="connsiteY3" fmla="*/ 9814 h 9814"/>
              <a:gd name="connsiteX4" fmla="*/ 0 w 10000"/>
              <a:gd name="connsiteY4" fmla="*/ 0 h 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14">
                <a:moveTo>
                  <a:pt x="0" y="0"/>
                </a:moveTo>
                <a:lnTo>
                  <a:pt x="10000" y="0"/>
                </a:lnTo>
                <a:lnTo>
                  <a:pt x="9190" y="9814"/>
                </a:lnTo>
                <a:lnTo>
                  <a:pt x="1058" y="9814"/>
                </a:lnTo>
                <a:lnTo>
                  <a:pt x="0" y="0"/>
                </a:lnTo>
                <a:close/>
              </a:path>
            </a:pathLst>
          </a:custGeom>
          <a:solidFill>
            <a:schemeClr val="accent2"/>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my, your, their </a:t>
            </a:r>
            <a:endParaRPr lang="en-IN"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Flowchart: Manual Operation 7">
            <a:extLst>
              <a:ext uri="{FF2B5EF4-FFF2-40B4-BE49-F238E27FC236}">
                <a16:creationId xmlns:a16="http://schemas.microsoft.com/office/drawing/2014/main" id="{D43E3406-C718-4BA0-9A66-C7D12A2F1F8A}"/>
              </a:ext>
            </a:extLst>
          </p:cNvPr>
          <p:cNvSpPr/>
          <p:nvPr/>
        </p:nvSpPr>
        <p:spPr>
          <a:xfrm>
            <a:off x="4309210" y="3467307"/>
            <a:ext cx="3615390" cy="618714"/>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058 w 10000"/>
              <a:gd name="connsiteY3" fmla="*/ 9814 h 10000"/>
              <a:gd name="connsiteX4" fmla="*/ 0 w 10000"/>
              <a:gd name="connsiteY4" fmla="*/ 0 h 10000"/>
              <a:gd name="connsiteX0" fmla="*/ 0 w 10000"/>
              <a:gd name="connsiteY0" fmla="*/ 0 h 9814"/>
              <a:gd name="connsiteX1" fmla="*/ 10000 w 10000"/>
              <a:gd name="connsiteY1" fmla="*/ 0 h 9814"/>
              <a:gd name="connsiteX2" fmla="*/ 9190 w 10000"/>
              <a:gd name="connsiteY2" fmla="*/ 9814 h 9814"/>
              <a:gd name="connsiteX3" fmla="*/ 1058 w 10000"/>
              <a:gd name="connsiteY3" fmla="*/ 9814 h 9814"/>
              <a:gd name="connsiteX4" fmla="*/ 0 w 10000"/>
              <a:gd name="connsiteY4" fmla="*/ 0 h 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14">
                <a:moveTo>
                  <a:pt x="0" y="0"/>
                </a:moveTo>
                <a:lnTo>
                  <a:pt x="10000" y="0"/>
                </a:lnTo>
                <a:lnTo>
                  <a:pt x="9190" y="9814"/>
                </a:lnTo>
                <a:lnTo>
                  <a:pt x="1058" y="9814"/>
                </a:lnTo>
                <a:lnTo>
                  <a:pt x="0" y="0"/>
                </a:lnTo>
                <a:close/>
              </a:path>
            </a:pathLst>
          </a:custGeom>
          <a:solidFill>
            <a:schemeClr val="accent2"/>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this, that</a:t>
            </a:r>
            <a:endParaRPr lang="en-IN"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Flowchart: Manual Operation 7">
            <a:extLst>
              <a:ext uri="{FF2B5EF4-FFF2-40B4-BE49-F238E27FC236}">
                <a16:creationId xmlns:a16="http://schemas.microsoft.com/office/drawing/2014/main" id="{26FE7576-9128-4E2F-8ADD-5ED1D2C0B750}"/>
              </a:ext>
            </a:extLst>
          </p:cNvPr>
          <p:cNvSpPr/>
          <p:nvPr/>
        </p:nvSpPr>
        <p:spPr>
          <a:xfrm>
            <a:off x="1274705" y="5006563"/>
            <a:ext cx="3615390" cy="77989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058 w 10000"/>
              <a:gd name="connsiteY3" fmla="*/ 9814 h 10000"/>
              <a:gd name="connsiteX4" fmla="*/ 0 w 10000"/>
              <a:gd name="connsiteY4" fmla="*/ 0 h 10000"/>
              <a:gd name="connsiteX0" fmla="*/ 0 w 10000"/>
              <a:gd name="connsiteY0" fmla="*/ 0 h 9814"/>
              <a:gd name="connsiteX1" fmla="*/ 10000 w 10000"/>
              <a:gd name="connsiteY1" fmla="*/ 0 h 9814"/>
              <a:gd name="connsiteX2" fmla="*/ 9190 w 10000"/>
              <a:gd name="connsiteY2" fmla="*/ 9814 h 9814"/>
              <a:gd name="connsiteX3" fmla="*/ 1058 w 10000"/>
              <a:gd name="connsiteY3" fmla="*/ 9814 h 9814"/>
              <a:gd name="connsiteX4" fmla="*/ 0 w 10000"/>
              <a:gd name="connsiteY4" fmla="*/ 0 h 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14">
                <a:moveTo>
                  <a:pt x="0" y="0"/>
                </a:moveTo>
                <a:lnTo>
                  <a:pt x="10000" y="0"/>
                </a:lnTo>
                <a:lnTo>
                  <a:pt x="9190" y="9814"/>
                </a:lnTo>
                <a:lnTo>
                  <a:pt x="1058" y="9814"/>
                </a:lnTo>
                <a:lnTo>
                  <a:pt x="0" y="0"/>
                </a:lnTo>
                <a:close/>
              </a:path>
            </a:pathLst>
          </a:custGeom>
          <a:solidFill>
            <a:schemeClr val="accent2"/>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many, few, some, any</a:t>
            </a:r>
            <a:endParaRPr lang="en-IN"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Flowchart: Manual Operation 7">
            <a:extLst>
              <a:ext uri="{FF2B5EF4-FFF2-40B4-BE49-F238E27FC236}">
                <a16:creationId xmlns:a16="http://schemas.microsoft.com/office/drawing/2014/main" id="{DEEC66E2-F299-4DCE-AE75-565A3866A050}"/>
              </a:ext>
            </a:extLst>
          </p:cNvPr>
          <p:cNvSpPr/>
          <p:nvPr/>
        </p:nvSpPr>
        <p:spPr>
          <a:xfrm>
            <a:off x="7301906" y="5015932"/>
            <a:ext cx="3615390" cy="77989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1058 w 10000"/>
              <a:gd name="connsiteY3" fmla="*/ 9814 h 10000"/>
              <a:gd name="connsiteX4" fmla="*/ 0 w 10000"/>
              <a:gd name="connsiteY4" fmla="*/ 0 h 10000"/>
              <a:gd name="connsiteX0" fmla="*/ 0 w 10000"/>
              <a:gd name="connsiteY0" fmla="*/ 0 h 9814"/>
              <a:gd name="connsiteX1" fmla="*/ 10000 w 10000"/>
              <a:gd name="connsiteY1" fmla="*/ 0 h 9814"/>
              <a:gd name="connsiteX2" fmla="*/ 9190 w 10000"/>
              <a:gd name="connsiteY2" fmla="*/ 9814 h 9814"/>
              <a:gd name="connsiteX3" fmla="*/ 1058 w 10000"/>
              <a:gd name="connsiteY3" fmla="*/ 9814 h 9814"/>
              <a:gd name="connsiteX4" fmla="*/ 0 w 10000"/>
              <a:gd name="connsiteY4" fmla="*/ 0 h 9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14">
                <a:moveTo>
                  <a:pt x="0" y="0"/>
                </a:moveTo>
                <a:lnTo>
                  <a:pt x="10000" y="0"/>
                </a:lnTo>
                <a:lnTo>
                  <a:pt x="9190" y="9814"/>
                </a:lnTo>
                <a:lnTo>
                  <a:pt x="1058" y="9814"/>
                </a:lnTo>
                <a:lnTo>
                  <a:pt x="0" y="0"/>
                </a:lnTo>
                <a:close/>
              </a:path>
            </a:pathLst>
          </a:custGeom>
          <a:solidFill>
            <a:schemeClr val="accent2"/>
          </a:solidFill>
          <a:ln>
            <a:noFill/>
          </a:ln>
          <a:effectLst>
            <a:outerShdw blurRad="50800" dist="38100" dir="8100000" algn="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one, two, five</a:t>
            </a:r>
            <a:endParaRPr lang="en-IN"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itle 1"/>
          <p:cNvSpPr>
            <a:spLocks noGrp="1"/>
          </p:cNvSpPr>
          <p:nvPr>
            <p:ph type="title" idx="4294967295"/>
          </p:nvPr>
        </p:nvSpPr>
        <p:spPr>
          <a:xfrm>
            <a:off x="2262224" y="71438"/>
            <a:ext cx="7682975" cy="654050"/>
          </a:xfrm>
          <a:prstGeom prst="rect">
            <a:avLst/>
          </a:prstGeom>
          <a:gradFill flip="none" rotWithShape="1">
            <a:gsLst>
              <a:gs pos="0">
                <a:srgbClr val="9A03D7">
                  <a:tint val="66000"/>
                  <a:satMod val="160000"/>
                </a:srgbClr>
              </a:gs>
              <a:gs pos="50000">
                <a:srgbClr val="9A03D7">
                  <a:tint val="44500"/>
                  <a:satMod val="160000"/>
                </a:srgbClr>
              </a:gs>
              <a:gs pos="100000">
                <a:srgbClr val="9A03D7">
                  <a:tint val="23500"/>
                  <a:satMod val="160000"/>
                </a:srgbClr>
              </a:gs>
            </a:gsLst>
            <a:path path="circle">
              <a:fillToRect r="100000" b="100000"/>
            </a:path>
            <a:tileRect l="-100000" t="-100000"/>
          </a:gradFill>
        </p:spPr>
        <p:style>
          <a:lnRef idx="1">
            <a:schemeClr val="accent5"/>
          </a:lnRef>
          <a:fillRef idx="2">
            <a:schemeClr val="accent5"/>
          </a:fillRef>
          <a:effectRef idx="1">
            <a:schemeClr val="accent5"/>
          </a:effectRef>
          <a:fontRef idx="minor">
            <a:schemeClr val="dk1"/>
          </a:fontRef>
        </p:style>
        <p:txBody>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Determiners/ Numbers </a:t>
            </a:r>
          </a:p>
        </p:txBody>
      </p:sp>
    </p:spTree>
    <p:extLst>
      <p:ext uri="{BB962C8B-B14F-4D97-AF65-F5344CB8AC3E}">
        <p14:creationId xmlns:p14="http://schemas.microsoft.com/office/powerpoint/2010/main" val="200728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linds(horizontal)">
                                      <p:cBhvr>
                                        <p:cTn id="11" dur="500"/>
                                        <p:tgtEl>
                                          <p:spTgt spid="4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blinds(horizontal)">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blinds(horizontal)">
                                      <p:cBhvr>
                                        <p:cTn id="29" dur="500"/>
                                        <p:tgtEl>
                                          <p:spTgt spid="4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childTnLst>
                          </p:cTn>
                        </p:par>
                        <p:par>
                          <p:cTn id="35" fill="hold">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blinds(horizontal)">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linds(horizontal)">
                                      <p:cBhvr>
                                        <p:cTn id="43" dur="500"/>
                                        <p:tgtEl>
                                          <p:spTgt spid="5"/>
                                        </p:tgtEl>
                                      </p:cBhvr>
                                    </p:animEffect>
                                  </p:childTnLst>
                                </p:cTn>
                              </p:par>
                            </p:childTnLst>
                          </p:cTn>
                        </p:par>
                        <p:par>
                          <p:cTn id="44" fill="hold">
                            <p:stCondLst>
                              <p:cond delay="500"/>
                            </p:stCondLst>
                            <p:childTnLst>
                              <p:par>
                                <p:cTn id="45" presetID="3" presetClass="entr" presetSubtype="1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blinds(horizontal)">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45"/>
                    </p:tgtEl>
                  </p:cond>
                </p:stCondLst>
                <p:endSync evt="end" delay="0">
                  <p:rtn val="all"/>
                </p:endSync>
                <p:childTnLst>
                  <p:par>
                    <p:cTn id="49" fill="hold">
                      <p:stCondLst>
                        <p:cond delay="0"/>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1000"/>
                                        <p:tgtEl>
                                          <p:spTgt spid="6"/>
                                        </p:tgtEl>
                                      </p:cBhvr>
                                    </p:animEffect>
                                    <p:anim calcmode="lin" valueType="num">
                                      <p:cBhvr>
                                        <p:cTn id="54" dur="1000" fill="hold"/>
                                        <p:tgtEl>
                                          <p:spTgt spid="6"/>
                                        </p:tgtEl>
                                        <p:attrNameLst>
                                          <p:attrName>ppt_x</p:attrName>
                                        </p:attrNameLst>
                                      </p:cBhvr>
                                      <p:tavLst>
                                        <p:tav tm="0">
                                          <p:val>
                                            <p:strVal val="#ppt_x"/>
                                          </p:val>
                                        </p:tav>
                                        <p:tav tm="100000">
                                          <p:val>
                                            <p:strVal val="#ppt_x"/>
                                          </p:val>
                                        </p:tav>
                                      </p:tavLst>
                                    </p:anim>
                                    <p:anim calcmode="lin" valueType="num">
                                      <p:cBhvr>
                                        <p:cTn id="5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5"/>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1000"/>
                                        <p:tgtEl>
                                          <p:spTgt spid="3"/>
                                        </p:tgtEl>
                                      </p:cBhvr>
                                    </p:animEffect>
                                    <p:anim calcmode="lin" valueType="num">
                                      <p:cBhvr>
                                        <p:cTn id="62" dur="1000" fill="hold"/>
                                        <p:tgtEl>
                                          <p:spTgt spid="3"/>
                                        </p:tgtEl>
                                        <p:attrNameLst>
                                          <p:attrName>ppt_x</p:attrName>
                                        </p:attrNameLst>
                                      </p:cBhvr>
                                      <p:tavLst>
                                        <p:tav tm="0">
                                          <p:val>
                                            <p:strVal val="#ppt_x"/>
                                          </p:val>
                                        </p:tav>
                                        <p:tav tm="100000">
                                          <p:val>
                                            <p:strVal val="#ppt_x"/>
                                          </p:val>
                                        </p:tav>
                                      </p:tavLst>
                                    </p:anim>
                                    <p:anim calcmode="lin" valueType="num">
                                      <p:cBhvr>
                                        <p:cTn id="6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6"/>
                  </p:tgtEl>
                </p:cond>
              </p:nextCondLst>
            </p:seq>
            <p:seq concurrent="1" nextAc="seek">
              <p:cTn id="64" restart="whenNotActive" fill="hold" evtFilter="cancelBubble" nodeType="interactiveSeq">
                <p:stCondLst>
                  <p:cond evt="onClick" delay="0">
                    <p:tgtEl>
                      <p:spTgt spid="47"/>
                    </p:tgtEl>
                  </p:cond>
                </p:stCondLst>
                <p:endSync evt="end" delay="0">
                  <p:rtn val="all"/>
                </p:endSync>
                <p:childTnLst>
                  <p:par>
                    <p:cTn id="65" fill="hold">
                      <p:stCondLst>
                        <p:cond delay="0"/>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2"/>
                                        </p:tgtEl>
                                        <p:attrNameLst>
                                          <p:attrName>style.visibility</p:attrName>
                                        </p:attrNameLst>
                                      </p:cBhvr>
                                      <p:to>
                                        <p:strVal val="visible"/>
                                      </p:to>
                                    </p:set>
                                    <p:animEffect transition="in" filter="fade">
                                      <p:cBhvr>
                                        <p:cTn id="69" dur="1000"/>
                                        <p:tgtEl>
                                          <p:spTgt spid="2"/>
                                        </p:tgtEl>
                                      </p:cBhvr>
                                    </p:animEffect>
                                    <p:anim calcmode="lin" valueType="num">
                                      <p:cBhvr>
                                        <p:cTn id="70" dur="1000" fill="hold"/>
                                        <p:tgtEl>
                                          <p:spTgt spid="2"/>
                                        </p:tgtEl>
                                        <p:attrNameLst>
                                          <p:attrName>ppt_x</p:attrName>
                                        </p:attrNameLst>
                                      </p:cBhvr>
                                      <p:tavLst>
                                        <p:tav tm="0">
                                          <p:val>
                                            <p:strVal val="#ppt_x"/>
                                          </p:val>
                                        </p:tav>
                                        <p:tav tm="100000">
                                          <p:val>
                                            <p:strVal val="#ppt_x"/>
                                          </p:val>
                                        </p:tav>
                                      </p:tavLst>
                                    </p:anim>
                                    <p:anim calcmode="lin" valueType="num">
                                      <p:cBhvr>
                                        <p:cTn id="7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7"/>
                  </p:tgtEl>
                </p:cond>
              </p:nextCondLst>
            </p:seq>
            <p:seq concurrent="1" nextAc="seek">
              <p:cTn id="72" restart="whenNotActive" fill="hold" evtFilter="cancelBubble" nodeType="interactiveSeq">
                <p:stCondLst>
                  <p:cond evt="onClick" delay="0">
                    <p:tgtEl>
                      <p:spTgt spid="48"/>
                    </p:tgtEl>
                  </p:cond>
                </p:stCondLst>
                <p:endSync evt="end" delay="0">
                  <p:rtn val="all"/>
                </p:endSync>
                <p:childTnLst>
                  <p:par>
                    <p:cTn id="73" fill="hold">
                      <p:stCondLst>
                        <p:cond delay="0"/>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1000"/>
                                        <p:tgtEl>
                                          <p:spTgt spid="4"/>
                                        </p:tgtEl>
                                      </p:cBhvr>
                                    </p:animEffect>
                                    <p:anim calcmode="lin" valueType="num">
                                      <p:cBhvr>
                                        <p:cTn id="78" dur="1000" fill="hold"/>
                                        <p:tgtEl>
                                          <p:spTgt spid="4"/>
                                        </p:tgtEl>
                                        <p:attrNameLst>
                                          <p:attrName>ppt_x</p:attrName>
                                        </p:attrNameLst>
                                      </p:cBhvr>
                                      <p:tavLst>
                                        <p:tav tm="0">
                                          <p:val>
                                            <p:strVal val="#ppt_x"/>
                                          </p:val>
                                        </p:tav>
                                        <p:tav tm="100000">
                                          <p:val>
                                            <p:strVal val="#ppt_x"/>
                                          </p:val>
                                        </p:tav>
                                      </p:tavLst>
                                    </p:anim>
                                    <p:anim calcmode="lin" valueType="num">
                                      <p:cBhvr>
                                        <p:cTn id="7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8"/>
                  </p:tgtEl>
                </p:cond>
              </p:nextCondLst>
            </p:seq>
            <p:seq concurrent="1" nextAc="seek">
              <p:cTn id="80" restart="whenNotActive" fill="hold" evtFilter="cancelBubble" nodeType="interactiveSeq">
                <p:stCondLst>
                  <p:cond evt="onClick" delay="0">
                    <p:tgtEl>
                      <p:spTgt spid="49"/>
                    </p:tgtEl>
                  </p:cond>
                </p:stCondLst>
                <p:endSync evt="end" delay="0">
                  <p:rtn val="all"/>
                </p:endSync>
                <p:childTnLst>
                  <p:par>
                    <p:cTn id="81" fill="hold">
                      <p:stCondLst>
                        <p:cond delay="0"/>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1000"/>
                                        <p:tgtEl>
                                          <p:spTgt spid="5"/>
                                        </p:tgtEl>
                                      </p:cBhvr>
                                    </p:animEffect>
                                    <p:anim calcmode="lin" valueType="num">
                                      <p:cBhvr>
                                        <p:cTn id="86" dur="1000" fill="hold"/>
                                        <p:tgtEl>
                                          <p:spTgt spid="5"/>
                                        </p:tgtEl>
                                        <p:attrNameLst>
                                          <p:attrName>ppt_x</p:attrName>
                                        </p:attrNameLst>
                                      </p:cBhvr>
                                      <p:tavLst>
                                        <p:tav tm="0">
                                          <p:val>
                                            <p:strVal val="#ppt_x"/>
                                          </p:val>
                                        </p:tav>
                                        <p:tav tm="100000">
                                          <p:val>
                                            <p:strVal val="#ppt_x"/>
                                          </p:val>
                                        </p:tav>
                                      </p:tavLst>
                                    </p:anim>
                                    <p:anim calcmode="lin" valueType="num">
                                      <p:cBhvr>
                                        <p:cTn id="8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49"/>
                  </p:tgtEl>
                </p:cond>
              </p:nextCondLst>
            </p:seq>
          </p:childTnLst>
        </p:cTn>
      </p:par>
    </p:tnLst>
    <p:bldLst>
      <p:bldP spid="45" grpId="0" animBg="1"/>
      <p:bldP spid="46" grpId="0" animBg="1"/>
      <p:bldP spid="47" grpId="0" animBg="1"/>
      <p:bldP spid="48" grpId="0" animBg="1"/>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35F0267-DF20-4FB8-98BA-52408BFB154C}"/>
              </a:ext>
            </a:extLst>
          </p:cNvPr>
          <p:cNvGrpSpPr/>
          <p:nvPr/>
        </p:nvGrpSpPr>
        <p:grpSpPr>
          <a:xfrm>
            <a:off x="4934857" y="1799792"/>
            <a:ext cx="2000873" cy="2452894"/>
            <a:chOff x="4070302" y="1400176"/>
            <a:chExt cx="4051398" cy="4057649"/>
          </a:xfrm>
          <a:effectLst>
            <a:glow rad="127000">
              <a:schemeClr val="accent1">
                <a:alpha val="77000"/>
              </a:schemeClr>
            </a:glow>
          </a:effectLst>
          <a:scene3d>
            <a:camera prst="perspectiveRelaxedModerately" fov="2100000">
              <a:rot lat="19800000" lon="0" rev="0"/>
            </a:camera>
            <a:lightRig rig="sunrise" dir="t">
              <a:rot lat="0" lon="0" rev="16200000"/>
            </a:lightRig>
          </a:scene3d>
        </p:grpSpPr>
        <p:sp>
          <p:nvSpPr>
            <p:cNvPr id="3" name="Freeform: Shape 2">
              <a:extLst>
                <a:ext uri="{FF2B5EF4-FFF2-40B4-BE49-F238E27FC236}">
                  <a16:creationId xmlns:a16="http://schemas.microsoft.com/office/drawing/2014/main" id="{B0B917B3-9983-41F1-9857-D4FED83D5B88}"/>
                </a:ext>
              </a:extLst>
            </p:cNvPr>
            <p:cNvSpPr/>
            <p:nvPr/>
          </p:nvSpPr>
          <p:spPr>
            <a:xfrm>
              <a:off x="4739707" y="1400176"/>
              <a:ext cx="1356293" cy="767461"/>
            </a:xfrm>
            <a:custGeom>
              <a:avLst/>
              <a:gdLst>
                <a:gd name="connsiteX0" fmla="*/ 1356293 w 1356293"/>
                <a:gd name="connsiteY0" fmla="*/ 0 h 767461"/>
                <a:gd name="connsiteX1" fmla="*/ 1356293 w 1356293"/>
                <a:gd name="connsiteY1" fmla="*/ 345631 h 767461"/>
                <a:gd name="connsiteX2" fmla="*/ 1184197 w 1356293"/>
                <a:gd name="connsiteY2" fmla="*/ 354321 h 767461"/>
                <a:gd name="connsiteX3" fmla="*/ 285626 w 1356293"/>
                <a:gd name="connsiteY3" fmla="*/ 729991 h 767461"/>
                <a:gd name="connsiteX4" fmla="*/ 244398 w 1356293"/>
                <a:gd name="connsiteY4" fmla="*/ 767461 h 767461"/>
                <a:gd name="connsiteX5" fmla="*/ 0 w 1356293"/>
                <a:gd name="connsiteY5" fmla="*/ 523063 h 767461"/>
                <a:gd name="connsiteX6" fmla="*/ 65773 w 1356293"/>
                <a:gd name="connsiteY6" fmla="*/ 463285 h 767461"/>
                <a:gd name="connsiteX7" fmla="*/ 1148858 w 1356293"/>
                <a:gd name="connsiteY7" fmla="*/ 10475 h 767461"/>
                <a:gd name="connsiteX8" fmla="*/ 1356293 w 1356293"/>
                <a:gd name="connsiteY8" fmla="*/ 0 h 76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6293" h="767461">
                  <a:moveTo>
                    <a:pt x="1356293" y="0"/>
                  </a:moveTo>
                  <a:lnTo>
                    <a:pt x="1356293" y="345631"/>
                  </a:lnTo>
                  <a:lnTo>
                    <a:pt x="1184197" y="354321"/>
                  </a:lnTo>
                  <a:cubicBezTo>
                    <a:pt x="844693" y="388800"/>
                    <a:pt x="535017" y="524176"/>
                    <a:pt x="285626" y="729991"/>
                  </a:cubicBezTo>
                  <a:lnTo>
                    <a:pt x="244398" y="767461"/>
                  </a:lnTo>
                  <a:lnTo>
                    <a:pt x="0" y="523063"/>
                  </a:lnTo>
                  <a:lnTo>
                    <a:pt x="65773" y="463285"/>
                  </a:lnTo>
                  <a:cubicBezTo>
                    <a:pt x="366374" y="215208"/>
                    <a:pt x="739640" y="52033"/>
                    <a:pt x="1148858" y="10475"/>
                  </a:cubicBezTo>
                  <a:lnTo>
                    <a:pt x="1356293" y="0"/>
                  </a:lnTo>
                  <a:close/>
                </a:path>
              </a:pathLst>
            </a:custGeom>
            <a:solidFill>
              <a:srgbClr val="00AFB9"/>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reeform: Shape 3">
              <a:extLst>
                <a:ext uri="{FF2B5EF4-FFF2-40B4-BE49-F238E27FC236}">
                  <a16:creationId xmlns:a16="http://schemas.microsoft.com/office/drawing/2014/main" id="{EB739CCE-F8C6-4AE6-A6D3-9CA2ADEC051B}"/>
                </a:ext>
              </a:extLst>
            </p:cNvPr>
            <p:cNvSpPr/>
            <p:nvPr/>
          </p:nvSpPr>
          <p:spPr>
            <a:xfrm>
              <a:off x="6219824" y="1406428"/>
              <a:ext cx="1297338" cy="820164"/>
            </a:xfrm>
            <a:custGeom>
              <a:avLst/>
              <a:gdLst>
                <a:gd name="connsiteX0" fmla="*/ 0 w 1297338"/>
                <a:gd name="connsiteY0" fmla="*/ 0 h 820164"/>
                <a:gd name="connsiteX1" fmla="*/ 83612 w 1297338"/>
                <a:gd name="connsiteY1" fmla="*/ 4222 h 820164"/>
                <a:gd name="connsiteX2" fmla="*/ 1166697 w 1297338"/>
                <a:gd name="connsiteY2" fmla="*/ 457032 h 820164"/>
                <a:gd name="connsiteX3" fmla="*/ 1297338 w 1297338"/>
                <a:gd name="connsiteY3" fmla="*/ 575766 h 820164"/>
                <a:gd name="connsiteX4" fmla="*/ 1052940 w 1297338"/>
                <a:gd name="connsiteY4" fmla="*/ 820164 h 820164"/>
                <a:gd name="connsiteX5" fmla="*/ 946844 w 1297338"/>
                <a:gd name="connsiteY5" fmla="*/ 723738 h 820164"/>
                <a:gd name="connsiteX6" fmla="*/ 48273 w 1297338"/>
                <a:gd name="connsiteY6" fmla="*/ 348068 h 820164"/>
                <a:gd name="connsiteX7" fmla="*/ 0 w 1297338"/>
                <a:gd name="connsiteY7" fmla="*/ 345631 h 820164"/>
                <a:gd name="connsiteX8" fmla="*/ 0 w 1297338"/>
                <a:gd name="connsiteY8" fmla="*/ 0 h 82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7338" h="820164">
                  <a:moveTo>
                    <a:pt x="0" y="0"/>
                  </a:moveTo>
                  <a:lnTo>
                    <a:pt x="83612" y="4222"/>
                  </a:lnTo>
                  <a:cubicBezTo>
                    <a:pt x="492831" y="45780"/>
                    <a:pt x="866097" y="208955"/>
                    <a:pt x="1166697" y="457032"/>
                  </a:cubicBezTo>
                  <a:lnTo>
                    <a:pt x="1297338" y="575766"/>
                  </a:lnTo>
                  <a:lnTo>
                    <a:pt x="1052940" y="820164"/>
                  </a:lnTo>
                  <a:lnTo>
                    <a:pt x="946844" y="723738"/>
                  </a:lnTo>
                  <a:cubicBezTo>
                    <a:pt x="697454" y="517923"/>
                    <a:pt x="387777" y="382547"/>
                    <a:pt x="48273" y="348068"/>
                  </a:cubicBezTo>
                  <a:lnTo>
                    <a:pt x="0" y="345631"/>
                  </a:lnTo>
                  <a:lnTo>
                    <a:pt x="0" y="0"/>
                  </a:lnTo>
                  <a:close/>
                </a:path>
              </a:pathLst>
            </a:custGeom>
            <a:solidFill>
              <a:schemeClr val="accent2">
                <a:lumMod val="75000"/>
              </a:schemeClr>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Freeform: Shape 4">
              <a:extLst>
                <a:ext uri="{FF2B5EF4-FFF2-40B4-BE49-F238E27FC236}">
                  <a16:creationId xmlns:a16="http://schemas.microsoft.com/office/drawing/2014/main" id="{10770EF3-ADBF-4951-8725-B30F3F85BEEB}"/>
                </a:ext>
              </a:extLst>
            </p:cNvPr>
            <p:cNvSpPr/>
            <p:nvPr/>
          </p:nvSpPr>
          <p:spPr>
            <a:xfrm>
              <a:off x="4070303" y="2007841"/>
              <a:ext cx="823289" cy="1359247"/>
            </a:xfrm>
            <a:custGeom>
              <a:avLst/>
              <a:gdLst>
                <a:gd name="connsiteX0" fmla="*/ 578891 w 823289"/>
                <a:gd name="connsiteY0" fmla="*/ 0 h 1359247"/>
                <a:gd name="connsiteX1" fmla="*/ 823289 w 823289"/>
                <a:gd name="connsiteY1" fmla="*/ 244398 h 1359247"/>
                <a:gd name="connsiteX2" fmla="*/ 726864 w 823289"/>
                <a:gd name="connsiteY2" fmla="*/ 350492 h 1359247"/>
                <a:gd name="connsiteX3" fmla="*/ 351194 w 823289"/>
                <a:gd name="connsiteY3" fmla="*/ 1249063 h 1359247"/>
                <a:gd name="connsiteX4" fmla="*/ 345631 w 823289"/>
                <a:gd name="connsiteY4" fmla="*/ 1359247 h 1359247"/>
                <a:gd name="connsiteX5" fmla="*/ 0 w 823289"/>
                <a:gd name="connsiteY5" fmla="*/ 1359247 h 1359247"/>
                <a:gd name="connsiteX6" fmla="*/ 7348 w 823289"/>
                <a:gd name="connsiteY6" fmla="*/ 1213724 h 1359247"/>
                <a:gd name="connsiteX7" fmla="*/ 460158 w 823289"/>
                <a:gd name="connsiteY7" fmla="*/ 130639 h 1359247"/>
                <a:gd name="connsiteX8" fmla="*/ 578891 w 823289"/>
                <a:gd name="connsiteY8" fmla="*/ 0 h 135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289" h="1359247">
                  <a:moveTo>
                    <a:pt x="578891" y="0"/>
                  </a:moveTo>
                  <a:lnTo>
                    <a:pt x="823289" y="244398"/>
                  </a:lnTo>
                  <a:lnTo>
                    <a:pt x="726864" y="350492"/>
                  </a:lnTo>
                  <a:cubicBezTo>
                    <a:pt x="521049" y="599883"/>
                    <a:pt x="385673" y="909559"/>
                    <a:pt x="351194" y="1249063"/>
                  </a:cubicBezTo>
                  <a:lnTo>
                    <a:pt x="345631" y="1359247"/>
                  </a:lnTo>
                  <a:lnTo>
                    <a:pt x="0" y="1359247"/>
                  </a:lnTo>
                  <a:lnTo>
                    <a:pt x="7348" y="1213724"/>
                  </a:lnTo>
                  <a:cubicBezTo>
                    <a:pt x="48906" y="804506"/>
                    <a:pt x="212081" y="431240"/>
                    <a:pt x="460158" y="130639"/>
                  </a:cubicBezTo>
                  <a:lnTo>
                    <a:pt x="578891" y="0"/>
                  </a:lnTo>
                  <a:close/>
                </a:path>
              </a:pathLst>
            </a:custGeom>
            <a:solidFill>
              <a:srgbClr val="4361EE"/>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Freeform: Shape 5">
              <a:extLst>
                <a:ext uri="{FF2B5EF4-FFF2-40B4-BE49-F238E27FC236}">
                  <a16:creationId xmlns:a16="http://schemas.microsoft.com/office/drawing/2014/main" id="{E35F4F55-4F02-4B5D-B55F-7F24AEF345C3}"/>
                </a:ext>
              </a:extLst>
            </p:cNvPr>
            <p:cNvSpPr/>
            <p:nvPr/>
          </p:nvSpPr>
          <p:spPr>
            <a:xfrm>
              <a:off x="7357365" y="2072707"/>
              <a:ext cx="764334" cy="1294380"/>
            </a:xfrm>
            <a:custGeom>
              <a:avLst/>
              <a:gdLst>
                <a:gd name="connsiteX0" fmla="*/ 244398 w 764334"/>
                <a:gd name="connsiteY0" fmla="*/ 0 h 1294380"/>
                <a:gd name="connsiteX1" fmla="*/ 304175 w 764334"/>
                <a:gd name="connsiteY1" fmla="*/ 65772 h 1294380"/>
                <a:gd name="connsiteX2" fmla="*/ 756985 w 764334"/>
                <a:gd name="connsiteY2" fmla="*/ 1148857 h 1294380"/>
                <a:gd name="connsiteX3" fmla="*/ 764334 w 764334"/>
                <a:gd name="connsiteY3" fmla="*/ 1294380 h 1294380"/>
                <a:gd name="connsiteX4" fmla="*/ 418703 w 764334"/>
                <a:gd name="connsiteY4" fmla="*/ 1294380 h 1294380"/>
                <a:gd name="connsiteX5" fmla="*/ 413139 w 764334"/>
                <a:gd name="connsiteY5" fmla="*/ 1184196 h 1294380"/>
                <a:gd name="connsiteX6" fmla="*/ 37469 w 764334"/>
                <a:gd name="connsiteY6" fmla="*/ 285625 h 1294380"/>
                <a:gd name="connsiteX7" fmla="*/ 0 w 764334"/>
                <a:gd name="connsiteY7" fmla="*/ 244398 h 1294380"/>
                <a:gd name="connsiteX8" fmla="*/ 244398 w 764334"/>
                <a:gd name="connsiteY8" fmla="*/ 0 h 129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334" h="1294380">
                  <a:moveTo>
                    <a:pt x="244398" y="0"/>
                  </a:moveTo>
                  <a:lnTo>
                    <a:pt x="304175" y="65772"/>
                  </a:lnTo>
                  <a:cubicBezTo>
                    <a:pt x="552253" y="366373"/>
                    <a:pt x="715427" y="739639"/>
                    <a:pt x="756985" y="1148857"/>
                  </a:cubicBezTo>
                  <a:lnTo>
                    <a:pt x="764334" y="1294380"/>
                  </a:lnTo>
                  <a:lnTo>
                    <a:pt x="418703" y="1294380"/>
                  </a:lnTo>
                  <a:lnTo>
                    <a:pt x="413139" y="1184196"/>
                  </a:lnTo>
                  <a:cubicBezTo>
                    <a:pt x="378661" y="844692"/>
                    <a:pt x="243285" y="535016"/>
                    <a:pt x="37469" y="285625"/>
                  </a:cubicBezTo>
                  <a:lnTo>
                    <a:pt x="0" y="244398"/>
                  </a:lnTo>
                  <a:lnTo>
                    <a:pt x="244398" y="0"/>
                  </a:lnTo>
                  <a:close/>
                </a:path>
              </a:pathLst>
            </a:custGeom>
            <a:solidFill>
              <a:schemeClr val="accent3">
                <a:lumMod val="75000"/>
              </a:schemeClr>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5463CB16-AD03-4741-9460-878439A40CCE}"/>
                </a:ext>
              </a:extLst>
            </p:cNvPr>
            <p:cNvSpPr/>
            <p:nvPr/>
          </p:nvSpPr>
          <p:spPr>
            <a:xfrm>
              <a:off x="4070302" y="3490913"/>
              <a:ext cx="823290" cy="1359249"/>
            </a:xfrm>
            <a:custGeom>
              <a:avLst/>
              <a:gdLst>
                <a:gd name="connsiteX0" fmla="*/ 0 w 823290"/>
                <a:gd name="connsiteY0" fmla="*/ 0 h 1359249"/>
                <a:gd name="connsiteX1" fmla="*/ 345630 w 823290"/>
                <a:gd name="connsiteY1" fmla="*/ 0 h 1359249"/>
                <a:gd name="connsiteX2" fmla="*/ 351194 w 823290"/>
                <a:gd name="connsiteY2" fmla="*/ 110185 h 1359249"/>
                <a:gd name="connsiteX3" fmla="*/ 726864 w 823290"/>
                <a:gd name="connsiteY3" fmla="*/ 1008756 h 1359249"/>
                <a:gd name="connsiteX4" fmla="*/ 823290 w 823290"/>
                <a:gd name="connsiteY4" fmla="*/ 1114851 h 1359249"/>
                <a:gd name="connsiteX5" fmla="*/ 578892 w 823290"/>
                <a:gd name="connsiteY5" fmla="*/ 1359249 h 1359249"/>
                <a:gd name="connsiteX6" fmla="*/ 460158 w 823290"/>
                <a:gd name="connsiteY6" fmla="*/ 1228609 h 1359249"/>
                <a:gd name="connsiteX7" fmla="*/ 7348 w 823290"/>
                <a:gd name="connsiteY7" fmla="*/ 145524 h 1359249"/>
                <a:gd name="connsiteX8" fmla="*/ 0 w 823290"/>
                <a:gd name="connsiteY8" fmla="*/ 0 h 135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290" h="1359249">
                  <a:moveTo>
                    <a:pt x="0" y="0"/>
                  </a:moveTo>
                  <a:lnTo>
                    <a:pt x="345630" y="0"/>
                  </a:lnTo>
                  <a:lnTo>
                    <a:pt x="351194" y="110185"/>
                  </a:lnTo>
                  <a:cubicBezTo>
                    <a:pt x="385673" y="449689"/>
                    <a:pt x="521049" y="759366"/>
                    <a:pt x="726864" y="1008756"/>
                  </a:cubicBezTo>
                  <a:lnTo>
                    <a:pt x="823290" y="1114851"/>
                  </a:lnTo>
                  <a:lnTo>
                    <a:pt x="578892" y="1359249"/>
                  </a:lnTo>
                  <a:lnTo>
                    <a:pt x="460158" y="1228609"/>
                  </a:lnTo>
                  <a:cubicBezTo>
                    <a:pt x="212081" y="928009"/>
                    <a:pt x="48906" y="554743"/>
                    <a:pt x="7348" y="145524"/>
                  </a:cubicBezTo>
                  <a:lnTo>
                    <a:pt x="0" y="0"/>
                  </a:lnTo>
                  <a:close/>
                </a:path>
              </a:pathLst>
            </a:custGeom>
            <a:solidFill>
              <a:srgbClr val="480CA8"/>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Freeform: Shape 7">
              <a:extLst>
                <a:ext uri="{FF2B5EF4-FFF2-40B4-BE49-F238E27FC236}">
                  <a16:creationId xmlns:a16="http://schemas.microsoft.com/office/drawing/2014/main" id="{67344CD3-ACBC-4585-A4E9-3AB786166E71}"/>
                </a:ext>
              </a:extLst>
            </p:cNvPr>
            <p:cNvSpPr/>
            <p:nvPr/>
          </p:nvSpPr>
          <p:spPr>
            <a:xfrm>
              <a:off x="7357365" y="3490914"/>
              <a:ext cx="764335" cy="1294381"/>
            </a:xfrm>
            <a:custGeom>
              <a:avLst/>
              <a:gdLst>
                <a:gd name="connsiteX0" fmla="*/ 418704 w 764335"/>
                <a:gd name="connsiteY0" fmla="*/ 0 h 1294381"/>
                <a:gd name="connsiteX1" fmla="*/ 764335 w 764335"/>
                <a:gd name="connsiteY1" fmla="*/ 0 h 1294381"/>
                <a:gd name="connsiteX2" fmla="*/ 756986 w 764335"/>
                <a:gd name="connsiteY2" fmla="*/ 145523 h 1294381"/>
                <a:gd name="connsiteX3" fmla="*/ 304176 w 764335"/>
                <a:gd name="connsiteY3" fmla="*/ 1228608 h 1294381"/>
                <a:gd name="connsiteX4" fmla="*/ 244398 w 764335"/>
                <a:gd name="connsiteY4" fmla="*/ 1294381 h 1294381"/>
                <a:gd name="connsiteX5" fmla="*/ 0 w 764335"/>
                <a:gd name="connsiteY5" fmla="*/ 1049983 h 1294381"/>
                <a:gd name="connsiteX6" fmla="*/ 37470 w 764335"/>
                <a:gd name="connsiteY6" fmla="*/ 1008755 h 1294381"/>
                <a:gd name="connsiteX7" fmla="*/ 413140 w 764335"/>
                <a:gd name="connsiteY7" fmla="*/ 110184 h 1294381"/>
                <a:gd name="connsiteX8" fmla="*/ 418704 w 764335"/>
                <a:gd name="connsiteY8" fmla="*/ 0 h 129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335" h="1294381">
                  <a:moveTo>
                    <a:pt x="418704" y="0"/>
                  </a:moveTo>
                  <a:lnTo>
                    <a:pt x="764335" y="0"/>
                  </a:lnTo>
                  <a:lnTo>
                    <a:pt x="756986" y="145523"/>
                  </a:lnTo>
                  <a:cubicBezTo>
                    <a:pt x="715428" y="554742"/>
                    <a:pt x="552254" y="928008"/>
                    <a:pt x="304176" y="1228608"/>
                  </a:cubicBezTo>
                  <a:lnTo>
                    <a:pt x="244398" y="1294381"/>
                  </a:lnTo>
                  <a:lnTo>
                    <a:pt x="0" y="1049983"/>
                  </a:lnTo>
                  <a:lnTo>
                    <a:pt x="37470" y="1008755"/>
                  </a:lnTo>
                  <a:cubicBezTo>
                    <a:pt x="243286" y="759365"/>
                    <a:pt x="378662" y="449688"/>
                    <a:pt x="413140" y="110184"/>
                  </a:cubicBezTo>
                  <a:lnTo>
                    <a:pt x="418704" y="0"/>
                  </a:lnTo>
                  <a:close/>
                </a:path>
              </a:pathLst>
            </a:custGeom>
            <a:solidFill>
              <a:srgbClr val="F72585"/>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Freeform: Shape 8">
              <a:extLst>
                <a:ext uri="{FF2B5EF4-FFF2-40B4-BE49-F238E27FC236}">
                  <a16:creationId xmlns:a16="http://schemas.microsoft.com/office/drawing/2014/main" id="{570B41B3-8BB7-4259-89D3-C11B5A0923BC}"/>
                </a:ext>
              </a:extLst>
            </p:cNvPr>
            <p:cNvSpPr/>
            <p:nvPr/>
          </p:nvSpPr>
          <p:spPr>
            <a:xfrm>
              <a:off x="6219824" y="4631410"/>
              <a:ext cx="1297336" cy="820163"/>
            </a:xfrm>
            <a:custGeom>
              <a:avLst/>
              <a:gdLst>
                <a:gd name="connsiteX0" fmla="*/ 1052938 w 1297336"/>
                <a:gd name="connsiteY0" fmla="*/ 0 h 820163"/>
                <a:gd name="connsiteX1" fmla="*/ 1297336 w 1297336"/>
                <a:gd name="connsiteY1" fmla="*/ 244398 h 820163"/>
                <a:gd name="connsiteX2" fmla="*/ 1166697 w 1297336"/>
                <a:gd name="connsiteY2" fmla="*/ 363131 h 820163"/>
                <a:gd name="connsiteX3" fmla="*/ 83612 w 1297336"/>
                <a:gd name="connsiteY3" fmla="*/ 815941 h 820163"/>
                <a:gd name="connsiteX4" fmla="*/ 0 w 1297336"/>
                <a:gd name="connsiteY4" fmla="*/ 820163 h 820163"/>
                <a:gd name="connsiteX5" fmla="*/ 0 w 1297336"/>
                <a:gd name="connsiteY5" fmla="*/ 474533 h 820163"/>
                <a:gd name="connsiteX6" fmla="*/ 48273 w 1297336"/>
                <a:gd name="connsiteY6" fmla="*/ 472095 h 820163"/>
                <a:gd name="connsiteX7" fmla="*/ 946844 w 1297336"/>
                <a:gd name="connsiteY7" fmla="*/ 96425 h 820163"/>
                <a:gd name="connsiteX8" fmla="*/ 1052938 w 1297336"/>
                <a:gd name="connsiteY8" fmla="*/ 0 h 82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7336" h="820163">
                  <a:moveTo>
                    <a:pt x="1052938" y="0"/>
                  </a:moveTo>
                  <a:lnTo>
                    <a:pt x="1297336" y="244398"/>
                  </a:lnTo>
                  <a:lnTo>
                    <a:pt x="1166697" y="363131"/>
                  </a:lnTo>
                  <a:cubicBezTo>
                    <a:pt x="866097" y="611209"/>
                    <a:pt x="492831" y="774383"/>
                    <a:pt x="83612" y="815941"/>
                  </a:cubicBezTo>
                  <a:lnTo>
                    <a:pt x="0" y="820163"/>
                  </a:lnTo>
                  <a:lnTo>
                    <a:pt x="0" y="474533"/>
                  </a:lnTo>
                  <a:lnTo>
                    <a:pt x="48273" y="472095"/>
                  </a:lnTo>
                  <a:cubicBezTo>
                    <a:pt x="387777" y="437617"/>
                    <a:pt x="697454" y="302241"/>
                    <a:pt x="946844" y="96425"/>
                  </a:cubicBezTo>
                  <a:lnTo>
                    <a:pt x="1052938" y="0"/>
                  </a:lnTo>
                  <a:close/>
                </a:path>
              </a:pathLst>
            </a:custGeom>
            <a:solidFill>
              <a:srgbClr val="B5179E"/>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Freeform: Shape 9">
              <a:extLst>
                <a:ext uri="{FF2B5EF4-FFF2-40B4-BE49-F238E27FC236}">
                  <a16:creationId xmlns:a16="http://schemas.microsoft.com/office/drawing/2014/main" id="{10EF572A-E96D-4A6E-8DE6-09EA8197ABF4}"/>
                </a:ext>
              </a:extLst>
            </p:cNvPr>
            <p:cNvSpPr/>
            <p:nvPr/>
          </p:nvSpPr>
          <p:spPr>
            <a:xfrm>
              <a:off x="4739707" y="4690365"/>
              <a:ext cx="1356292" cy="767460"/>
            </a:xfrm>
            <a:custGeom>
              <a:avLst/>
              <a:gdLst>
                <a:gd name="connsiteX0" fmla="*/ 244398 w 1356292"/>
                <a:gd name="connsiteY0" fmla="*/ 0 h 767460"/>
                <a:gd name="connsiteX1" fmla="*/ 285625 w 1356292"/>
                <a:gd name="connsiteY1" fmla="*/ 37469 h 767460"/>
                <a:gd name="connsiteX2" fmla="*/ 1184196 w 1356292"/>
                <a:gd name="connsiteY2" fmla="*/ 413139 h 767460"/>
                <a:gd name="connsiteX3" fmla="*/ 1356292 w 1356292"/>
                <a:gd name="connsiteY3" fmla="*/ 421829 h 767460"/>
                <a:gd name="connsiteX4" fmla="*/ 1356292 w 1356292"/>
                <a:gd name="connsiteY4" fmla="*/ 767460 h 767460"/>
                <a:gd name="connsiteX5" fmla="*/ 1148857 w 1356292"/>
                <a:gd name="connsiteY5" fmla="*/ 756985 h 767460"/>
                <a:gd name="connsiteX6" fmla="*/ 65772 w 1356292"/>
                <a:gd name="connsiteY6" fmla="*/ 304175 h 767460"/>
                <a:gd name="connsiteX7" fmla="*/ 0 w 1356292"/>
                <a:gd name="connsiteY7" fmla="*/ 244398 h 767460"/>
                <a:gd name="connsiteX8" fmla="*/ 244398 w 1356292"/>
                <a:gd name="connsiteY8" fmla="*/ 0 h 76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6292" h="767460">
                  <a:moveTo>
                    <a:pt x="244398" y="0"/>
                  </a:moveTo>
                  <a:lnTo>
                    <a:pt x="285625" y="37469"/>
                  </a:lnTo>
                  <a:cubicBezTo>
                    <a:pt x="535016" y="243285"/>
                    <a:pt x="844692" y="378661"/>
                    <a:pt x="1184196" y="413139"/>
                  </a:cubicBezTo>
                  <a:lnTo>
                    <a:pt x="1356292" y="421829"/>
                  </a:lnTo>
                  <a:lnTo>
                    <a:pt x="1356292" y="767460"/>
                  </a:lnTo>
                  <a:lnTo>
                    <a:pt x="1148857" y="756985"/>
                  </a:lnTo>
                  <a:cubicBezTo>
                    <a:pt x="739639" y="715427"/>
                    <a:pt x="366373" y="552253"/>
                    <a:pt x="65772" y="304175"/>
                  </a:cubicBezTo>
                  <a:lnTo>
                    <a:pt x="0" y="244398"/>
                  </a:lnTo>
                  <a:lnTo>
                    <a:pt x="244398" y="0"/>
                  </a:lnTo>
                  <a:close/>
                </a:path>
              </a:pathLst>
            </a:custGeom>
            <a:solidFill>
              <a:srgbClr val="7209B7"/>
            </a:solidFill>
            <a:ln>
              <a:noFill/>
            </a:ln>
            <a:sp3d extrusionH="2197100" prstMaterial="flat">
              <a:bevelT w="508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1" name="Oval 10">
            <a:extLst>
              <a:ext uri="{FF2B5EF4-FFF2-40B4-BE49-F238E27FC236}">
                <a16:creationId xmlns:a16="http://schemas.microsoft.com/office/drawing/2014/main" id="{09E32763-B6E5-4BF1-B3BC-5168C064B46D}"/>
              </a:ext>
            </a:extLst>
          </p:cNvPr>
          <p:cNvSpPr/>
          <p:nvPr/>
        </p:nvSpPr>
        <p:spPr>
          <a:xfrm>
            <a:off x="8181368" y="1328258"/>
            <a:ext cx="595902" cy="595901"/>
          </a:xfrm>
          <a:prstGeom prst="ellipse">
            <a:avLst/>
          </a:prstGeom>
          <a:solidFill>
            <a:schemeClr val="accent6">
              <a:lumMod val="50000"/>
            </a:schemeClr>
          </a:solidFill>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EB07C291-A4FF-4B71-B93F-4CA906A192ED}"/>
              </a:ext>
            </a:extLst>
          </p:cNvPr>
          <p:cNvSpPr/>
          <p:nvPr/>
        </p:nvSpPr>
        <p:spPr>
          <a:xfrm>
            <a:off x="8181368" y="2142438"/>
            <a:ext cx="595902" cy="595901"/>
          </a:xfrm>
          <a:prstGeom prst="ellipse">
            <a:avLst/>
          </a:prstGeom>
          <a:solidFill>
            <a:srgbClr val="8E921A"/>
          </a:solidFill>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13" name="Oval 12">
            <a:extLst>
              <a:ext uri="{FF2B5EF4-FFF2-40B4-BE49-F238E27FC236}">
                <a16:creationId xmlns:a16="http://schemas.microsoft.com/office/drawing/2014/main" id="{BBB0A690-705D-4F75-B9A4-EC2606896907}"/>
              </a:ext>
            </a:extLst>
          </p:cNvPr>
          <p:cNvSpPr/>
          <p:nvPr/>
        </p:nvSpPr>
        <p:spPr>
          <a:xfrm>
            <a:off x="8181368" y="2985646"/>
            <a:ext cx="595902" cy="595901"/>
          </a:xfrm>
          <a:prstGeom prst="ellipse">
            <a:avLst/>
          </a:prstGeom>
          <a:solidFill>
            <a:srgbClr val="CF1E70"/>
          </a:solidFill>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41498BF2-8FD5-4AE7-B742-14483A135137}"/>
              </a:ext>
            </a:extLst>
          </p:cNvPr>
          <p:cNvSpPr/>
          <p:nvPr/>
        </p:nvSpPr>
        <p:spPr>
          <a:xfrm>
            <a:off x="8181368" y="3819551"/>
            <a:ext cx="595902" cy="595901"/>
          </a:xfrm>
          <a:prstGeom prst="ellipse">
            <a:avLst/>
          </a:prstGeom>
          <a:solidFill>
            <a:srgbClr val="AC1596"/>
          </a:solidFill>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cxnSp>
        <p:nvCxnSpPr>
          <p:cNvPr id="15" name="Straight Arrow Connector 14">
            <a:extLst>
              <a:ext uri="{FF2B5EF4-FFF2-40B4-BE49-F238E27FC236}">
                <a16:creationId xmlns:a16="http://schemas.microsoft.com/office/drawing/2014/main" id="{9552AB47-A62F-4A8C-B120-3E7E8B51A142}"/>
              </a:ext>
            </a:extLst>
          </p:cNvPr>
          <p:cNvCxnSpPr>
            <a:cxnSpLocks/>
          </p:cNvCxnSpPr>
          <p:nvPr/>
        </p:nvCxnSpPr>
        <p:spPr>
          <a:xfrm>
            <a:off x="3154253" y="1674548"/>
            <a:ext cx="2078645" cy="0"/>
          </a:xfrm>
          <a:prstGeom prst="straightConnector1">
            <a:avLst/>
          </a:prstGeom>
          <a:ln w="28575">
            <a:solidFill>
              <a:srgbClr val="00A9B3"/>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110D005-7FB8-44D3-8988-28C0BE16D017}"/>
              </a:ext>
            </a:extLst>
          </p:cNvPr>
          <p:cNvCxnSpPr>
            <a:cxnSpLocks/>
          </p:cNvCxnSpPr>
          <p:nvPr/>
        </p:nvCxnSpPr>
        <p:spPr>
          <a:xfrm flipV="1">
            <a:off x="3154253" y="2394857"/>
            <a:ext cx="1490318" cy="44164"/>
          </a:xfrm>
          <a:prstGeom prst="straightConnector1">
            <a:avLst/>
          </a:prstGeom>
          <a:ln w="28575">
            <a:solidFill>
              <a:srgbClr val="3751C8"/>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ABDD5E5-97D0-4476-89C9-552BE5B2A75B}"/>
              </a:ext>
            </a:extLst>
          </p:cNvPr>
          <p:cNvCxnSpPr>
            <a:cxnSpLocks/>
          </p:cNvCxnSpPr>
          <p:nvPr/>
        </p:nvCxnSpPr>
        <p:spPr>
          <a:xfrm flipV="1">
            <a:off x="3154253" y="3232522"/>
            <a:ext cx="1311405" cy="7474"/>
          </a:xfrm>
          <a:prstGeom prst="straightConnector1">
            <a:avLst/>
          </a:prstGeom>
          <a:ln w="28575">
            <a:solidFill>
              <a:srgbClr val="2D066A"/>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1CAD6F8-1649-4BFD-A24D-4889208C4E25}"/>
              </a:ext>
            </a:extLst>
          </p:cNvPr>
          <p:cNvCxnSpPr>
            <a:cxnSpLocks/>
          </p:cNvCxnSpPr>
          <p:nvPr/>
        </p:nvCxnSpPr>
        <p:spPr>
          <a:xfrm>
            <a:off x="3154253" y="3996369"/>
            <a:ext cx="1272604" cy="9574"/>
          </a:xfrm>
          <a:prstGeom prst="straightConnector1">
            <a:avLst/>
          </a:prstGeom>
          <a:ln w="28575">
            <a:solidFill>
              <a:srgbClr val="932ED4"/>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43231E4-0CC3-4D38-B725-B5A6A963C90F}"/>
              </a:ext>
            </a:extLst>
          </p:cNvPr>
          <p:cNvCxnSpPr>
            <a:cxnSpLocks/>
          </p:cNvCxnSpPr>
          <p:nvPr/>
        </p:nvCxnSpPr>
        <p:spPr>
          <a:xfrm rot="10800000" flipV="1">
            <a:off x="7167558" y="2433249"/>
            <a:ext cx="1174292" cy="26688"/>
          </a:xfrm>
          <a:prstGeom prst="straightConnector1">
            <a:avLst/>
          </a:prstGeom>
          <a:ln w="28575">
            <a:solidFill>
              <a:srgbClr val="8E921A"/>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66DEEAC-3161-4C8F-9DB8-8AA32EBAC034}"/>
              </a:ext>
            </a:extLst>
          </p:cNvPr>
          <p:cNvCxnSpPr>
            <a:cxnSpLocks/>
          </p:cNvCxnSpPr>
          <p:nvPr/>
        </p:nvCxnSpPr>
        <p:spPr>
          <a:xfrm flipH="1">
            <a:off x="6264192" y="1653083"/>
            <a:ext cx="2077658" cy="17510"/>
          </a:xfrm>
          <a:prstGeom prst="straightConnector1">
            <a:avLst/>
          </a:prstGeom>
          <a:ln w="28575">
            <a:solidFill>
              <a:schemeClr val="accent6">
                <a:lumMod val="50000"/>
              </a:schemeClr>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7AD826E-F53E-43F0-AF1B-A9EA9A231931}"/>
              </a:ext>
            </a:extLst>
          </p:cNvPr>
          <p:cNvCxnSpPr>
            <a:cxnSpLocks/>
          </p:cNvCxnSpPr>
          <p:nvPr/>
        </p:nvCxnSpPr>
        <p:spPr>
          <a:xfrm flipH="1" flipV="1">
            <a:off x="7281564" y="3280649"/>
            <a:ext cx="1060286" cy="7474"/>
          </a:xfrm>
          <a:prstGeom prst="straightConnector1">
            <a:avLst/>
          </a:prstGeom>
          <a:ln w="28575">
            <a:solidFill>
              <a:srgbClr val="CF1E70"/>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04113E-8AFF-461D-A975-3CBE2A54C304}"/>
              </a:ext>
            </a:extLst>
          </p:cNvPr>
          <p:cNvCxnSpPr>
            <a:cxnSpLocks/>
          </p:cNvCxnSpPr>
          <p:nvPr/>
        </p:nvCxnSpPr>
        <p:spPr>
          <a:xfrm rot="10800000">
            <a:off x="7289040" y="4108835"/>
            <a:ext cx="1052810" cy="4642"/>
          </a:xfrm>
          <a:prstGeom prst="straightConnector1">
            <a:avLst/>
          </a:prstGeom>
          <a:ln w="28575">
            <a:solidFill>
              <a:srgbClr val="AC1596"/>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F756C061-4A05-4032-B97F-165E1540DD5C}"/>
              </a:ext>
            </a:extLst>
          </p:cNvPr>
          <p:cNvSpPr/>
          <p:nvPr/>
        </p:nvSpPr>
        <p:spPr>
          <a:xfrm>
            <a:off x="2800979" y="1400828"/>
            <a:ext cx="595902" cy="595901"/>
          </a:xfrm>
          <a:prstGeom prst="ellipse">
            <a:avLst/>
          </a:prstGeom>
          <a:solidFill>
            <a:srgbClr val="00A9B3"/>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24" name="Oval 23">
            <a:extLst>
              <a:ext uri="{FF2B5EF4-FFF2-40B4-BE49-F238E27FC236}">
                <a16:creationId xmlns:a16="http://schemas.microsoft.com/office/drawing/2014/main" id="{19701B5D-8BE0-4CA2-A250-6F4321B5C36F}"/>
              </a:ext>
            </a:extLst>
          </p:cNvPr>
          <p:cNvSpPr/>
          <p:nvPr/>
        </p:nvSpPr>
        <p:spPr>
          <a:xfrm>
            <a:off x="2800979" y="2199504"/>
            <a:ext cx="595902" cy="595901"/>
          </a:xfrm>
          <a:prstGeom prst="ellipse">
            <a:avLst/>
          </a:prstGeom>
          <a:solidFill>
            <a:srgbClr val="415EE6"/>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25" name="Oval 24">
            <a:extLst>
              <a:ext uri="{FF2B5EF4-FFF2-40B4-BE49-F238E27FC236}">
                <a16:creationId xmlns:a16="http://schemas.microsoft.com/office/drawing/2014/main" id="{81C31214-BA1B-4262-8FAE-56D0494BBD62}"/>
              </a:ext>
            </a:extLst>
          </p:cNvPr>
          <p:cNvSpPr/>
          <p:nvPr/>
        </p:nvSpPr>
        <p:spPr>
          <a:xfrm>
            <a:off x="2800979" y="2998180"/>
            <a:ext cx="595902" cy="595901"/>
          </a:xfrm>
          <a:prstGeom prst="ellipse">
            <a:avLst/>
          </a:prstGeom>
          <a:solidFill>
            <a:srgbClr val="34077A"/>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26" name="Oval 25">
            <a:extLst>
              <a:ext uri="{FF2B5EF4-FFF2-40B4-BE49-F238E27FC236}">
                <a16:creationId xmlns:a16="http://schemas.microsoft.com/office/drawing/2014/main" id="{0B6A1A3B-433C-4700-B114-1D72BD7B6784}"/>
              </a:ext>
            </a:extLst>
          </p:cNvPr>
          <p:cNvSpPr/>
          <p:nvPr/>
        </p:nvSpPr>
        <p:spPr>
          <a:xfrm>
            <a:off x="2800979" y="3796856"/>
            <a:ext cx="595902" cy="595901"/>
          </a:xfrm>
          <a:prstGeom prst="ellipse">
            <a:avLst/>
          </a:prstGeom>
          <a:solidFill>
            <a:srgbClr val="932ED4"/>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03AC477B-1224-40C0-A366-9D70D2A03A38}"/>
              </a:ext>
            </a:extLst>
          </p:cNvPr>
          <p:cNvSpPr txBox="1"/>
          <p:nvPr/>
        </p:nvSpPr>
        <p:spPr>
          <a:xfrm>
            <a:off x="975746" y="1384599"/>
            <a:ext cx="1781602" cy="461665"/>
          </a:xfrm>
          <a:prstGeom prst="rect">
            <a:avLst/>
          </a:prstGeom>
          <a:no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Beautiful</a:t>
            </a:r>
            <a:endParaRPr lang="en-IN" sz="2400" dirty="0">
              <a:latin typeface="Calibri" panose="020F0502020204030204" pitchFamily="34" charset="0"/>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39A3F523-CDD5-414F-AC36-ADFAABB72740}"/>
              </a:ext>
            </a:extLst>
          </p:cNvPr>
          <p:cNvSpPr txBox="1"/>
          <p:nvPr/>
        </p:nvSpPr>
        <p:spPr>
          <a:xfrm>
            <a:off x="975746" y="2221657"/>
            <a:ext cx="1781602" cy="461665"/>
          </a:xfrm>
          <a:prstGeom prst="rect">
            <a:avLst/>
          </a:prstGeom>
          <a:no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Wonderful</a:t>
            </a:r>
            <a:endParaRPr lang="en-IN" sz="2400" dirty="0">
              <a:latin typeface="Calibri" panose="020F0502020204030204" pitchFamily="34" charset="0"/>
              <a:ea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F13BDB2F-353F-400A-AFDD-7E69537A8660}"/>
              </a:ext>
            </a:extLst>
          </p:cNvPr>
          <p:cNvSpPr txBox="1"/>
          <p:nvPr/>
        </p:nvSpPr>
        <p:spPr>
          <a:xfrm>
            <a:off x="975746" y="3058715"/>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Ugly</a:t>
            </a:r>
          </a:p>
        </p:txBody>
      </p:sp>
      <p:sp>
        <p:nvSpPr>
          <p:cNvPr id="30" name="TextBox 29">
            <a:extLst>
              <a:ext uri="{FF2B5EF4-FFF2-40B4-BE49-F238E27FC236}">
                <a16:creationId xmlns:a16="http://schemas.microsoft.com/office/drawing/2014/main" id="{A12E3B57-B844-417D-A99D-3A394411C6D2}"/>
              </a:ext>
            </a:extLst>
          </p:cNvPr>
          <p:cNvSpPr txBox="1"/>
          <p:nvPr/>
        </p:nvSpPr>
        <p:spPr>
          <a:xfrm>
            <a:off x="975746" y="3895773"/>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Horrible</a:t>
            </a:r>
          </a:p>
        </p:txBody>
      </p:sp>
      <p:sp>
        <p:nvSpPr>
          <p:cNvPr id="31" name="TextBox 30">
            <a:extLst>
              <a:ext uri="{FF2B5EF4-FFF2-40B4-BE49-F238E27FC236}">
                <a16:creationId xmlns:a16="http://schemas.microsoft.com/office/drawing/2014/main" id="{14C4CCD1-EABA-41FC-8824-F3C50A6DC9C1}"/>
              </a:ext>
            </a:extLst>
          </p:cNvPr>
          <p:cNvSpPr txBox="1"/>
          <p:nvPr/>
        </p:nvSpPr>
        <p:spPr>
          <a:xfrm>
            <a:off x="8860258" y="1396013"/>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Terrible</a:t>
            </a:r>
          </a:p>
        </p:txBody>
      </p:sp>
      <p:sp>
        <p:nvSpPr>
          <p:cNvPr id="32" name="TextBox 31">
            <a:extLst>
              <a:ext uri="{FF2B5EF4-FFF2-40B4-BE49-F238E27FC236}">
                <a16:creationId xmlns:a16="http://schemas.microsoft.com/office/drawing/2014/main" id="{4C49F36C-FB39-4183-BA29-75B449531789}"/>
              </a:ext>
            </a:extLst>
          </p:cNvPr>
          <p:cNvSpPr txBox="1"/>
          <p:nvPr/>
        </p:nvSpPr>
        <p:spPr>
          <a:xfrm>
            <a:off x="8860258" y="3875258"/>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Cold</a:t>
            </a:r>
          </a:p>
        </p:txBody>
      </p:sp>
      <p:sp>
        <p:nvSpPr>
          <p:cNvPr id="33" name="TextBox 32">
            <a:extLst>
              <a:ext uri="{FF2B5EF4-FFF2-40B4-BE49-F238E27FC236}">
                <a16:creationId xmlns:a16="http://schemas.microsoft.com/office/drawing/2014/main" id="{7EA01E4D-C435-4380-9500-3E5FFABE1CB2}"/>
              </a:ext>
            </a:extLst>
          </p:cNvPr>
          <p:cNvSpPr txBox="1"/>
          <p:nvPr/>
        </p:nvSpPr>
        <p:spPr>
          <a:xfrm>
            <a:off x="8860258" y="2140182"/>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Delicious</a:t>
            </a:r>
          </a:p>
        </p:txBody>
      </p:sp>
      <p:sp>
        <p:nvSpPr>
          <p:cNvPr id="34" name="TextBox 33">
            <a:extLst>
              <a:ext uri="{FF2B5EF4-FFF2-40B4-BE49-F238E27FC236}">
                <a16:creationId xmlns:a16="http://schemas.microsoft.com/office/drawing/2014/main" id="{70F29999-6FAC-4A92-A456-AF4ED87C43BB}"/>
              </a:ext>
            </a:extLst>
          </p:cNvPr>
          <p:cNvSpPr txBox="1"/>
          <p:nvPr/>
        </p:nvSpPr>
        <p:spPr>
          <a:xfrm>
            <a:off x="8860258" y="3044005"/>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Tasty</a:t>
            </a:r>
          </a:p>
        </p:txBody>
      </p:sp>
      <p:sp>
        <p:nvSpPr>
          <p:cNvPr id="35" name="Title 1"/>
          <p:cNvSpPr>
            <a:spLocks noGrp="1"/>
          </p:cNvSpPr>
          <p:nvPr>
            <p:ph type="title" idx="4294967295"/>
          </p:nvPr>
        </p:nvSpPr>
        <p:spPr>
          <a:xfrm>
            <a:off x="2933942" y="201613"/>
            <a:ext cx="6349566" cy="654050"/>
          </a:xfrm>
          <a:prstGeom prst="rect">
            <a:avLst/>
          </a:prstGeom>
          <a:solidFill>
            <a:schemeClr val="tx2"/>
          </a:solidFill>
        </p:spPr>
        <p:style>
          <a:lnRef idx="1">
            <a:schemeClr val="accent1"/>
          </a:lnRef>
          <a:fillRef idx="2">
            <a:schemeClr val="accent1"/>
          </a:fillRef>
          <a:effectRef idx="1">
            <a:schemeClr val="accent1"/>
          </a:effectRef>
          <a:fontRef idx="minor">
            <a:schemeClr val="dk1"/>
          </a:fontRef>
        </p:style>
        <p:txBody>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Opinion adjectives</a:t>
            </a:r>
          </a:p>
        </p:txBody>
      </p:sp>
      <p:sp>
        <p:nvSpPr>
          <p:cNvPr id="37" name="Oval 36">
            <a:extLst>
              <a:ext uri="{FF2B5EF4-FFF2-40B4-BE49-F238E27FC236}">
                <a16:creationId xmlns:a16="http://schemas.microsoft.com/office/drawing/2014/main" id="{0B6A1A3B-433C-4700-B114-1D72BD7B6784}"/>
              </a:ext>
            </a:extLst>
          </p:cNvPr>
          <p:cNvSpPr/>
          <p:nvPr/>
        </p:nvSpPr>
        <p:spPr>
          <a:xfrm>
            <a:off x="2800979" y="4595532"/>
            <a:ext cx="595902" cy="595901"/>
          </a:xfrm>
          <a:prstGeom prst="ellipse">
            <a:avLst/>
          </a:prstGeom>
          <a:solidFill>
            <a:schemeClr val="accent6">
              <a:lumMod val="75000"/>
            </a:schemeClr>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A12E3B57-B844-417D-A99D-3A394411C6D2}"/>
              </a:ext>
            </a:extLst>
          </p:cNvPr>
          <p:cNvSpPr txBox="1"/>
          <p:nvPr/>
        </p:nvSpPr>
        <p:spPr>
          <a:xfrm>
            <a:off x="975746" y="4732831"/>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Hot</a:t>
            </a:r>
          </a:p>
        </p:txBody>
      </p:sp>
      <p:cxnSp>
        <p:nvCxnSpPr>
          <p:cNvPr id="39" name="Straight Arrow Connector 38">
            <a:extLst>
              <a:ext uri="{FF2B5EF4-FFF2-40B4-BE49-F238E27FC236}">
                <a16:creationId xmlns:a16="http://schemas.microsoft.com/office/drawing/2014/main" id="{51CAD6F8-1649-4BFD-A24D-4889208C4E25}"/>
              </a:ext>
            </a:extLst>
          </p:cNvPr>
          <p:cNvCxnSpPr>
            <a:cxnSpLocks/>
          </p:cNvCxnSpPr>
          <p:nvPr/>
        </p:nvCxnSpPr>
        <p:spPr>
          <a:xfrm flipV="1">
            <a:off x="3154253" y="4876800"/>
            <a:ext cx="1519347" cy="12034"/>
          </a:xfrm>
          <a:prstGeom prst="straightConnector1">
            <a:avLst/>
          </a:prstGeom>
          <a:ln w="28575">
            <a:solidFill>
              <a:schemeClr val="accent6">
                <a:lumMod val="75000"/>
              </a:schemeClr>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41498BF2-8FD5-4AE7-B742-14483A135137}"/>
              </a:ext>
            </a:extLst>
          </p:cNvPr>
          <p:cNvSpPr/>
          <p:nvPr/>
        </p:nvSpPr>
        <p:spPr>
          <a:xfrm>
            <a:off x="8181368" y="4677273"/>
            <a:ext cx="595902" cy="595901"/>
          </a:xfrm>
          <a:prstGeom prst="ellipse">
            <a:avLst/>
          </a:prstGeom>
          <a:solidFill>
            <a:schemeClr val="accent4">
              <a:lumMod val="75000"/>
            </a:schemeClr>
          </a:solidFill>
          <a:ln>
            <a:solidFill>
              <a:srgbClr val="FFC000"/>
            </a:solidFill>
          </a:ln>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cxnSp>
        <p:nvCxnSpPr>
          <p:cNvPr id="42" name="Straight Arrow Connector 41">
            <a:extLst>
              <a:ext uri="{FF2B5EF4-FFF2-40B4-BE49-F238E27FC236}">
                <a16:creationId xmlns:a16="http://schemas.microsoft.com/office/drawing/2014/main" id="{1D04113E-8AFF-461D-A975-3CBE2A54C304}"/>
              </a:ext>
            </a:extLst>
          </p:cNvPr>
          <p:cNvCxnSpPr>
            <a:cxnSpLocks/>
          </p:cNvCxnSpPr>
          <p:nvPr/>
        </p:nvCxnSpPr>
        <p:spPr>
          <a:xfrm rot="10800000">
            <a:off x="7122123" y="4934189"/>
            <a:ext cx="1219727" cy="40915"/>
          </a:xfrm>
          <a:prstGeom prst="straightConnector1">
            <a:avLst/>
          </a:prstGeom>
          <a:ln w="28575">
            <a:solidFill>
              <a:schemeClr val="accent4">
                <a:lumMod val="75000"/>
              </a:schemeClr>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4C49F36C-FB39-4183-BA29-75B449531789}"/>
              </a:ext>
            </a:extLst>
          </p:cNvPr>
          <p:cNvSpPr txBox="1"/>
          <p:nvPr/>
        </p:nvSpPr>
        <p:spPr>
          <a:xfrm>
            <a:off x="8860258" y="4735539"/>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Lovely</a:t>
            </a:r>
          </a:p>
        </p:txBody>
      </p:sp>
      <p:sp>
        <p:nvSpPr>
          <p:cNvPr id="44" name="Oval 43">
            <a:extLst>
              <a:ext uri="{FF2B5EF4-FFF2-40B4-BE49-F238E27FC236}">
                <a16:creationId xmlns:a16="http://schemas.microsoft.com/office/drawing/2014/main" id="{0B6A1A3B-433C-4700-B114-1D72BD7B6784}"/>
              </a:ext>
            </a:extLst>
          </p:cNvPr>
          <p:cNvSpPr/>
          <p:nvPr/>
        </p:nvSpPr>
        <p:spPr>
          <a:xfrm>
            <a:off x="2800979" y="5394207"/>
            <a:ext cx="595902" cy="595901"/>
          </a:xfrm>
          <a:prstGeom prst="ellipse">
            <a:avLst/>
          </a:prstGeom>
          <a:solidFill>
            <a:schemeClr val="accent5">
              <a:lumMod val="50000"/>
            </a:schemeClr>
          </a:solidFill>
          <a:scene3d>
            <a:camera prst="orthographicFront"/>
            <a:lightRig rig="threePt" dir="t">
              <a:rot lat="0" lon="0" rev="7800000"/>
            </a:lightRig>
          </a:scene3d>
          <a:sp3d extrusionH="114300">
            <a:bevelT w="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A12E3B57-B844-417D-A99D-3A394411C6D2}"/>
              </a:ext>
            </a:extLst>
          </p:cNvPr>
          <p:cNvSpPr txBox="1"/>
          <p:nvPr/>
        </p:nvSpPr>
        <p:spPr>
          <a:xfrm>
            <a:off x="975746" y="5569891"/>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Chilling</a:t>
            </a:r>
          </a:p>
        </p:txBody>
      </p:sp>
      <p:cxnSp>
        <p:nvCxnSpPr>
          <p:cNvPr id="46" name="Straight Arrow Connector 45">
            <a:extLst>
              <a:ext uri="{FF2B5EF4-FFF2-40B4-BE49-F238E27FC236}">
                <a16:creationId xmlns:a16="http://schemas.microsoft.com/office/drawing/2014/main" id="{51CAD6F8-1649-4BFD-A24D-4889208C4E25}"/>
              </a:ext>
            </a:extLst>
          </p:cNvPr>
          <p:cNvCxnSpPr>
            <a:cxnSpLocks/>
          </p:cNvCxnSpPr>
          <p:nvPr/>
        </p:nvCxnSpPr>
        <p:spPr>
          <a:xfrm flipV="1">
            <a:off x="3154253" y="5725878"/>
            <a:ext cx="2238816" cy="11880"/>
          </a:xfrm>
          <a:prstGeom prst="straightConnector1">
            <a:avLst/>
          </a:prstGeom>
          <a:ln w="28575">
            <a:solidFill>
              <a:schemeClr val="accent5">
                <a:lumMod val="50000"/>
              </a:schemeClr>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41498BF2-8FD5-4AE7-B742-14483A135137}"/>
              </a:ext>
            </a:extLst>
          </p:cNvPr>
          <p:cNvSpPr/>
          <p:nvPr/>
        </p:nvSpPr>
        <p:spPr>
          <a:xfrm>
            <a:off x="8181368" y="5476937"/>
            <a:ext cx="595902" cy="595901"/>
          </a:xfrm>
          <a:prstGeom prst="ellipse">
            <a:avLst/>
          </a:prstGeom>
          <a:solidFill>
            <a:schemeClr val="accent2">
              <a:lumMod val="75000"/>
            </a:schemeClr>
          </a:solidFill>
          <a:ln>
            <a:solidFill>
              <a:schemeClr val="accent2">
                <a:lumMod val="75000"/>
              </a:schemeClr>
            </a:solidFill>
          </a:ln>
          <a:scene3d>
            <a:camera prst="orthographicFront"/>
            <a:lightRig rig="threePt" dir="t">
              <a:rot lat="0" lon="0" rev="4800000"/>
            </a:lightRig>
          </a:scene3d>
          <a:sp3d extrusionH="12700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Calibri" panose="020F0502020204030204" pitchFamily="34" charset="0"/>
              <a:ea typeface="Calibri" panose="020F0502020204030204" pitchFamily="34" charset="0"/>
              <a:cs typeface="Calibri" panose="020F0502020204030204" pitchFamily="34" charset="0"/>
            </a:endParaRPr>
          </a:p>
        </p:txBody>
      </p:sp>
      <p:cxnSp>
        <p:nvCxnSpPr>
          <p:cNvPr id="48" name="Straight Arrow Connector 47">
            <a:extLst>
              <a:ext uri="{FF2B5EF4-FFF2-40B4-BE49-F238E27FC236}">
                <a16:creationId xmlns:a16="http://schemas.microsoft.com/office/drawing/2014/main" id="{1D04113E-8AFF-461D-A975-3CBE2A54C304}"/>
              </a:ext>
            </a:extLst>
          </p:cNvPr>
          <p:cNvCxnSpPr>
            <a:cxnSpLocks/>
          </p:cNvCxnSpPr>
          <p:nvPr/>
        </p:nvCxnSpPr>
        <p:spPr>
          <a:xfrm flipH="1">
            <a:off x="6514712" y="5752272"/>
            <a:ext cx="1827138" cy="0"/>
          </a:xfrm>
          <a:prstGeom prst="straightConnector1">
            <a:avLst/>
          </a:prstGeom>
          <a:ln w="28575">
            <a:solidFill>
              <a:schemeClr val="accent2">
                <a:lumMod val="75000"/>
              </a:schemeClr>
            </a:solidFill>
            <a:headEnd type="triangle" w="lg" len="lg"/>
            <a:tailEnd type="oval" w="lg" len="lg"/>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4C49F36C-FB39-4183-BA29-75B449531789}"/>
              </a:ext>
            </a:extLst>
          </p:cNvPr>
          <p:cNvSpPr txBox="1"/>
          <p:nvPr/>
        </p:nvSpPr>
        <p:spPr>
          <a:xfrm>
            <a:off x="8860258" y="5624847"/>
            <a:ext cx="1781602" cy="461665"/>
          </a:xfrm>
          <a:prstGeom prst="rect">
            <a:avLst/>
          </a:prstGeom>
          <a:noFill/>
        </p:spPr>
        <p:txBody>
          <a:bodyPr wrap="square" rtlCol="0">
            <a:spAutoFit/>
          </a:bodyPr>
          <a:lstStyle/>
          <a:p>
            <a:pPr algn="ctr"/>
            <a:r>
              <a:rPr lang="en-IN" sz="2400" dirty="0">
                <a:latin typeface="Calibri" panose="020F0502020204030204" pitchFamily="34" charset="0"/>
                <a:ea typeface="Calibri" panose="020F0502020204030204" pitchFamily="34" charset="0"/>
                <a:cs typeface="Calibri" panose="020F0502020204030204" pitchFamily="34" charset="0"/>
              </a:rPr>
              <a:t>Steaming</a:t>
            </a:r>
          </a:p>
        </p:txBody>
      </p:sp>
    </p:spTree>
    <p:extLst>
      <p:ext uri="{BB962C8B-B14F-4D97-AF65-F5344CB8AC3E}">
        <p14:creationId xmlns:p14="http://schemas.microsoft.com/office/powerpoint/2010/main" val="3756410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199123" y="216580"/>
            <a:ext cx="5772333" cy="668791"/>
          </a:xfrm>
          <a:prstGeom prst="rect">
            <a:avLst/>
          </a:prstGeom>
          <a:solidFill>
            <a:schemeClr val="accent4">
              <a:lumMod val="60000"/>
              <a:lumOff val="40000"/>
            </a:schemeClr>
          </a:solidFill>
        </p:spPr>
        <p:style>
          <a:lnRef idx="1">
            <a:schemeClr val="accent4"/>
          </a:lnRef>
          <a:fillRef idx="2">
            <a:schemeClr val="accent4"/>
          </a:fillRef>
          <a:effectRef idx="1">
            <a:schemeClr val="accent4"/>
          </a:effectRef>
          <a:fontRef idx="minor">
            <a:schemeClr val="dk1"/>
          </a:fontRef>
        </p:style>
        <p:txBody>
          <a:bodyPr/>
          <a:lstStyle/>
          <a:p>
            <a:pPr algn="ctr"/>
            <a:r>
              <a:rPr lang="en-US" sz="3600" b="1" dirty="0">
                <a:latin typeface="Calibri" panose="020F0502020204030204" pitchFamily="34" charset="0"/>
                <a:ea typeface="Calibri" panose="020F0502020204030204" pitchFamily="34" charset="0"/>
                <a:cs typeface="Calibri" panose="020F0502020204030204" pitchFamily="34" charset="0"/>
              </a:rPr>
              <a:t>Fact adjectives</a:t>
            </a:r>
          </a:p>
        </p:txBody>
      </p:sp>
      <p:grpSp>
        <p:nvGrpSpPr>
          <p:cNvPr id="4" name="Group 3">
            <a:extLst>
              <a:ext uri="{FF2B5EF4-FFF2-40B4-BE49-F238E27FC236}">
                <a16:creationId xmlns:a16="http://schemas.microsoft.com/office/drawing/2014/main" id="{9B879D80-50D9-49D4-A037-E60A6E2C89E1}"/>
              </a:ext>
            </a:extLst>
          </p:cNvPr>
          <p:cNvGrpSpPr/>
          <p:nvPr/>
        </p:nvGrpSpPr>
        <p:grpSpPr>
          <a:xfrm>
            <a:off x="6325012" y="1117607"/>
            <a:ext cx="5206208" cy="1206986"/>
            <a:chOff x="3463996" y="1484784"/>
            <a:chExt cx="6617219" cy="1663903"/>
          </a:xfrm>
        </p:grpSpPr>
        <p:grpSp>
          <p:nvGrpSpPr>
            <p:cNvPr id="5" name="Group 30">
              <a:extLst>
                <a:ext uri="{FF2B5EF4-FFF2-40B4-BE49-F238E27FC236}">
                  <a16:creationId xmlns:a16="http://schemas.microsoft.com/office/drawing/2014/main" id="{69217200-7C2B-4A85-8403-6C87B2C96D5A}"/>
                </a:ext>
              </a:extLst>
            </p:cNvPr>
            <p:cNvGrpSpPr/>
            <p:nvPr/>
          </p:nvGrpSpPr>
          <p:grpSpPr>
            <a:xfrm>
              <a:off x="3463996" y="1484784"/>
              <a:ext cx="6617219" cy="1663903"/>
              <a:chOff x="3583237" y="1016966"/>
              <a:chExt cx="6617219" cy="1663903"/>
            </a:xfrm>
          </p:grpSpPr>
          <p:sp>
            <p:nvSpPr>
              <p:cNvPr id="8" name="Hexagon 7">
                <a:extLst>
                  <a:ext uri="{FF2B5EF4-FFF2-40B4-BE49-F238E27FC236}">
                    <a16:creationId xmlns:a16="http://schemas.microsoft.com/office/drawing/2014/main" id="{59F5744C-DCB9-49F5-BA62-4790449BA772}"/>
                  </a:ext>
                </a:extLst>
              </p:cNvPr>
              <p:cNvSpPr>
                <a:spLocks noChangeAspect="1"/>
              </p:cNvSpPr>
              <p:nvPr/>
            </p:nvSpPr>
            <p:spPr>
              <a:xfrm>
                <a:off x="9073384" y="1328036"/>
                <a:ext cx="1127072" cy="962038"/>
              </a:xfrm>
              <a:prstGeom prst="hexagon">
                <a:avLst/>
              </a:prstGeom>
              <a:gradFill>
                <a:gsLst>
                  <a:gs pos="0">
                    <a:schemeClr val="accent2">
                      <a:lumMod val="50000"/>
                    </a:schemeClr>
                  </a:gs>
                  <a:gs pos="80000">
                    <a:schemeClr val="accent2">
                      <a:lumMod val="75000"/>
                    </a:schemeClr>
                  </a:gs>
                  <a:gs pos="100000">
                    <a:schemeClr val="accent2">
                      <a:shade val="94000"/>
                      <a:satMod val="135000"/>
                    </a:schemeClr>
                  </a:gs>
                </a:gsLs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 name="Hexagon 8">
                <a:extLst>
                  <a:ext uri="{FF2B5EF4-FFF2-40B4-BE49-F238E27FC236}">
                    <a16:creationId xmlns:a16="http://schemas.microsoft.com/office/drawing/2014/main" id="{F80587E2-D71C-4F8B-A8C8-9DA810373B5E}"/>
                  </a:ext>
                </a:extLst>
              </p:cNvPr>
              <p:cNvSpPr>
                <a:spLocks noChangeAspect="1"/>
              </p:cNvSpPr>
              <p:nvPr/>
            </p:nvSpPr>
            <p:spPr>
              <a:xfrm>
                <a:off x="9129327" y="1398103"/>
                <a:ext cx="928518" cy="792558"/>
              </a:xfrm>
              <a:prstGeom prst="hexagon">
                <a:avLst/>
              </a:prstGeom>
              <a:gradFill flip="none" rotWithShape="1">
                <a:gsLst>
                  <a:gs pos="0">
                    <a:schemeClr val="accent2">
                      <a:lumMod val="50000"/>
                    </a:schemeClr>
                  </a:gs>
                  <a:gs pos="80000">
                    <a:schemeClr val="accent2">
                      <a:lumMod val="60000"/>
                      <a:lumOff val="40000"/>
                    </a:schemeClr>
                  </a:gs>
                  <a:gs pos="38320">
                    <a:schemeClr val="accent2"/>
                  </a:gs>
                  <a:gs pos="100000">
                    <a:schemeClr val="accent2">
                      <a:lumMod val="60000"/>
                      <a:lumOff val="40000"/>
                    </a:schemeClr>
                  </a:gs>
                </a:gsLst>
                <a:lin ang="2700000" scaled="1"/>
                <a:tileRec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5A35499F-0BCF-426B-80E3-A3F0E1C99128}"/>
                  </a:ext>
                </a:extLst>
              </p:cNvPr>
              <p:cNvSpPr>
                <a:spLocks noChangeAspect="1"/>
              </p:cNvSpPr>
              <p:nvPr/>
            </p:nvSpPr>
            <p:spPr>
              <a:xfrm>
                <a:off x="3583237" y="1016966"/>
                <a:ext cx="1898911" cy="1663903"/>
              </a:xfrm>
              <a:prstGeom prst="ellipse">
                <a:avLst/>
              </a:prstGeom>
              <a:gradFill flip="none" rotWithShape="1">
                <a:gsLst>
                  <a:gs pos="0">
                    <a:schemeClr val="accent2">
                      <a:lumMod val="50000"/>
                    </a:schemeClr>
                  </a:gs>
                  <a:gs pos="80000">
                    <a:schemeClr val="accent2">
                      <a:shade val="93000"/>
                      <a:satMod val="130000"/>
                    </a:schemeClr>
                  </a:gs>
                  <a:gs pos="100000">
                    <a:schemeClr val="accent2">
                      <a:shade val="94000"/>
                      <a:satMod val="135000"/>
                    </a:schemeClr>
                  </a:gs>
                </a:gsLst>
                <a:lin ang="13500000" scaled="1"/>
                <a:tileRec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1" name="Oval 10">
                <a:extLst>
                  <a:ext uri="{FF2B5EF4-FFF2-40B4-BE49-F238E27FC236}">
                    <a16:creationId xmlns:a16="http://schemas.microsoft.com/office/drawing/2014/main" id="{D5474F55-2249-4393-AF90-45296C5B295A}"/>
                  </a:ext>
                </a:extLst>
              </p:cNvPr>
              <p:cNvSpPr>
                <a:spLocks noChangeAspect="1"/>
              </p:cNvSpPr>
              <p:nvPr/>
            </p:nvSpPr>
            <p:spPr>
              <a:xfrm>
                <a:off x="3653598" y="1088976"/>
                <a:ext cx="1774459" cy="14401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2" name="Hexagon 11">
                <a:extLst>
                  <a:ext uri="{FF2B5EF4-FFF2-40B4-BE49-F238E27FC236}">
                    <a16:creationId xmlns:a16="http://schemas.microsoft.com/office/drawing/2014/main" id="{6C35AE5E-41A0-4567-BEA3-189F71D68E8A}"/>
                  </a:ext>
                </a:extLst>
              </p:cNvPr>
              <p:cNvSpPr/>
              <p:nvPr/>
            </p:nvSpPr>
            <p:spPr>
              <a:xfrm>
                <a:off x="4002242" y="1333121"/>
                <a:ext cx="5813400" cy="944391"/>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 38">
                <a:extLst>
                  <a:ext uri="{FF2B5EF4-FFF2-40B4-BE49-F238E27FC236}">
                    <a16:creationId xmlns:a16="http://schemas.microsoft.com/office/drawing/2014/main" id="{AE5B1D8D-7F31-42E6-8255-D420AB8D3D45}"/>
                  </a:ext>
                </a:extLst>
              </p:cNvPr>
              <p:cNvGrpSpPr/>
              <p:nvPr/>
            </p:nvGrpSpPr>
            <p:grpSpPr>
              <a:xfrm>
                <a:off x="3797616" y="1232992"/>
                <a:ext cx="1501306" cy="1152128"/>
                <a:chOff x="5963382" y="1268760"/>
                <a:chExt cx="1501306" cy="1152128"/>
              </a:xfrm>
            </p:grpSpPr>
            <p:sp>
              <p:nvSpPr>
                <p:cNvPr id="14" name="Oval 13">
                  <a:extLst>
                    <a:ext uri="{FF2B5EF4-FFF2-40B4-BE49-F238E27FC236}">
                      <a16:creationId xmlns:a16="http://schemas.microsoft.com/office/drawing/2014/main" id="{188471B9-5C09-41A1-A760-50B9ABC13848}"/>
                    </a:ext>
                  </a:extLst>
                </p:cNvPr>
                <p:cNvSpPr/>
                <p:nvPr/>
              </p:nvSpPr>
              <p:spPr>
                <a:xfrm>
                  <a:off x="5963382" y="1268760"/>
                  <a:ext cx="1501306" cy="1152128"/>
                </a:xfrm>
                <a:prstGeom prst="ellipse">
                  <a:avLst/>
                </a:prstGeom>
                <a:gradFill flip="none" rotWithShape="1">
                  <a:gsLst>
                    <a:gs pos="0">
                      <a:schemeClr val="accent2">
                        <a:lumMod val="50000"/>
                      </a:schemeClr>
                    </a:gs>
                    <a:gs pos="80000">
                      <a:schemeClr val="accent2">
                        <a:shade val="93000"/>
                        <a:satMod val="130000"/>
                      </a:schemeClr>
                    </a:gs>
                    <a:gs pos="100000">
                      <a:schemeClr val="accent2">
                        <a:shade val="94000"/>
                        <a:satMod val="135000"/>
                      </a:schemeClr>
                    </a:gs>
                  </a:gsLst>
                  <a:lin ang="0" scaled="1"/>
                  <a:tileRect/>
                </a:gra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5" name="Oval 14">
                  <a:extLst>
                    <a:ext uri="{FF2B5EF4-FFF2-40B4-BE49-F238E27FC236}">
                      <a16:creationId xmlns:a16="http://schemas.microsoft.com/office/drawing/2014/main" id="{5D9E1763-B239-4019-A97F-40CCE5F72897}"/>
                    </a:ext>
                  </a:extLst>
                </p:cNvPr>
                <p:cNvSpPr>
                  <a:spLocks noChangeAspect="1"/>
                </p:cNvSpPr>
                <p:nvPr/>
              </p:nvSpPr>
              <p:spPr>
                <a:xfrm>
                  <a:off x="6082246" y="1407718"/>
                  <a:ext cx="1216411" cy="91439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grpSp>
        </p:grpSp>
        <p:sp>
          <p:nvSpPr>
            <p:cNvPr id="6" name="TextBox 79">
              <a:extLst>
                <a:ext uri="{FF2B5EF4-FFF2-40B4-BE49-F238E27FC236}">
                  <a16:creationId xmlns:a16="http://schemas.microsoft.com/office/drawing/2014/main" id="{38B7737E-3C1A-4F4D-8623-1865D67F2CAB}"/>
                </a:ext>
              </a:extLst>
            </p:cNvPr>
            <p:cNvSpPr txBox="1"/>
            <p:nvPr/>
          </p:nvSpPr>
          <p:spPr>
            <a:xfrm>
              <a:off x="4057373" y="1951265"/>
              <a:ext cx="1269888" cy="63643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Age</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83">
              <a:extLst>
                <a:ext uri="{FF2B5EF4-FFF2-40B4-BE49-F238E27FC236}">
                  <a16:creationId xmlns:a16="http://schemas.microsoft.com/office/drawing/2014/main" id="{AEB074F5-3DBE-426B-A02F-BA5A82A96A26}"/>
                </a:ext>
              </a:extLst>
            </p:cNvPr>
            <p:cNvSpPr txBox="1"/>
            <p:nvPr/>
          </p:nvSpPr>
          <p:spPr>
            <a:xfrm>
              <a:off x="5394226" y="1950744"/>
              <a:ext cx="4207104" cy="63643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old, new, recent, ancient</a:t>
              </a:r>
            </a:p>
          </p:txBody>
        </p:sp>
      </p:grpSp>
      <p:grpSp>
        <p:nvGrpSpPr>
          <p:cNvPr id="76" name="Group 75">
            <a:extLst>
              <a:ext uri="{FF2B5EF4-FFF2-40B4-BE49-F238E27FC236}">
                <a16:creationId xmlns:a16="http://schemas.microsoft.com/office/drawing/2014/main" id="{9B879D80-50D9-49D4-A037-E60A6E2C89E1}"/>
              </a:ext>
            </a:extLst>
          </p:cNvPr>
          <p:cNvGrpSpPr/>
          <p:nvPr/>
        </p:nvGrpSpPr>
        <p:grpSpPr>
          <a:xfrm>
            <a:off x="195941" y="1059549"/>
            <a:ext cx="5206208" cy="1149154"/>
            <a:chOff x="3463996" y="1484784"/>
            <a:chExt cx="6617219" cy="1584178"/>
          </a:xfrm>
        </p:grpSpPr>
        <p:grpSp>
          <p:nvGrpSpPr>
            <p:cNvPr id="77" name="Group 30">
              <a:extLst>
                <a:ext uri="{FF2B5EF4-FFF2-40B4-BE49-F238E27FC236}">
                  <a16:creationId xmlns:a16="http://schemas.microsoft.com/office/drawing/2014/main" id="{69217200-7C2B-4A85-8403-6C87B2C96D5A}"/>
                </a:ext>
              </a:extLst>
            </p:cNvPr>
            <p:cNvGrpSpPr/>
            <p:nvPr/>
          </p:nvGrpSpPr>
          <p:grpSpPr>
            <a:xfrm>
              <a:off x="3463996" y="1484784"/>
              <a:ext cx="6617219" cy="1584178"/>
              <a:chOff x="3583237" y="1016966"/>
              <a:chExt cx="6617219" cy="1584178"/>
            </a:xfrm>
          </p:grpSpPr>
          <p:sp>
            <p:nvSpPr>
              <p:cNvPr id="80" name="Hexagon 79">
                <a:extLst>
                  <a:ext uri="{FF2B5EF4-FFF2-40B4-BE49-F238E27FC236}">
                    <a16:creationId xmlns:a16="http://schemas.microsoft.com/office/drawing/2014/main" id="{59F5744C-DCB9-49F5-BA62-4790449BA772}"/>
                  </a:ext>
                </a:extLst>
              </p:cNvPr>
              <p:cNvSpPr>
                <a:spLocks noChangeAspect="1"/>
              </p:cNvSpPr>
              <p:nvPr/>
            </p:nvSpPr>
            <p:spPr>
              <a:xfrm>
                <a:off x="9073384" y="1328036"/>
                <a:ext cx="1127072" cy="962038"/>
              </a:xfrm>
              <a:prstGeom prst="hexagon">
                <a:avLst/>
              </a:prstGeom>
              <a:gradFill>
                <a:gsLst>
                  <a:gs pos="0">
                    <a:schemeClr val="accent2">
                      <a:lumMod val="50000"/>
                    </a:schemeClr>
                  </a:gs>
                  <a:gs pos="80000">
                    <a:schemeClr val="accent2">
                      <a:lumMod val="75000"/>
                    </a:schemeClr>
                  </a:gs>
                  <a:gs pos="100000">
                    <a:schemeClr val="accent2">
                      <a:shade val="94000"/>
                      <a:satMod val="135000"/>
                    </a:schemeClr>
                  </a:gs>
                </a:gsLs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1" name="Hexagon 80">
                <a:extLst>
                  <a:ext uri="{FF2B5EF4-FFF2-40B4-BE49-F238E27FC236}">
                    <a16:creationId xmlns:a16="http://schemas.microsoft.com/office/drawing/2014/main" id="{F80587E2-D71C-4F8B-A8C8-9DA810373B5E}"/>
                  </a:ext>
                </a:extLst>
              </p:cNvPr>
              <p:cNvSpPr>
                <a:spLocks noChangeAspect="1"/>
              </p:cNvSpPr>
              <p:nvPr/>
            </p:nvSpPr>
            <p:spPr>
              <a:xfrm>
                <a:off x="9129327" y="1398103"/>
                <a:ext cx="928518" cy="792558"/>
              </a:xfrm>
              <a:prstGeom prst="hexagon">
                <a:avLst/>
              </a:prstGeom>
              <a:gradFill flip="none" rotWithShape="1">
                <a:gsLst>
                  <a:gs pos="0">
                    <a:schemeClr val="accent2">
                      <a:lumMod val="50000"/>
                    </a:schemeClr>
                  </a:gs>
                  <a:gs pos="80000">
                    <a:schemeClr val="accent2">
                      <a:lumMod val="60000"/>
                      <a:lumOff val="40000"/>
                    </a:schemeClr>
                  </a:gs>
                  <a:gs pos="38320">
                    <a:schemeClr val="accent2"/>
                  </a:gs>
                  <a:gs pos="100000">
                    <a:schemeClr val="accent2">
                      <a:lumMod val="60000"/>
                      <a:lumOff val="40000"/>
                    </a:schemeClr>
                  </a:gs>
                </a:gsLst>
                <a:lin ang="2700000" scaled="1"/>
                <a:tileRec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2" name="Oval 81">
                <a:extLst>
                  <a:ext uri="{FF2B5EF4-FFF2-40B4-BE49-F238E27FC236}">
                    <a16:creationId xmlns:a16="http://schemas.microsoft.com/office/drawing/2014/main" id="{5A35499F-0BCF-426B-80E3-A3F0E1C99128}"/>
                  </a:ext>
                </a:extLst>
              </p:cNvPr>
              <p:cNvSpPr>
                <a:spLocks noChangeAspect="1"/>
              </p:cNvSpPr>
              <p:nvPr/>
            </p:nvSpPr>
            <p:spPr>
              <a:xfrm>
                <a:off x="3583237" y="1016966"/>
                <a:ext cx="1900107" cy="1584178"/>
              </a:xfrm>
              <a:prstGeom prst="ellipse">
                <a:avLst/>
              </a:prstGeom>
              <a:gradFill flip="none" rotWithShape="1">
                <a:gsLst>
                  <a:gs pos="0">
                    <a:schemeClr val="accent2">
                      <a:lumMod val="50000"/>
                    </a:schemeClr>
                  </a:gs>
                  <a:gs pos="80000">
                    <a:schemeClr val="accent2">
                      <a:shade val="93000"/>
                      <a:satMod val="130000"/>
                    </a:schemeClr>
                  </a:gs>
                  <a:gs pos="100000">
                    <a:schemeClr val="accent2">
                      <a:shade val="94000"/>
                      <a:satMod val="135000"/>
                    </a:schemeClr>
                  </a:gs>
                </a:gsLst>
                <a:lin ang="13500000" scaled="1"/>
                <a:tileRect/>
              </a:gra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3" name="Oval 82">
                <a:extLst>
                  <a:ext uri="{FF2B5EF4-FFF2-40B4-BE49-F238E27FC236}">
                    <a16:creationId xmlns:a16="http://schemas.microsoft.com/office/drawing/2014/main" id="{D5474F55-2249-4393-AF90-45296C5B295A}"/>
                  </a:ext>
                </a:extLst>
              </p:cNvPr>
              <p:cNvSpPr>
                <a:spLocks noChangeAspect="1"/>
              </p:cNvSpPr>
              <p:nvPr/>
            </p:nvSpPr>
            <p:spPr>
              <a:xfrm>
                <a:off x="3653598" y="1088976"/>
                <a:ext cx="1811295" cy="14401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4" name="Hexagon 83">
                <a:extLst>
                  <a:ext uri="{FF2B5EF4-FFF2-40B4-BE49-F238E27FC236}">
                    <a16:creationId xmlns:a16="http://schemas.microsoft.com/office/drawing/2014/main" id="{6C35AE5E-41A0-4567-BEA3-189F71D68E8A}"/>
                  </a:ext>
                </a:extLst>
              </p:cNvPr>
              <p:cNvSpPr/>
              <p:nvPr/>
            </p:nvSpPr>
            <p:spPr>
              <a:xfrm>
                <a:off x="4094480" y="1333119"/>
                <a:ext cx="5813400" cy="984409"/>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grpSp>
            <p:nvGrpSpPr>
              <p:cNvPr id="85" name="Group 38">
                <a:extLst>
                  <a:ext uri="{FF2B5EF4-FFF2-40B4-BE49-F238E27FC236}">
                    <a16:creationId xmlns:a16="http://schemas.microsoft.com/office/drawing/2014/main" id="{AE5B1D8D-7F31-42E6-8255-D420AB8D3D45}"/>
                  </a:ext>
                </a:extLst>
              </p:cNvPr>
              <p:cNvGrpSpPr/>
              <p:nvPr/>
            </p:nvGrpSpPr>
            <p:grpSpPr>
              <a:xfrm>
                <a:off x="3797616" y="1232992"/>
                <a:ext cx="1538144" cy="1152128"/>
                <a:chOff x="5963382" y="1268760"/>
                <a:chExt cx="1538144" cy="1152128"/>
              </a:xfrm>
            </p:grpSpPr>
            <p:sp>
              <p:nvSpPr>
                <p:cNvPr id="86" name="Oval 85">
                  <a:extLst>
                    <a:ext uri="{FF2B5EF4-FFF2-40B4-BE49-F238E27FC236}">
                      <a16:creationId xmlns:a16="http://schemas.microsoft.com/office/drawing/2014/main" id="{188471B9-5C09-41A1-A760-50B9ABC13848}"/>
                    </a:ext>
                  </a:extLst>
                </p:cNvPr>
                <p:cNvSpPr/>
                <p:nvPr/>
              </p:nvSpPr>
              <p:spPr>
                <a:xfrm>
                  <a:off x="5963382" y="1268760"/>
                  <a:ext cx="1538144" cy="1152128"/>
                </a:xfrm>
                <a:prstGeom prst="ellipse">
                  <a:avLst/>
                </a:prstGeom>
                <a:gradFill flip="none" rotWithShape="1">
                  <a:gsLst>
                    <a:gs pos="0">
                      <a:schemeClr val="accent2">
                        <a:lumMod val="50000"/>
                      </a:schemeClr>
                    </a:gs>
                    <a:gs pos="80000">
                      <a:schemeClr val="accent2">
                        <a:shade val="93000"/>
                        <a:satMod val="130000"/>
                      </a:schemeClr>
                    </a:gs>
                    <a:gs pos="100000">
                      <a:schemeClr val="accent2">
                        <a:shade val="94000"/>
                        <a:satMod val="135000"/>
                      </a:schemeClr>
                    </a:gs>
                  </a:gsLst>
                  <a:lin ang="0" scaled="1"/>
                  <a:tileRect/>
                </a:gra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7" name="Oval 86">
                  <a:extLst>
                    <a:ext uri="{FF2B5EF4-FFF2-40B4-BE49-F238E27FC236}">
                      <a16:creationId xmlns:a16="http://schemas.microsoft.com/office/drawing/2014/main" id="{5D9E1763-B239-4019-A97F-40CCE5F72897}"/>
                    </a:ext>
                  </a:extLst>
                </p:cNvPr>
                <p:cNvSpPr>
                  <a:spLocks noChangeAspect="1"/>
                </p:cNvSpPr>
                <p:nvPr/>
              </p:nvSpPr>
              <p:spPr>
                <a:xfrm>
                  <a:off x="6082244" y="1407718"/>
                  <a:ext cx="1308592" cy="91439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78" name="TextBox 79">
              <a:extLst>
                <a:ext uri="{FF2B5EF4-FFF2-40B4-BE49-F238E27FC236}">
                  <a16:creationId xmlns:a16="http://schemas.microsoft.com/office/drawing/2014/main" id="{38B7737E-3C1A-4F4D-8623-1865D67F2CAB}"/>
                </a:ext>
              </a:extLst>
            </p:cNvPr>
            <p:cNvSpPr txBox="1"/>
            <p:nvPr/>
          </p:nvSpPr>
          <p:spPr>
            <a:xfrm>
              <a:off x="3688414" y="1951263"/>
              <a:ext cx="1454309" cy="63643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Size</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79" name="TextBox 83">
              <a:extLst>
                <a:ext uri="{FF2B5EF4-FFF2-40B4-BE49-F238E27FC236}">
                  <a16:creationId xmlns:a16="http://schemas.microsoft.com/office/drawing/2014/main" id="{AEB074F5-3DBE-426B-A02F-BA5A82A96A26}"/>
                </a:ext>
              </a:extLst>
            </p:cNvPr>
            <p:cNvSpPr txBox="1"/>
            <p:nvPr/>
          </p:nvSpPr>
          <p:spPr>
            <a:xfrm>
              <a:off x="5560255" y="1730650"/>
              <a:ext cx="4207104" cy="114557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big, small, minute, colossal, large, tiny</a:t>
              </a:r>
            </a:p>
          </p:txBody>
        </p:sp>
      </p:grpSp>
      <p:grpSp>
        <p:nvGrpSpPr>
          <p:cNvPr id="112" name="Group 111">
            <a:extLst>
              <a:ext uri="{FF2B5EF4-FFF2-40B4-BE49-F238E27FC236}">
                <a16:creationId xmlns:a16="http://schemas.microsoft.com/office/drawing/2014/main" id="{F195600F-B911-406B-A206-2FE8905962C9}"/>
              </a:ext>
            </a:extLst>
          </p:cNvPr>
          <p:cNvGrpSpPr/>
          <p:nvPr/>
        </p:nvGrpSpPr>
        <p:grpSpPr>
          <a:xfrm>
            <a:off x="195941" y="2525486"/>
            <a:ext cx="5336409" cy="1139913"/>
            <a:chOff x="4447749" y="3037434"/>
            <a:chExt cx="6784120" cy="1739120"/>
          </a:xfrm>
        </p:grpSpPr>
        <p:grpSp>
          <p:nvGrpSpPr>
            <p:cNvPr id="113" name="Group 19">
              <a:extLst>
                <a:ext uri="{FF2B5EF4-FFF2-40B4-BE49-F238E27FC236}">
                  <a16:creationId xmlns:a16="http://schemas.microsoft.com/office/drawing/2014/main" id="{C35B741F-7525-4CB7-9716-0F02B19E313B}"/>
                </a:ext>
              </a:extLst>
            </p:cNvPr>
            <p:cNvGrpSpPr/>
            <p:nvPr/>
          </p:nvGrpSpPr>
          <p:grpSpPr>
            <a:xfrm>
              <a:off x="4447749" y="3037434"/>
              <a:ext cx="6617222" cy="1739120"/>
              <a:chOff x="4566990" y="2569616"/>
              <a:chExt cx="6617222" cy="1739120"/>
            </a:xfrm>
          </p:grpSpPr>
          <p:sp>
            <p:nvSpPr>
              <p:cNvPr id="116" name="Hexagon 115">
                <a:extLst>
                  <a:ext uri="{FF2B5EF4-FFF2-40B4-BE49-F238E27FC236}">
                    <a16:creationId xmlns:a16="http://schemas.microsoft.com/office/drawing/2014/main" id="{6C6A7498-2751-489D-96D8-19AE3424F6D9}"/>
                  </a:ext>
                </a:extLst>
              </p:cNvPr>
              <p:cNvSpPr>
                <a:spLocks noChangeAspect="1"/>
              </p:cNvSpPr>
              <p:nvPr/>
            </p:nvSpPr>
            <p:spPr>
              <a:xfrm>
                <a:off x="10057140" y="2913895"/>
                <a:ext cx="1127072" cy="962038"/>
              </a:xfrm>
              <a:prstGeom prst="hexagon">
                <a:avLst/>
              </a:prstGeom>
              <a:gradFill>
                <a:gsLst>
                  <a:gs pos="0">
                    <a:schemeClr val="accent5">
                      <a:lumMod val="50000"/>
                    </a:schemeClr>
                  </a:gs>
                  <a:gs pos="80000">
                    <a:schemeClr val="accent5">
                      <a:lumMod val="75000"/>
                    </a:schemeClr>
                  </a:gs>
                  <a:gs pos="100000">
                    <a:schemeClr val="accent5"/>
                  </a:gs>
                </a:gsLs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17" name="Hexagon 116">
                <a:extLst>
                  <a:ext uri="{FF2B5EF4-FFF2-40B4-BE49-F238E27FC236}">
                    <a16:creationId xmlns:a16="http://schemas.microsoft.com/office/drawing/2014/main" id="{D9B8696F-8A0F-43E6-A496-11FF862D794B}"/>
                  </a:ext>
                </a:extLst>
              </p:cNvPr>
              <p:cNvSpPr>
                <a:spLocks noChangeAspect="1"/>
              </p:cNvSpPr>
              <p:nvPr/>
            </p:nvSpPr>
            <p:spPr>
              <a:xfrm>
                <a:off x="10116792" y="2998635"/>
                <a:ext cx="928518" cy="792558"/>
              </a:xfrm>
              <a:prstGeom prst="hexagon">
                <a:avLst/>
              </a:prstGeom>
              <a:gradFill flip="none" rotWithShape="1">
                <a:gsLst>
                  <a:gs pos="0">
                    <a:schemeClr val="accent5">
                      <a:lumMod val="50000"/>
                    </a:schemeClr>
                  </a:gs>
                  <a:gs pos="53320">
                    <a:schemeClr val="accent5">
                      <a:lumMod val="75000"/>
                    </a:schemeClr>
                  </a:gs>
                  <a:gs pos="100000">
                    <a:schemeClr val="accent5"/>
                  </a:gs>
                </a:gsLst>
                <a:lin ang="2700000" scaled="1"/>
                <a:tileRect/>
              </a:gradFill>
              <a:ln>
                <a:solidFill>
                  <a:schemeClr val="accent5"/>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18" name="Oval 117">
                <a:extLst>
                  <a:ext uri="{FF2B5EF4-FFF2-40B4-BE49-F238E27FC236}">
                    <a16:creationId xmlns:a16="http://schemas.microsoft.com/office/drawing/2014/main" id="{85700BA0-D88F-4534-8C4B-30214BACE2DD}"/>
                  </a:ext>
                </a:extLst>
              </p:cNvPr>
              <p:cNvSpPr>
                <a:spLocks noChangeAspect="1"/>
              </p:cNvSpPr>
              <p:nvPr/>
            </p:nvSpPr>
            <p:spPr>
              <a:xfrm>
                <a:off x="4566990" y="2569616"/>
                <a:ext cx="1899306" cy="1739120"/>
              </a:xfrm>
              <a:prstGeom prst="ellipse">
                <a:avLst/>
              </a:prstGeom>
              <a:gradFill flip="none" rotWithShape="1">
                <a:gsLst>
                  <a:gs pos="0">
                    <a:schemeClr val="accent5">
                      <a:lumMod val="50000"/>
                    </a:schemeClr>
                  </a:gs>
                  <a:gs pos="52000">
                    <a:schemeClr val="accent5">
                      <a:lumMod val="75000"/>
                    </a:schemeClr>
                  </a:gs>
                  <a:gs pos="100000">
                    <a:schemeClr val="accent5">
                      <a:lumMod val="60000"/>
                      <a:lumOff val="40000"/>
                    </a:schemeClr>
                  </a:gs>
                </a:gsLst>
                <a:lin ang="13500000" scaled="1"/>
                <a:tileRec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19" name="Oval 118">
                <a:extLst>
                  <a:ext uri="{FF2B5EF4-FFF2-40B4-BE49-F238E27FC236}">
                    <a16:creationId xmlns:a16="http://schemas.microsoft.com/office/drawing/2014/main" id="{DC46F3C4-2FE5-4642-BCC9-0A7358D302C3}"/>
                  </a:ext>
                </a:extLst>
              </p:cNvPr>
              <p:cNvSpPr>
                <a:spLocks noChangeAspect="1"/>
              </p:cNvSpPr>
              <p:nvPr/>
            </p:nvSpPr>
            <p:spPr>
              <a:xfrm>
                <a:off x="4637356" y="2674836"/>
                <a:ext cx="1710240" cy="1440161"/>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20" name="Hexagon 119">
                <a:extLst>
                  <a:ext uri="{FF2B5EF4-FFF2-40B4-BE49-F238E27FC236}">
                    <a16:creationId xmlns:a16="http://schemas.microsoft.com/office/drawing/2014/main" id="{88319CCD-F171-4D08-878A-36B658ECABEA}"/>
                  </a:ext>
                </a:extLst>
              </p:cNvPr>
              <p:cNvSpPr/>
              <p:nvPr/>
            </p:nvSpPr>
            <p:spPr>
              <a:xfrm>
                <a:off x="4985997" y="2905379"/>
                <a:ext cx="5837754" cy="1015013"/>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121" name="Group 27">
                <a:extLst>
                  <a:ext uri="{FF2B5EF4-FFF2-40B4-BE49-F238E27FC236}">
                    <a16:creationId xmlns:a16="http://schemas.microsoft.com/office/drawing/2014/main" id="{3C3BE75D-C14D-46AE-9866-3D30AAE5CDD7}"/>
                  </a:ext>
                </a:extLst>
              </p:cNvPr>
              <p:cNvGrpSpPr/>
              <p:nvPr/>
            </p:nvGrpSpPr>
            <p:grpSpPr>
              <a:xfrm>
                <a:off x="4781369" y="2818858"/>
                <a:ext cx="1437061" cy="1152130"/>
                <a:chOff x="5963379" y="1268767"/>
                <a:chExt cx="1437061" cy="1152130"/>
              </a:xfrm>
            </p:grpSpPr>
            <p:sp>
              <p:nvSpPr>
                <p:cNvPr id="122" name="Oval 121">
                  <a:extLst>
                    <a:ext uri="{FF2B5EF4-FFF2-40B4-BE49-F238E27FC236}">
                      <a16:creationId xmlns:a16="http://schemas.microsoft.com/office/drawing/2014/main" id="{EB2628FB-BB67-4D91-A778-172001CE3FBD}"/>
                    </a:ext>
                  </a:extLst>
                </p:cNvPr>
                <p:cNvSpPr/>
                <p:nvPr/>
              </p:nvSpPr>
              <p:spPr>
                <a:xfrm>
                  <a:off x="5963379" y="1268767"/>
                  <a:ext cx="1437061" cy="1152130"/>
                </a:xfrm>
                <a:prstGeom prst="ellipse">
                  <a:avLst/>
                </a:prstGeom>
                <a:gradFill flip="none" rotWithShape="1">
                  <a:gsLst>
                    <a:gs pos="0">
                      <a:schemeClr val="accent5">
                        <a:lumMod val="50000"/>
                      </a:schemeClr>
                    </a:gs>
                    <a:gs pos="43000">
                      <a:schemeClr val="accent5">
                        <a:lumMod val="75000"/>
                      </a:schemeClr>
                    </a:gs>
                    <a:gs pos="100000">
                      <a:schemeClr val="accent5">
                        <a:lumMod val="60000"/>
                        <a:lumOff val="40000"/>
                      </a:schemeClr>
                    </a:gs>
                  </a:gsLst>
                  <a:lin ang="2700000" scaled="1"/>
                  <a:tileRect/>
                </a:gradFill>
                <a:ln>
                  <a:solidFill>
                    <a:schemeClr val="accent5"/>
                  </a:soli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23" name="Oval 122">
                  <a:extLst>
                    <a:ext uri="{FF2B5EF4-FFF2-40B4-BE49-F238E27FC236}">
                      <a16:creationId xmlns:a16="http://schemas.microsoft.com/office/drawing/2014/main" id="{38476EE7-7399-4E52-8C43-78E9E6516446}"/>
                    </a:ext>
                  </a:extLst>
                </p:cNvPr>
                <p:cNvSpPr>
                  <a:spLocks noChangeAspect="1"/>
                </p:cNvSpPr>
                <p:nvPr/>
              </p:nvSpPr>
              <p:spPr>
                <a:xfrm>
                  <a:off x="6082244" y="1407724"/>
                  <a:ext cx="1244390" cy="91440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114" name="TextBox 80">
              <a:extLst>
                <a:ext uri="{FF2B5EF4-FFF2-40B4-BE49-F238E27FC236}">
                  <a16:creationId xmlns:a16="http://schemas.microsoft.com/office/drawing/2014/main" id="{23EC2C65-C1AD-4DB0-88B2-09DBE27A345B}"/>
                </a:ext>
              </a:extLst>
            </p:cNvPr>
            <p:cNvSpPr txBox="1"/>
            <p:nvPr/>
          </p:nvSpPr>
          <p:spPr>
            <a:xfrm>
              <a:off x="4816484" y="3490409"/>
              <a:ext cx="1485676" cy="7043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Shape</a:t>
              </a:r>
            </a:p>
          </p:txBody>
        </p:sp>
        <p:sp>
          <p:nvSpPr>
            <p:cNvPr id="115" name="TextBox 84">
              <a:extLst>
                <a:ext uri="{FF2B5EF4-FFF2-40B4-BE49-F238E27FC236}">
                  <a16:creationId xmlns:a16="http://schemas.microsoft.com/office/drawing/2014/main" id="{D9212F43-CCFB-4BF3-AB67-A6E4F5852AFA}"/>
                </a:ext>
              </a:extLst>
            </p:cNvPr>
            <p:cNvSpPr txBox="1"/>
            <p:nvPr/>
          </p:nvSpPr>
          <p:spPr>
            <a:xfrm>
              <a:off x="6604077" y="3233631"/>
              <a:ext cx="4627792" cy="12678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square, round, flat, triangular</a:t>
              </a:r>
            </a:p>
          </p:txBody>
        </p:sp>
      </p:grpSp>
      <p:grpSp>
        <p:nvGrpSpPr>
          <p:cNvPr id="136" name="Group 135">
            <a:extLst>
              <a:ext uri="{FF2B5EF4-FFF2-40B4-BE49-F238E27FC236}">
                <a16:creationId xmlns:a16="http://schemas.microsoft.com/office/drawing/2014/main" id="{F195600F-B911-406B-A206-2FE8905962C9}"/>
              </a:ext>
            </a:extLst>
          </p:cNvPr>
          <p:cNvGrpSpPr/>
          <p:nvPr/>
        </p:nvGrpSpPr>
        <p:grpSpPr>
          <a:xfrm>
            <a:off x="6325012" y="2467425"/>
            <a:ext cx="5219637" cy="1103089"/>
            <a:chOff x="4429302" y="3004213"/>
            <a:chExt cx="6635669" cy="1682939"/>
          </a:xfrm>
        </p:grpSpPr>
        <p:grpSp>
          <p:nvGrpSpPr>
            <p:cNvPr id="137" name="Group 19">
              <a:extLst>
                <a:ext uri="{FF2B5EF4-FFF2-40B4-BE49-F238E27FC236}">
                  <a16:creationId xmlns:a16="http://schemas.microsoft.com/office/drawing/2014/main" id="{C35B741F-7525-4CB7-9716-0F02B19E313B}"/>
                </a:ext>
              </a:extLst>
            </p:cNvPr>
            <p:cNvGrpSpPr/>
            <p:nvPr/>
          </p:nvGrpSpPr>
          <p:grpSpPr>
            <a:xfrm>
              <a:off x="4429302" y="3004213"/>
              <a:ext cx="6635669" cy="1682939"/>
              <a:chOff x="4548543" y="2536395"/>
              <a:chExt cx="6635669" cy="1682939"/>
            </a:xfrm>
          </p:grpSpPr>
          <p:sp>
            <p:nvSpPr>
              <p:cNvPr id="140" name="Hexagon 139">
                <a:extLst>
                  <a:ext uri="{FF2B5EF4-FFF2-40B4-BE49-F238E27FC236}">
                    <a16:creationId xmlns:a16="http://schemas.microsoft.com/office/drawing/2014/main" id="{6C6A7498-2751-489D-96D8-19AE3424F6D9}"/>
                  </a:ext>
                </a:extLst>
              </p:cNvPr>
              <p:cNvSpPr>
                <a:spLocks noChangeAspect="1"/>
              </p:cNvSpPr>
              <p:nvPr/>
            </p:nvSpPr>
            <p:spPr>
              <a:xfrm>
                <a:off x="10057140" y="2913895"/>
                <a:ext cx="1127072" cy="962038"/>
              </a:xfrm>
              <a:prstGeom prst="hexagon">
                <a:avLst/>
              </a:prstGeom>
              <a:gradFill>
                <a:gsLst>
                  <a:gs pos="0">
                    <a:schemeClr val="accent5">
                      <a:lumMod val="50000"/>
                    </a:schemeClr>
                  </a:gs>
                  <a:gs pos="80000">
                    <a:schemeClr val="accent5">
                      <a:lumMod val="75000"/>
                    </a:schemeClr>
                  </a:gs>
                  <a:gs pos="100000">
                    <a:schemeClr val="accent5"/>
                  </a:gs>
                </a:gsLs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1" name="Hexagon 140">
                <a:extLst>
                  <a:ext uri="{FF2B5EF4-FFF2-40B4-BE49-F238E27FC236}">
                    <a16:creationId xmlns:a16="http://schemas.microsoft.com/office/drawing/2014/main" id="{D9B8696F-8A0F-43E6-A496-11FF862D794B}"/>
                  </a:ext>
                </a:extLst>
              </p:cNvPr>
              <p:cNvSpPr>
                <a:spLocks noChangeAspect="1"/>
              </p:cNvSpPr>
              <p:nvPr/>
            </p:nvSpPr>
            <p:spPr>
              <a:xfrm>
                <a:off x="10116792" y="2998635"/>
                <a:ext cx="928518" cy="792558"/>
              </a:xfrm>
              <a:prstGeom prst="hexagon">
                <a:avLst/>
              </a:prstGeom>
              <a:gradFill flip="none" rotWithShape="1">
                <a:gsLst>
                  <a:gs pos="0">
                    <a:schemeClr val="accent5">
                      <a:lumMod val="50000"/>
                    </a:schemeClr>
                  </a:gs>
                  <a:gs pos="53320">
                    <a:schemeClr val="accent5">
                      <a:lumMod val="75000"/>
                    </a:schemeClr>
                  </a:gs>
                  <a:gs pos="100000">
                    <a:schemeClr val="accent5"/>
                  </a:gs>
                </a:gsLst>
                <a:lin ang="2700000" scaled="1"/>
                <a:tileRect/>
              </a:gradFill>
              <a:ln>
                <a:solidFill>
                  <a:schemeClr val="accent5"/>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2" name="Oval 141">
                <a:extLst>
                  <a:ext uri="{FF2B5EF4-FFF2-40B4-BE49-F238E27FC236}">
                    <a16:creationId xmlns:a16="http://schemas.microsoft.com/office/drawing/2014/main" id="{85700BA0-D88F-4534-8C4B-30214BACE2DD}"/>
                  </a:ext>
                </a:extLst>
              </p:cNvPr>
              <p:cNvSpPr>
                <a:spLocks noChangeAspect="1"/>
              </p:cNvSpPr>
              <p:nvPr/>
            </p:nvSpPr>
            <p:spPr>
              <a:xfrm>
                <a:off x="4548543" y="2536395"/>
                <a:ext cx="1955898" cy="1682939"/>
              </a:xfrm>
              <a:prstGeom prst="ellipse">
                <a:avLst/>
              </a:prstGeom>
              <a:gradFill flip="none" rotWithShape="1">
                <a:gsLst>
                  <a:gs pos="0">
                    <a:schemeClr val="accent5">
                      <a:lumMod val="50000"/>
                    </a:schemeClr>
                  </a:gs>
                  <a:gs pos="52000">
                    <a:schemeClr val="accent5">
                      <a:lumMod val="75000"/>
                    </a:schemeClr>
                  </a:gs>
                  <a:gs pos="100000">
                    <a:schemeClr val="accent5">
                      <a:lumMod val="60000"/>
                      <a:lumOff val="40000"/>
                    </a:schemeClr>
                  </a:gs>
                </a:gsLst>
                <a:lin ang="13500000" scaled="1"/>
                <a:tileRec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3" name="Oval 142">
                <a:extLst>
                  <a:ext uri="{FF2B5EF4-FFF2-40B4-BE49-F238E27FC236}">
                    <a16:creationId xmlns:a16="http://schemas.microsoft.com/office/drawing/2014/main" id="{DC46F3C4-2FE5-4642-BCC9-0A7358D302C3}"/>
                  </a:ext>
                </a:extLst>
              </p:cNvPr>
              <p:cNvSpPr>
                <a:spLocks noChangeAspect="1"/>
              </p:cNvSpPr>
              <p:nvPr/>
            </p:nvSpPr>
            <p:spPr>
              <a:xfrm>
                <a:off x="4637355" y="2674835"/>
                <a:ext cx="1922437" cy="14401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4" name="Hexagon 143">
                <a:extLst>
                  <a:ext uri="{FF2B5EF4-FFF2-40B4-BE49-F238E27FC236}">
                    <a16:creationId xmlns:a16="http://schemas.microsoft.com/office/drawing/2014/main" id="{88319CCD-F171-4D08-878A-36B658ECABEA}"/>
                  </a:ext>
                </a:extLst>
              </p:cNvPr>
              <p:cNvSpPr/>
              <p:nvPr/>
            </p:nvSpPr>
            <p:spPr>
              <a:xfrm>
                <a:off x="4985997" y="2905376"/>
                <a:ext cx="5837754" cy="1026087"/>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145" name="Group 27">
                <a:extLst>
                  <a:ext uri="{FF2B5EF4-FFF2-40B4-BE49-F238E27FC236}">
                    <a16:creationId xmlns:a16="http://schemas.microsoft.com/office/drawing/2014/main" id="{3C3BE75D-C14D-46AE-9866-3D30AAE5CDD7}"/>
                  </a:ext>
                </a:extLst>
              </p:cNvPr>
              <p:cNvGrpSpPr/>
              <p:nvPr/>
            </p:nvGrpSpPr>
            <p:grpSpPr>
              <a:xfrm>
                <a:off x="4726017" y="2818858"/>
                <a:ext cx="1483193" cy="1152130"/>
                <a:chOff x="5908027" y="1268767"/>
                <a:chExt cx="1483193" cy="1152130"/>
              </a:xfrm>
            </p:grpSpPr>
            <p:sp>
              <p:nvSpPr>
                <p:cNvPr id="146" name="Oval 145">
                  <a:extLst>
                    <a:ext uri="{FF2B5EF4-FFF2-40B4-BE49-F238E27FC236}">
                      <a16:creationId xmlns:a16="http://schemas.microsoft.com/office/drawing/2014/main" id="{EB2628FB-BB67-4D91-A778-172001CE3FBD}"/>
                    </a:ext>
                  </a:extLst>
                </p:cNvPr>
                <p:cNvSpPr/>
                <p:nvPr/>
              </p:nvSpPr>
              <p:spPr>
                <a:xfrm>
                  <a:off x="5908027" y="1268767"/>
                  <a:ext cx="1483193" cy="1152130"/>
                </a:xfrm>
                <a:prstGeom prst="ellipse">
                  <a:avLst/>
                </a:prstGeom>
                <a:gradFill flip="none" rotWithShape="1">
                  <a:gsLst>
                    <a:gs pos="0">
                      <a:schemeClr val="accent5">
                        <a:lumMod val="50000"/>
                      </a:schemeClr>
                    </a:gs>
                    <a:gs pos="43000">
                      <a:schemeClr val="accent5">
                        <a:lumMod val="75000"/>
                      </a:schemeClr>
                    </a:gs>
                    <a:gs pos="100000">
                      <a:schemeClr val="accent5">
                        <a:lumMod val="60000"/>
                        <a:lumOff val="40000"/>
                      </a:schemeClr>
                    </a:gs>
                  </a:gsLst>
                  <a:lin ang="2700000" scaled="1"/>
                  <a:tileRect/>
                </a:gradFill>
                <a:ln>
                  <a:solidFill>
                    <a:schemeClr val="accent5"/>
                  </a:soli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7" name="Oval 146">
                  <a:extLst>
                    <a:ext uri="{FF2B5EF4-FFF2-40B4-BE49-F238E27FC236}">
                      <a16:creationId xmlns:a16="http://schemas.microsoft.com/office/drawing/2014/main" id="{38476EE7-7399-4E52-8C43-78E9E6516446}"/>
                    </a:ext>
                  </a:extLst>
                </p:cNvPr>
                <p:cNvSpPr>
                  <a:spLocks noChangeAspect="1"/>
                </p:cNvSpPr>
                <p:nvPr/>
              </p:nvSpPr>
              <p:spPr>
                <a:xfrm>
                  <a:off x="6082247" y="1407724"/>
                  <a:ext cx="1198262" cy="91440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138" name="TextBox 80">
              <a:extLst>
                <a:ext uri="{FF2B5EF4-FFF2-40B4-BE49-F238E27FC236}">
                  <a16:creationId xmlns:a16="http://schemas.microsoft.com/office/drawing/2014/main" id="{23EC2C65-C1AD-4DB0-88B2-09DBE27A345B}"/>
                </a:ext>
              </a:extLst>
            </p:cNvPr>
            <p:cNvSpPr txBox="1"/>
            <p:nvPr/>
          </p:nvSpPr>
          <p:spPr>
            <a:xfrm>
              <a:off x="4705775" y="3490407"/>
              <a:ext cx="1485676" cy="7043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Colour</a:t>
              </a:r>
            </a:p>
          </p:txBody>
        </p:sp>
        <p:sp>
          <p:nvSpPr>
            <p:cNvPr id="139" name="TextBox 84">
              <a:extLst>
                <a:ext uri="{FF2B5EF4-FFF2-40B4-BE49-F238E27FC236}">
                  <a16:creationId xmlns:a16="http://schemas.microsoft.com/office/drawing/2014/main" id="{D9212F43-CCFB-4BF3-AB67-A6E4F5852AFA}"/>
                </a:ext>
              </a:extLst>
            </p:cNvPr>
            <p:cNvSpPr txBox="1"/>
            <p:nvPr/>
          </p:nvSpPr>
          <p:spPr>
            <a:xfrm>
              <a:off x="5976727" y="3565781"/>
              <a:ext cx="4627792" cy="7043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 pink, blue, green, white</a:t>
              </a:r>
            </a:p>
          </p:txBody>
        </p:sp>
      </p:grpSp>
      <p:grpSp>
        <p:nvGrpSpPr>
          <p:cNvPr id="90" name="Group 89"/>
          <p:cNvGrpSpPr/>
          <p:nvPr/>
        </p:nvGrpSpPr>
        <p:grpSpPr>
          <a:xfrm>
            <a:off x="195941" y="3882530"/>
            <a:ext cx="5206209" cy="1149154"/>
            <a:chOff x="312061" y="3882530"/>
            <a:chExt cx="5206209" cy="1149154"/>
          </a:xfrm>
        </p:grpSpPr>
        <p:grpSp>
          <p:nvGrpSpPr>
            <p:cNvPr id="88" name="Group 87">
              <a:extLst>
                <a:ext uri="{FF2B5EF4-FFF2-40B4-BE49-F238E27FC236}">
                  <a16:creationId xmlns:a16="http://schemas.microsoft.com/office/drawing/2014/main" id="{9B879D80-50D9-49D4-A037-E60A6E2C89E1}"/>
                </a:ext>
              </a:extLst>
            </p:cNvPr>
            <p:cNvGrpSpPr/>
            <p:nvPr/>
          </p:nvGrpSpPr>
          <p:grpSpPr>
            <a:xfrm>
              <a:off x="312061" y="3882530"/>
              <a:ext cx="5206209" cy="1149154"/>
              <a:chOff x="3463995" y="1484784"/>
              <a:chExt cx="6617220" cy="1584178"/>
            </a:xfrm>
          </p:grpSpPr>
          <p:grpSp>
            <p:nvGrpSpPr>
              <p:cNvPr id="89" name="Group 30">
                <a:extLst>
                  <a:ext uri="{FF2B5EF4-FFF2-40B4-BE49-F238E27FC236}">
                    <a16:creationId xmlns:a16="http://schemas.microsoft.com/office/drawing/2014/main" id="{69217200-7C2B-4A85-8403-6C87B2C96D5A}"/>
                  </a:ext>
                </a:extLst>
              </p:cNvPr>
              <p:cNvGrpSpPr/>
              <p:nvPr/>
            </p:nvGrpSpPr>
            <p:grpSpPr>
              <a:xfrm>
                <a:off x="3463995" y="1484784"/>
                <a:ext cx="6617220" cy="1584178"/>
                <a:chOff x="3583236" y="1016966"/>
                <a:chExt cx="6617220" cy="1584178"/>
              </a:xfrm>
            </p:grpSpPr>
            <p:sp>
              <p:nvSpPr>
                <p:cNvPr id="92" name="Hexagon 91">
                  <a:extLst>
                    <a:ext uri="{FF2B5EF4-FFF2-40B4-BE49-F238E27FC236}">
                      <a16:creationId xmlns:a16="http://schemas.microsoft.com/office/drawing/2014/main" id="{59F5744C-DCB9-49F5-BA62-4790449BA772}"/>
                    </a:ext>
                  </a:extLst>
                </p:cNvPr>
                <p:cNvSpPr>
                  <a:spLocks noChangeAspect="1"/>
                </p:cNvSpPr>
                <p:nvPr/>
              </p:nvSpPr>
              <p:spPr>
                <a:xfrm>
                  <a:off x="9073384" y="1328036"/>
                  <a:ext cx="1127072" cy="962038"/>
                </a:xfrm>
                <a:prstGeom prst="hexagon">
                  <a:avLst/>
                </a:prstGeom>
                <a:solidFill>
                  <a:schemeClr val="accent4">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3" name="Hexagon 92">
                  <a:extLst>
                    <a:ext uri="{FF2B5EF4-FFF2-40B4-BE49-F238E27FC236}">
                      <a16:creationId xmlns:a16="http://schemas.microsoft.com/office/drawing/2014/main" id="{F80587E2-D71C-4F8B-A8C8-9DA810373B5E}"/>
                    </a:ext>
                  </a:extLst>
                </p:cNvPr>
                <p:cNvSpPr>
                  <a:spLocks noChangeAspect="1"/>
                </p:cNvSpPr>
                <p:nvPr/>
              </p:nvSpPr>
              <p:spPr>
                <a:xfrm>
                  <a:off x="9129327" y="1398103"/>
                  <a:ext cx="928518" cy="792558"/>
                </a:xfrm>
                <a:prstGeom prst="hexagon">
                  <a:avLst/>
                </a:prstGeom>
                <a:solidFill>
                  <a:schemeClr val="accent4">
                    <a:lumMod val="60000"/>
                    <a:lumOff val="40000"/>
                  </a:schemeClr>
                </a:solidFill>
                <a:ln>
                  <a:solidFill>
                    <a:schemeClr val="accent4">
                      <a:lumMod val="60000"/>
                      <a:lumOff val="40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4" name="Oval 93">
                  <a:extLst>
                    <a:ext uri="{FF2B5EF4-FFF2-40B4-BE49-F238E27FC236}">
                      <a16:creationId xmlns:a16="http://schemas.microsoft.com/office/drawing/2014/main" id="{5A35499F-0BCF-426B-80E3-A3F0E1C99128}"/>
                    </a:ext>
                  </a:extLst>
                </p:cNvPr>
                <p:cNvSpPr>
                  <a:spLocks noChangeAspect="1"/>
                </p:cNvSpPr>
                <p:nvPr/>
              </p:nvSpPr>
              <p:spPr>
                <a:xfrm>
                  <a:off x="3583236" y="1016966"/>
                  <a:ext cx="1835572" cy="1584178"/>
                </a:xfrm>
                <a:prstGeom prst="ellipse">
                  <a:avLst/>
                </a:prstGeom>
                <a:solidFill>
                  <a:schemeClr val="accent4">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5" name="Oval 94">
                  <a:extLst>
                    <a:ext uri="{FF2B5EF4-FFF2-40B4-BE49-F238E27FC236}">
                      <a16:creationId xmlns:a16="http://schemas.microsoft.com/office/drawing/2014/main" id="{D5474F55-2249-4393-AF90-45296C5B295A}"/>
                    </a:ext>
                  </a:extLst>
                </p:cNvPr>
                <p:cNvSpPr>
                  <a:spLocks noChangeAspect="1"/>
                </p:cNvSpPr>
                <p:nvPr/>
              </p:nvSpPr>
              <p:spPr>
                <a:xfrm>
                  <a:off x="3653598" y="1088976"/>
                  <a:ext cx="1802106" cy="14401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6" name="Hexagon 95">
                  <a:extLst>
                    <a:ext uri="{FF2B5EF4-FFF2-40B4-BE49-F238E27FC236}">
                      <a16:creationId xmlns:a16="http://schemas.microsoft.com/office/drawing/2014/main" id="{6C35AE5E-41A0-4567-BEA3-189F71D68E8A}"/>
                    </a:ext>
                  </a:extLst>
                </p:cNvPr>
                <p:cNvSpPr/>
                <p:nvPr/>
              </p:nvSpPr>
              <p:spPr>
                <a:xfrm>
                  <a:off x="4002242" y="1293103"/>
                  <a:ext cx="5813400" cy="1034498"/>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97" name="Group 38">
                  <a:extLst>
                    <a:ext uri="{FF2B5EF4-FFF2-40B4-BE49-F238E27FC236}">
                      <a16:creationId xmlns:a16="http://schemas.microsoft.com/office/drawing/2014/main" id="{AE5B1D8D-7F31-42E6-8255-D420AB8D3D45}"/>
                    </a:ext>
                  </a:extLst>
                </p:cNvPr>
                <p:cNvGrpSpPr/>
                <p:nvPr/>
              </p:nvGrpSpPr>
              <p:grpSpPr>
                <a:xfrm>
                  <a:off x="3797616" y="1232992"/>
                  <a:ext cx="1473608" cy="1152128"/>
                  <a:chOff x="5963382" y="1268760"/>
                  <a:chExt cx="1473608" cy="1152128"/>
                </a:xfrm>
              </p:grpSpPr>
              <p:sp>
                <p:nvSpPr>
                  <p:cNvPr id="98" name="Oval 97">
                    <a:extLst>
                      <a:ext uri="{FF2B5EF4-FFF2-40B4-BE49-F238E27FC236}">
                        <a16:creationId xmlns:a16="http://schemas.microsoft.com/office/drawing/2014/main" id="{188471B9-5C09-41A1-A760-50B9ABC13848}"/>
                      </a:ext>
                    </a:extLst>
                  </p:cNvPr>
                  <p:cNvSpPr/>
                  <p:nvPr/>
                </p:nvSpPr>
                <p:spPr>
                  <a:xfrm>
                    <a:off x="5963382" y="1268760"/>
                    <a:ext cx="1473608" cy="1152128"/>
                  </a:xfrm>
                  <a:prstGeom prst="ellipse">
                    <a:avLst/>
                  </a:prstGeom>
                  <a:solidFill>
                    <a:schemeClr val="accent4">
                      <a:lumMod val="75000"/>
                    </a:schemeClr>
                  </a:solidFill>
                  <a:ln>
                    <a:solidFill>
                      <a:schemeClr val="accent4">
                        <a:lumMod val="50000"/>
                      </a:schemeClr>
                    </a:soli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99" name="Oval 98">
                    <a:extLst>
                      <a:ext uri="{FF2B5EF4-FFF2-40B4-BE49-F238E27FC236}">
                        <a16:creationId xmlns:a16="http://schemas.microsoft.com/office/drawing/2014/main" id="{5D9E1763-B239-4019-A97F-40CCE5F72897}"/>
                      </a:ext>
                    </a:extLst>
                  </p:cNvPr>
                  <p:cNvSpPr>
                    <a:spLocks noChangeAspect="1"/>
                  </p:cNvSpPr>
                  <p:nvPr/>
                </p:nvSpPr>
                <p:spPr>
                  <a:xfrm>
                    <a:off x="6082246" y="1407718"/>
                    <a:ext cx="1225608" cy="91439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91" name="TextBox 83">
                <a:extLst>
                  <a:ext uri="{FF2B5EF4-FFF2-40B4-BE49-F238E27FC236}">
                    <a16:creationId xmlns:a16="http://schemas.microsoft.com/office/drawing/2014/main" id="{AEB074F5-3DBE-426B-A02F-BA5A82A96A26}"/>
                  </a:ext>
                </a:extLst>
              </p:cNvPr>
              <p:cNvSpPr txBox="1"/>
              <p:nvPr/>
            </p:nvSpPr>
            <p:spPr>
              <a:xfrm>
                <a:off x="4969930" y="2070800"/>
                <a:ext cx="4207104" cy="63643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sp>
          <p:nvSpPr>
            <p:cNvPr id="148" name="TextBox 79">
              <a:extLst>
                <a:ext uri="{FF2B5EF4-FFF2-40B4-BE49-F238E27FC236}">
                  <a16:creationId xmlns:a16="http://schemas.microsoft.com/office/drawing/2014/main" id="{38B7737E-3C1A-4F4D-8623-1865D67F2CAB}"/>
                </a:ext>
              </a:extLst>
            </p:cNvPr>
            <p:cNvSpPr txBox="1"/>
            <p:nvPr/>
          </p:nvSpPr>
          <p:spPr>
            <a:xfrm>
              <a:off x="503166" y="4235474"/>
              <a:ext cx="114420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Origin</a:t>
              </a:r>
            </a:p>
          </p:txBody>
        </p:sp>
        <p:sp>
          <p:nvSpPr>
            <p:cNvPr id="149" name="Rectangle 148"/>
            <p:cNvSpPr/>
            <p:nvPr/>
          </p:nvSpPr>
          <p:spPr>
            <a:xfrm>
              <a:off x="1690467" y="4058884"/>
              <a:ext cx="3795932"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 Indian, Chinese, Japanese, American, German</a:t>
              </a:r>
            </a:p>
          </p:txBody>
        </p:sp>
      </p:grpSp>
      <p:grpSp>
        <p:nvGrpSpPr>
          <p:cNvPr id="100" name="Group 99"/>
          <p:cNvGrpSpPr/>
          <p:nvPr/>
        </p:nvGrpSpPr>
        <p:grpSpPr>
          <a:xfrm>
            <a:off x="6325012" y="3817216"/>
            <a:ext cx="5406591" cy="1149154"/>
            <a:chOff x="5805692" y="3817216"/>
            <a:chExt cx="5406591" cy="1149154"/>
          </a:xfrm>
        </p:grpSpPr>
        <p:grpSp>
          <p:nvGrpSpPr>
            <p:cNvPr id="150" name="Group 149">
              <a:extLst>
                <a:ext uri="{FF2B5EF4-FFF2-40B4-BE49-F238E27FC236}">
                  <a16:creationId xmlns:a16="http://schemas.microsoft.com/office/drawing/2014/main" id="{9B879D80-50D9-49D4-A037-E60A6E2C89E1}"/>
                </a:ext>
              </a:extLst>
            </p:cNvPr>
            <p:cNvGrpSpPr/>
            <p:nvPr/>
          </p:nvGrpSpPr>
          <p:grpSpPr>
            <a:xfrm>
              <a:off x="5805692" y="3817216"/>
              <a:ext cx="5206208" cy="1149154"/>
              <a:chOff x="3463996" y="1484784"/>
              <a:chExt cx="6617219" cy="1584178"/>
            </a:xfrm>
          </p:grpSpPr>
          <p:grpSp>
            <p:nvGrpSpPr>
              <p:cNvPr id="151" name="Group 30">
                <a:extLst>
                  <a:ext uri="{FF2B5EF4-FFF2-40B4-BE49-F238E27FC236}">
                    <a16:creationId xmlns:a16="http://schemas.microsoft.com/office/drawing/2014/main" id="{69217200-7C2B-4A85-8403-6C87B2C96D5A}"/>
                  </a:ext>
                </a:extLst>
              </p:cNvPr>
              <p:cNvGrpSpPr/>
              <p:nvPr/>
            </p:nvGrpSpPr>
            <p:grpSpPr>
              <a:xfrm>
                <a:off x="3463996" y="1484784"/>
                <a:ext cx="6617219" cy="1584178"/>
                <a:chOff x="3583237" y="1016966"/>
                <a:chExt cx="6617219" cy="1584178"/>
              </a:xfrm>
            </p:grpSpPr>
            <p:sp>
              <p:nvSpPr>
                <p:cNvPr id="153" name="Hexagon 152">
                  <a:extLst>
                    <a:ext uri="{FF2B5EF4-FFF2-40B4-BE49-F238E27FC236}">
                      <a16:creationId xmlns:a16="http://schemas.microsoft.com/office/drawing/2014/main" id="{59F5744C-DCB9-49F5-BA62-4790449BA772}"/>
                    </a:ext>
                  </a:extLst>
                </p:cNvPr>
                <p:cNvSpPr>
                  <a:spLocks noChangeAspect="1"/>
                </p:cNvSpPr>
                <p:nvPr/>
              </p:nvSpPr>
              <p:spPr>
                <a:xfrm>
                  <a:off x="9073384" y="1328035"/>
                  <a:ext cx="1127072" cy="962038"/>
                </a:xfrm>
                <a:prstGeom prst="hexagon">
                  <a:avLst/>
                </a:prstGeom>
                <a:solidFill>
                  <a:schemeClr val="accent4">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4" name="Hexagon 153">
                  <a:extLst>
                    <a:ext uri="{FF2B5EF4-FFF2-40B4-BE49-F238E27FC236}">
                      <a16:creationId xmlns:a16="http://schemas.microsoft.com/office/drawing/2014/main" id="{F80587E2-D71C-4F8B-A8C8-9DA810373B5E}"/>
                    </a:ext>
                  </a:extLst>
                </p:cNvPr>
                <p:cNvSpPr>
                  <a:spLocks noChangeAspect="1"/>
                </p:cNvSpPr>
                <p:nvPr/>
              </p:nvSpPr>
              <p:spPr>
                <a:xfrm>
                  <a:off x="9129327" y="1418112"/>
                  <a:ext cx="928518" cy="792558"/>
                </a:xfrm>
                <a:prstGeom prst="hexagon">
                  <a:avLst/>
                </a:prstGeom>
                <a:solidFill>
                  <a:schemeClr val="accent4">
                    <a:lumMod val="60000"/>
                    <a:lumOff val="40000"/>
                  </a:schemeClr>
                </a:solidFill>
                <a:ln>
                  <a:solidFill>
                    <a:schemeClr val="accent4">
                      <a:lumMod val="60000"/>
                      <a:lumOff val="40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5" name="Oval 154">
                  <a:extLst>
                    <a:ext uri="{FF2B5EF4-FFF2-40B4-BE49-F238E27FC236}">
                      <a16:creationId xmlns:a16="http://schemas.microsoft.com/office/drawing/2014/main" id="{5A35499F-0BCF-426B-80E3-A3F0E1C99128}"/>
                    </a:ext>
                  </a:extLst>
                </p:cNvPr>
                <p:cNvSpPr>
                  <a:spLocks noChangeAspect="1"/>
                </p:cNvSpPr>
                <p:nvPr/>
              </p:nvSpPr>
              <p:spPr>
                <a:xfrm>
                  <a:off x="3583237" y="1016966"/>
                  <a:ext cx="2066206" cy="1584178"/>
                </a:xfrm>
                <a:prstGeom prst="ellipse">
                  <a:avLst/>
                </a:prstGeom>
                <a:solidFill>
                  <a:schemeClr val="accent4">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6" name="Oval 155">
                  <a:extLst>
                    <a:ext uri="{FF2B5EF4-FFF2-40B4-BE49-F238E27FC236}">
                      <a16:creationId xmlns:a16="http://schemas.microsoft.com/office/drawing/2014/main" id="{D5474F55-2249-4393-AF90-45296C5B295A}"/>
                    </a:ext>
                  </a:extLst>
                </p:cNvPr>
                <p:cNvSpPr>
                  <a:spLocks noChangeAspect="1"/>
                </p:cNvSpPr>
                <p:nvPr/>
              </p:nvSpPr>
              <p:spPr>
                <a:xfrm>
                  <a:off x="3710706" y="1137076"/>
                  <a:ext cx="1652758" cy="13920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7" name="Hexagon 156">
                  <a:extLst>
                    <a:ext uri="{FF2B5EF4-FFF2-40B4-BE49-F238E27FC236}">
                      <a16:creationId xmlns:a16="http://schemas.microsoft.com/office/drawing/2014/main" id="{6C35AE5E-41A0-4567-BEA3-189F71D68E8A}"/>
                    </a:ext>
                  </a:extLst>
                </p:cNvPr>
                <p:cNvSpPr/>
                <p:nvPr/>
              </p:nvSpPr>
              <p:spPr>
                <a:xfrm>
                  <a:off x="4020689" y="1317154"/>
                  <a:ext cx="5813400" cy="1020449"/>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158" name="Group 38">
                  <a:extLst>
                    <a:ext uri="{FF2B5EF4-FFF2-40B4-BE49-F238E27FC236}">
                      <a16:creationId xmlns:a16="http://schemas.microsoft.com/office/drawing/2014/main" id="{AE5B1D8D-7F31-42E6-8255-D420AB8D3D45}"/>
                    </a:ext>
                  </a:extLst>
                </p:cNvPr>
                <p:cNvGrpSpPr/>
                <p:nvPr/>
              </p:nvGrpSpPr>
              <p:grpSpPr>
                <a:xfrm>
                  <a:off x="3816064" y="1232992"/>
                  <a:ext cx="1630452" cy="1152128"/>
                  <a:chOff x="5981830" y="1268760"/>
                  <a:chExt cx="1630452" cy="1152128"/>
                </a:xfrm>
              </p:grpSpPr>
              <p:sp>
                <p:nvSpPr>
                  <p:cNvPr id="159" name="Oval 158">
                    <a:extLst>
                      <a:ext uri="{FF2B5EF4-FFF2-40B4-BE49-F238E27FC236}">
                        <a16:creationId xmlns:a16="http://schemas.microsoft.com/office/drawing/2014/main" id="{188471B9-5C09-41A1-A760-50B9ABC13848}"/>
                      </a:ext>
                    </a:extLst>
                  </p:cNvPr>
                  <p:cNvSpPr/>
                  <p:nvPr/>
                </p:nvSpPr>
                <p:spPr>
                  <a:xfrm>
                    <a:off x="5981830" y="1268760"/>
                    <a:ext cx="1630452" cy="1152128"/>
                  </a:xfrm>
                  <a:prstGeom prst="ellipse">
                    <a:avLst/>
                  </a:prstGeom>
                  <a:solidFill>
                    <a:schemeClr val="accent4">
                      <a:lumMod val="75000"/>
                    </a:schemeClr>
                  </a:solidFill>
                  <a:ln>
                    <a:solidFill>
                      <a:schemeClr val="accent4">
                        <a:lumMod val="50000"/>
                      </a:schemeClr>
                    </a:soli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60" name="Oval 159">
                    <a:extLst>
                      <a:ext uri="{FF2B5EF4-FFF2-40B4-BE49-F238E27FC236}">
                        <a16:creationId xmlns:a16="http://schemas.microsoft.com/office/drawing/2014/main" id="{5D9E1763-B239-4019-A97F-40CCE5F72897}"/>
                      </a:ext>
                    </a:extLst>
                  </p:cNvPr>
                  <p:cNvSpPr>
                    <a:spLocks noChangeAspect="1"/>
                  </p:cNvSpPr>
                  <p:nvPr/>
                </p:nvSpPr>
                <p:spPr>
                  <a:xfrm>
                    <a:off x="6082244" y="1407718"/>
                    <a:ext cx="1474693" cy="914399"/>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152" name="TextBox 83">
                <a:extLst>
                  <a:ext uri="{FF2B5EF4-FFF2-40B4-BE49-F238E27FC236}">
                    <a16:creationId xmlns:a16="http://schemas.microsoft.com/office/drawing/2014/main" id="{AEB074F5-3DBE-426B-A02F-BA5A82A96A26}"/>
                  </a:ext>
                </a:extLst>
              </p:cNvPr>
              <p:cNvSpPr txBox="1"/>
              <p:nvPr/>
            </p:nvSpPr>
            <p:spPr>
              <a:xfrm>
                <a:off x="4969930" y="2070800"/>
                <a:ext cx="4207104" cy="63643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sp>
          <p:nvSpPr>
            <p:cNvPr id="161" name="TextBox 79">
              <a:extLst>
                <a:ext uri="{FF2B5EF4-FFF2-40B4-BE49-F238E27FC236}">
                  <a16:creationId xmlns:a16="http://schemas.microsoft.com/office/drawing/2014/main" id="{38B7737E-3C1A-4F4D-8623-1865D67F2CAB}"/>
                </a:ext>
              </a:extLst>
            </p:cNvPr>
            <p:cNvSpPr txBox="1"/>
            <p:nvPr/>
          </p:nvSpPr>
          <p:spPr>
            <a:xfrm>
              <a:off x="5924251" y="4184674"/>
              <a:ext cx="1376434"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Material</a:t>
              </a:r>
            </a:p>
          </p:txBody>
        </p:sp>
        <p:sp>
          <p:nvSpPr>
            <p:cNvPr id="162" name="Rectangle 161"/>
            <p:cNvSpPr/>
            <p:nvPr/>
          </p:nvSpPr>
          <p:spPr>
            <a:xfrm>
              <a:off x="7416351" y="3993570"/>
              <a:ext cx="3795932" cy="83099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wooden, rubber, silken,        golden</a:t>
              </a:r>
            </a:p>
          </p:txBody>
        </p:sp>
      </p:grpSp>
      <p:grpSp>
        <p:nvGrpSpPr>
          <p:cNvPr id="163" name="Group 162">
            <a:extLst>
              <a:ext uri="{FF2B5EF4-FFF2-40B4-BE49-F238E27FC236}">
                <a16:creationId xmlns:a16="http://schemas.microsoft.com/office/drawing/2014/main" id="{F195600F-B911-406B-A206-2FE8905962C9}"/>
              </a:ext>
            </a:extLst>
          </p:cNvPr>
          <p:cNvGrpSpPr/>
          <p:nvPr/>
        </p:nvGrpSpPr>
        <p:grpSpPr>
          <a:xfrm>
            <a:off x="2960861" y="5196061"/>
            <a:ext cx="6698705" cy="1117653"/>
            <a:chOff x="4515794" y="2982069"/>
            <a:chExt cx="6549177" cy="1705158"/>
          </a:xfrm>
        </p:grpSpPr>
        <p:grpSp>
          <p:nvGrpSpPr>
            <p:cNvPr id="164" name="Group 19">
              <a:extLst>
                <a:ext uri="{FF2B5EF4-FFF2-40B4-BE49-F238E27FC236}">
                  <a16:creationId xmlns:a16="http://schemas.microsoft.com/office/drawing/2014/main" id="{C35B741F-7525-4CB7-9716-0F02B19E313B}"/>
                </a:ext>
              </a:extLst>
            </p:cNvPr>
            <p:cNvGrpSpPr/>
            <p:nvPr/>
          </p:nvGrpSpPr>
          <p:grpSpPr>
            <a:xfrm>
              <a:off x="4515794" y="2982069"/>
              <a:ext cx="6549177" cy="1705158"/>
              <a:chOff x="4635035" y="2514251"/>
              <a:chExt cx="6549177" cy="1705158"/>
            </a:xfrm>
          </p:grpSpPr>
          <p:sp>
            <p:nvSpPr>
              <p:cNvPr id="167" name="Hexagon 166">
                <a:extLst>
                  <a:ext uri="{FF2B5EF4-FFF2-40B4-BE49-F238E27FC236}">
                    <a16:creationId xmlns:a16="http://schemas.microsoft.com/office/drawing/2014/main" id="{6C6A7498-2751-489D-96D8-19AE3424F6D9}"/>
                  </a:ext>
                </a:extLst>
              </p:cNvPr>
              <p:cNvSpPr>
                <a:spLocks noChangeAspect="1"/>
              </p:cNvSpPr>
              <p:nvPr/>
            </p:nvSpPr>
            <p:spPr>
              <a:xfrm>
                <a:off x="10057140" y="2913895"/>
                <a:ext cx="1127072" cy="962038"/>
              </a:xfrm>
              <a:prstGeom prst="hexagon">
                <a:avLst/>
              </a:prstGeom>
              <a:gradFill>
                <a:gsLst>
                  <a:gs pos="0">
                    <a:schemeClr val="accent5">
                      <a:lumMod val="50000"/>
                    </a:schemeClr>
                  </a:gs>
                  <a:gs pos="80000">
                    <a:schemeClr val="accent5">
                      <a:lumMod val="75000"/>
                    </a:schemeClr>
                  </a:gs>
                  <a:gs pos="100000">
                    <a:schemeClr val="accent5"/>
                  </a:gs>
                </a:gsLs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68" name="Hexagon 167">
                <a:extLst>
                  <a:ext uri="{FF2B5EF4-FFF2-40B4-BE49-F238E27FC236}">
                    <a16:creationId xmlns:a16="http://schemas.microsoft.com/office/drawing/2014/main" id="{D9B8696F-8A0F-43E6-A496-11FF862D794B}"/>
                  </a:ext>
                </a:extLst>
              </p:cNvPr>
              <p:cNvSpPr>
                <a:spLocks noChangeAspect="1"/>
              </p:cNvSpPr>
              <p:nvPr/>
            </p:nvSpPr>
            <p:spPr>
              <a:xfrm>
                <a:off x="10116792" y="2998635"/>
                <a:ext cx="928518" cy="792558"/>
              </a:xfrm>
              <a:prstGeom prst="hexagon">
                <a:avLst/>
              </a:prstGeom>
              <a:gradFill flip="none" rotWithShape="1">
                <a:gsLst>
                  <a:gs pos="0">
                    <a:schemeClr val="accent5">
                      <a:lumMod val="50000"/>
                    </a:schemeClr>
                  </a:gs>
                  <a:gs pos="53320">
                    <a:schemeClr val="accent5">
                      <a:lumMod val="75000"/>
                    </a:schemeClr>
                  </a:gs>
                  <a:gs pos="100000">
                    <a:schemeClr val="accent5"/>
                  </a:gs>
                </a:gsLst>
                <a:lin ang="2700000" scaled="1"/>
                <a:tileRect/>
              </a:gradFill>
              <a:ln>
                <a:solidFill>
                  <a:schemeClr val="accent5"/>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69" name="Oval 168">
                <a:extLst>
                  <a:ext uri="{FF2B5EF4-FFF2-40B4-BE49-F238E27FC236}">
                    <a16:creationId xmlns:a16="http://schemas.microsoft.com/office/drawing/2014/main" id="{85700BA0-D88F-4534-8C4B-30214BACE2DD}"/>
                  </a:ext>
                </a:extLst>
              </p:cNvPr>
              <p:cNvSpPr>
                <a:spLocks noChangeAspect="1"/>
              </p:cNvSpPr>
              <p:nvPr/>
            </p:nvSpPr>
            <p:spPr>
              <a:xfrm>
                <a:off x="4635035" y="2514251"/>
                <a:ext cx="1871237" cy="1705158"/>
              </a:xfrm>
              <a:prstGeom prst="ellipse">
                <a:avLst/>
              </a:prstGeom>
              <a:gradFill flip="none" rotWithShape="1">
                <a:gsLst>
                  <a:gs pos="0">
                    <a:schemeClr val="accent5">
                      <a:lumMod val="50000"/>
                    </a:schemeClr>
                  </a:gs>
                  <a:gs pos="52000">
                    <a:schemeClr val="accent5">
                      <a:lumMod val="75000"/>
                    </a:schemeClr>
                  </a:gs>
                  <a:gs pos="100000">
                    <a:schemeClr val="accent5">
                      <a:lumMod val="60000"/>
                      <a:lumOff val="40000"/>
                    </a:schemeClr>
                  </a:gs>
                </a:gsLst>
                <a:lin ang="13500000" scaled="1"/>
                <a:tileRect/>
              </a:gradFill>
              <a:ln>
                <a:solidFill>
                  <a:schemeClr val="accent5">
                    <a:lumMod val="75000"/>
                  </a:schemeClr>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70" name="Oval 169">
                <a:extLst>
                  <a:ext uri="{FF2B5EF4-FFF2-40B4-BE49-F238E27FC236}">
                    <a16:creationId xmlns:a16="http://schemas.microsoft.com/office/drawing/2014/main" id="{DC46F3C4-2FE5-4642-BCC9-0A7358D302C3}"/>
                  </a:ext>
                </a:extLst>
              </p:cNvPr>
              <p:cNvSpPr>
                <a:spLocks noChangeAspect="1"/>
              </p:cNvSpPr>
              <p:nvPr/>
            </p:nvSpPr>
            <p:spPr>
              <a:xfrm>
                <a:off x="4722409" y="2674835"/>
                <a:ext cx="1647777" cy="1440160"/>
              </a:xfrm>
              <a:prstGeom prst="ellipse">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71" name="Hexagon 170">
                <a:extLst>
                  <a:ext uri="{FF2B5EF4-FFF2-40B4-BE49-F238E27FC236}">
                    <a16:creationId xmlns:a16="http://schemas.microsoft.com/office/drawing/2014/main" id="{88319CCD-F171-4D08-878A-36B658ECABEA}"/>
                  </a:ext>
                </a:extLst>
              </p:cNvPr>
              <p:cNvSpPr/>
              <p:nvPr/>
            </p:nvSpPr>
            <p:spPr>
              <a:xfrm>
                <a:off x="4985998" y="2861091"/>
                <a:ext cx="5837755" cy="1048305"/>
              </a:xfrm>
              <a:prstGeom prst="hexagon">
                <a:avLst/>
              </a:prstGeom>
              <a:solidFill>
                <a:schemeClr val="bg1"/>
              </a:solidFill>
              <a:ln>
                <a:no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172" name="Group 27">
                <a:extLst>
                  <a:ext uri="{FF2B5EF4-FFF2-40B4-BE49-F238E27FC236}">
                    <a16:creationId xmlns:a16="http://schemas.microsoft.com/office/drawing/2014/main" id="{3C3BE75D-C14D-46AE-9866-3D30AAE5CDD7}"/>
                  </a:ext>
                </a:extLst>
              </p:cNvPr>
              <p:cNvGrpSpPr/>
              <p:nvPr/>
            </p:nvGrpSpPr>
            <p:grpSpPr>
              <a:xfrm>
                <a:off x="4832404" y="2818857"/>
                <a:ext cx="1501709" cy="1152130"/>
                <a:chOff x="6014414" y="1268766"/>
                <a:chExt cx="1501709" cy="1152130"/>
              </a:xfrm>
            </p:grpSpPr>
            <p:sp>
              <p:nvSpPr>
                <p:cNvPr id="173" name="Oval 172">
                  <a:extLst>
                    <a:ext uri="{FF2B5EF4-FFF2-40B4-BE49-F238E27FC236}">
                      <a16:creationId xmlns:a16="http://schemas.microsoft.com/office/drawing/2014/main" id="{EB2628FB-BB67-4D91-A778-172001CE3FBD}"/>
                    </a:ext>
                  </a:extLst>
                </p:cNvPr>
                <p:cNvSpPr/>
                <p:nvPr/>
              </p:nvSpPr>
              <p:spPr>
                <a:xfrm>
                  <a:off x="6014414" y="1268766"/>
                  <a:ext cx="1501709" cy="1152130"/>
                </a:xfrm>
                <a:prstGeom prst="ellipse">
                  <a:avLst/>
                </a:prstGeom>
                <a:gradFill flip="none" rotWithShape="1">
                  <a:gsLst>
                    <a:gs pos="0">
                      <a:schemeClr val="accent5">
                        <a:lumMod val="50000"/>
                      </a:schemeClr>
                    </a:gs>
                    <a:gs pos="43000">
                      <a:schemeClr val="accent5">
                        <a:lumMod val="75000"/>
                      </a:schemeClr>
                    </a:gs>
                    <a:gs pos="100000">
                      <a:schemeClr val="accent5">
                        <a:lumMod val="60000"/>
                        <a:lumOff val="40000"/>
                      </a:schemeClr>
                    </a:gs>
                  </a:gsLst>
                  <a:lin ang="2700000" scaled="1"/>
                  <a:tileRect/>
                </a:gradFill>
                <a:ln>
                  <a:solidFill>
                    <a:schemeClr val="accent5"/>
                  </a:solidFill>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74" name="Oval 173">
                  <a:extLst>
                    <a:ext uri="{FF2B5EF4-FFF2-40B4-BE49-F238E27FC236}">
                      <a16:creationId xmlns:a16="http://schemas.microsoft.com/office/drawing/2014/main" id="{38476EE7-7399-4E52-8C43-78E9E6516446}"/>
                    </a:ext>
                  </a:extLst>
                </p:cNvPr>
                <p:cNvSpPr>
                  <a:spLocks noChangeAspect="1"/>
                </p:cNvSpPr>
                <p:nvPr/>
              </p:nvSpPr>
              <p:spPr>
                <a:xfrm>
                  <a:off x="6133278" y="1407725"/>
                  <a:ext cx="1327488" cy="91440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grpSp>
        <p:sp>
          <p:nvSpPr>
            <p:cNvPr id="165" name="TextBox 80">
              <a:extLst>
                <a:ext uri="{FF2B5EF4-FFF2-40B4-BE49-F238E27FC236}">
                  <a16:creationId xmlns:a16="http://schemas.microsoft.com/office/drawing/2014/main" id="{23EC2C65-C1AD-4DB0-88B2-09DBE27A345B}"/>
                </a:ext>
              </a:extLst>
            </p:cNvPr>
            <p:cNvSpPr txBox="1"/>
            <p:nvPr/>
          </p:nvSpPr>
          <p:spPr>
            <a:xfrm>
              <a:off x="4790828" y="3490408"/>
              <a:ext cx="1734841" cy="70434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Purpose</a:t>
              </a:r>
            </a:p>
          </p:txBody>
        </p:sp>
        <p:sp>
          <p:nvSpPr>
            <p:cNvPr id="166" name="TextBox 84">
              <a:extLst>
                <a:ext uri="{FF2B5EF4-FFF2-40B4-BE49-F238E27FC236}">
                  <a16:creationId xmlns:a16="http://schemas.microsoft.com/office/drawing/2014/main" id="{D9212F43-CCFB-4BF3-AB67-A6E4F5852AFA}"/>
                </a:ext>
              </a:extLst>
            </p:cNvPr>
            <p:cNvSpPr txBox="1"/>
            <p:nvPr/>
          </p:nvSpPr>
          <p:spPr>
            <a:xfrm>
              <a:off x="6401987" y="3515368"/>
              <a:ext cx="4627792" cy="704344"/>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ea typeface="Calibri" panose="020F0502020204030204" pitchFamily="34" charset="0"/>
                  <a:cs typeface="Calibri" panose="020F0502020204030204" pitchFamily="34" charset="0"/>
                </a:rPr>
                <a:t>fishing, mining, musical, farming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250"/>
                                  </p:stCondLst>
                                  <p:childTnLst>
                                    <p:set>
                                      <p:cBhvr>
                                        <p:cTn id="6" dur="1" fill="hold">
                                          <p:stCondLst>
                                            <p:cond delay="0"/>
                                          </p:stCondLst>
                                        </p:cTn>
                                        <p:tgtEl>
                                          <p:spTgt spid="76"/>
                                        </p:tgtEl>
                                        <p:attrNameLst>
                                          <p:attrName>style.visibility</p:attrName>
                                        </p:attrNameLst>
                                      </p:cBhvr>
                                      <p:to>
                                        <p:strVal val="visible"/>
                                      </p:to>
                                    </p:set>
                                    <p:animEffect transition="in" filter="blinds(horizontal)">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blinds(horizontal)">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6"/>
                                        </p:tgtEl>
                                        <p:attrNameLst>
                                          <p:attrName>style.visibility</p:attrName>
                                        </p:attrNameLst>
                                      </p:cBhvr>
                                      <p:to>
                                        <p:strVal val="visible"/>
                                      </p:to>
                                    </p:set>
                                    <p:animEffect transition="in" filter="blinds(horizontal)">
                                      <p:cBhvr>
                                        <p:cTn id="22" dur="500"/>
                                        <p:tgtEl>
                                          <p:spTgt spid="13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blinds(horizontal)">
                                      <p:cBhvr>
                                        <p:cTn id="27" dur="500"/>
                                        <p:tgtEl>
                                          <p:spTgt spid="9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blinds(horizontal)">
                                      <p:cBhvr>
                                        <p:cTn id="32" dur="500"/>
                                        <p:tgtEl>
                                          <p:spTgt spid="10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blinds(horizontal)">
                                      <p:cBhvr>
                                        <p:cTn id="3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679784" y="1093501"/>
            <a:ext cx="1996787" cy="5575859"/>
            <a:chOff x="3962400" y="1600200"/>
            <a:chExt cx="1602377" cy="5404042"/>
          </a:xfrm>
        </p:grpSpPr>
        <p:grpSp>
          <p:nvGrpSpPr>
            <p:cNvPr id="3" name="Group 4"/>
            <p:cNvGrpSpPr/>
            <p:nvPr/>
          </p:nvGrpSpPr>
          <p:grpSpPr>
            <a:xfrm>
              <a:off x="3962400" y="1600200"/>
              <a:ext cx="1602377" cy="5404042"/>
              <a:chOff x="3962400" y="1600200"/>
              <a:chExt cx="1602377" cy="5404042"/>
            </a:xfrm>
          </p:grpSpPr>
          <p:sp>
            <p:nvSpPr>
              <p:cNvPr id="7" name="Rectangle 6"/>
              <p:cNvSpPr/>
              <p:nvPr/>
            </p:nvSpPr>
            <p:spPr>
              <a:xfrm>
                <a:off x="3962400" y="1856720"/>
                <a:ext cx="1257300" cy="4652896"/>
              </a:xfrm>
              <a:prstGeom prst="rect">
                <a:avLst/>
              </a:prstGeom>
              <a:solidFill>
                <a:schemeClr val="bg1"/>
              </a:solidFill>
              <a:ln>
                <a:noFill/>
              </a:ln>
              <a:effectLst>
                <a:outerShdw blurRad="355600" dist="38100" dir="10800000" sx="102000" sy="102000" algn="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3962400" y="1600200"/>
                <a:ext cx="1447800" cy="256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p:cNvSpPr/>
              <p:nvPr/>
            </p:nvSpPr>
            <p:spPr>
              <a:xfrm>
                <a:off x="3964577" y="6263762"/>
                <a:ext cx="1600200" cy="74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6" name="Rectangle 5"/>
            <p:cNvSpPr/>
            <p:nvPr/>
          </p:nvSpPr>
          <p:spPr>
            <a:xfrm>
              <a:off x="4610100" y="1728460"/>
              <a:ext cx="954677" cy="5219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11" name="Rectangle 10"/>
          <p:cNvSpPr/>
          <p:nvPr/>
        </p:nvSpPr>
        <p:spPr>
          <a:xfrm>
            <a:off x="8221748" y="1463315"/>
            <a:ext cx="1618938" cy="461665"/>
          </a:xfrm>
          <a:prstGeom prst="rect">
            <a:avLst/>
          </a:prstGeom>
          <a:solidFill>
            <a:schemeClr val="accent4">
              <a:lumMod val="40000"/>
              <a:lumOff val="60000"/>
            </a:schemeClr>
          </a:solidFill>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determiner </a:t>
            </a:r>
          </a:p>
        </p:txBody>
      </p:sp>
      <p:sp>
        <p:nvSpPr>
          <p:cNvPr id="24" name="Rectangle 23"/>
          <p:cNvSpPr/>
          <p:nvPr/>
        </p:nvSpPr>
        <p:spPr>
          <a:xfrm>
            <a:off x="8221748" y="2268877"/>
            <a:ext cx="1519200" cy="461665"/>
          </a:xfrm>
          <a:prstGeom prst="rect">
            <a:avLst/>
          </a:prstGeom>
          <a:solidFill>
            <a:schemeClr val="accent5">
              <a:lumMod val="40000"/>
              <a:lumOff val="60000"/>
            </a:schemeClr>
          </a:solidFill>
        </p:spPr>
        <p:txBody>
          <a:bodyPr wrap="square">
            <a:spAutoFit/>
          </a:bodyPr>
          <a:lstStyle/>
          <a:p>
            <a:pPr lvl="0"/>
            <a:r>
              <a:rPr lang="en-US" sz="2400" dirty="0">
                <a:latin typeface="Calibri" pitchFamily="34" charset="0"/>
                <a:ea typeface="Calibri" panose="020F0502020204030204" pitchFamily="34" charset="0"/>
                <a:cs typeface="Calibri" pitchFamily="34" charset="0"/>
              </a:rPr>
              <a:t> opinion </a:t>
            </a:r>
          </a:p>
        </p:txBody>
      </p:sp>
      <p:sp>
        <p:nvSpPr>
          <p:cNvPr id="31" name="Rectangle 30"/>
          <p:cNvSpPr/>
          <p:nvPr/>
        </p:nvSpPr>
        <p:spPr>
          <a:xfrm>
            <a:off x="8221747" y="3074439"/>
            <a:ext cx="1519200" cy="461665"/>
          </a:xfrm>
          <a:prstGeom prst="rect">
            <a:avLst/>
          </a:prstGeom>
          <a:solidFill>
            <a:schemeClr val="accent3">
              <a:lumMod val="40000"/>
              <a:lumOff val="60000"/>
            </a:schemeClr>
          </a:solidFill>
        </p:spPr>
        <p:txBody>
          <a:bodyPr wrap="square">
            <a:spAutoFit/>
          </a:bodyPr>
          <a:lstStyle/>
          <a:p>
            <a:pPr lvl="0"/>
            <a:r>
              <a:rPr lang="en-US" sz="2400" dirty="0">
                <a:latin typeface="Calibri" pitchFamily="34" charset="0"/>
                <a:ea typeface="Calibri" panose="020F0502020204030204" pitchFamily="34" charset="0"/>
                <a:cs typeface="Calibri" pitchFamily="34" charset="0"/>
              </a:rPr>
              <a:t>age </a:t>
            </a:r>
          </a:p>
        </p:txBody>
      </p:sp>
      <p:sp>
        <p:nvSpPr>
          <p:cNvPr id="38" name="Rectangle 37"/>
          <p:cNvSpPr/>
          <p:nvPr/>
        </p:nvSpPr>
        <p:spPr>
          <a:xfrm>
            <a:off x="8221748" y="3880001"/>
            <a:ext cx="1519200" cy="461665"/>
          </a:xfrm>
          <a:prstGeom prst="rect">
            <a:avLst/>
          </a:prstGeom>
          <a:solidFill>
            <a:schemeClr val="accent5">
              <a:lumMod val="40000"/>
              <a:lumOff val="60000"/>
            </a:schemeClr>
          </a:solidFill>
        </p:spPr>
        <p:txBody>
          <a:bodyPr wrap="square">
            <a:spAutoFit/>
          </a:bodyPr>
          <a:lstStyle/>
          <a:p>
            <a:pPr lvl="0"/>
            <a:r>
              <a:rPr lang="en-US" sz="2400" dirty="0">
                <a:latin typeface="Calibri" pitchFamily="34" charset="0"/>
                <a:ea typeface="Calibri" panose="020F0502020204030204" pitchFamily="34" charset="0"/>
                <a:cs typeface="Calibri" pitchFamily="34" charset="0"/>
              </a:rPr>
              <a:t>material </a:t>
            </a:r>
          </a:p>
        </p:txBody>
      </p:sp>
      <p:sp>
        <p:nvSpPr>
          <p:cNvPr id="45" name="Rectangle 44"/>
          <p:cNvSpPr/>
          <p:nvPr/>
        </p:nvSpPr>
        <p:spPr>
          <a:xfrm>
            <a:off x="8221748" y="4685563"/>
            <a:ext cx="1519200" cy="461665"/>
          </a:xfrm>
          <a:prstGeom prst="rect">
            <a:avLst/>
          </a:prstGeom>
          <a:solidFill>
            <a:schemeClr val="accent2">
              <a:lumMod val="40000"/>
              <a:lumOff val="60000"/>
            </a:schemeClr>
          </a:solidFill>
        </p:spPr>
        <p:txBody>
          <a:bodyPr wrap="square">
            <a:spAutoFit/>
          </a:bodyPr>
          <a:lstStyle/>
          <a:p>
            <a:pPr lvl="0"/>
            <a:r>
              <a:rPr lang="en-US" sz="2400" dirty="0">
                <a:latin typeface="Calibri" pitchFamily="34" charset="0"/>
                <a:ea typeface="Calibri" panose="020F0502020204030204" pitchFamily="34" charset="0"/>
                <a:cs typeface="Calibri" pitchFamily="34" charset="0"/>
              </a:rPr>
              <a:t> purpose</a:t>
            </a:r>
          </a:p>
        </p:txBody>
      </p:sp>
      <p:pic>
        <p:nvPicPr>
          <p:cNvPr id="47" name="Picture 2" descr="Free Rocking Chair Wooden photo and picture"/>
          <p:cNvPicPr>
            <a:picLocks noChangeAspect="1" noChangeArrowheads="1"/>
          </p:cNvPicPr>
          <p:nvPr/>
        </p:nvPicPr>
        <p:blipFill>
          <a:blip r:embed="rId3"/>
          <a:srcRect l="17121" t="21555"/>
          <a:stretch>
            <a:fillRect/>
          </a:stretch>
        </p:blipFill>
        <p:spPr bwMode="auto">
          <a:xfrm>
            <a:off x="1170605" y="2636027"/>
            <a:ext cx="2459264" cy="344546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9" name="Right Triangle 48"/>
          <p:cNvSpPr/>
          <p:nvPr/>
        </p:nvSpPr>
        <p:spPr>
          <a:xfrm flipH="1" flipV="1">
            <a:off x="4582146" y="5958956"/>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4" name="Rectangle 53"/>
          <p:cNvSpPr/>
          <p:nvPr/>
        </p:nvSpPr>
        <p:spPr>
          <a:xfrm>
            <a:off x="8221748" y="5491123"/>
            <a:ext cx="1519200" cy="461665"/>
          </a:xfrm>
          <a:prstGeom prst="rect">
            <a:avLst/>
          </a:prstGeom>
          <a:solidFill>
            <a:schemeClr val="bg2">
              <a:lumMod val="40000"/>
              <a:lumOff val="60000"/>
            </a:schemeClr>
          </a:solidFill>
        </p:spPr>
        <p:txBody>
          <a:bodyPr wrap="square">
            <a:spAutoFit/>
          </a:bodyPr>
          <a:lstStyle/>
          <a:p>
            <a:pPr lvl="0"/>
            <a:r>
              <a:rPr lang="en-US" sz="2400" dirty="0">
                <a:latin typeface="Calibri" pitchFamily="34" charset="0"/>
                <a:ea typeface="Calibri" panose="020F0502020204030204" pitchFamily="34" charset="0"/>
                <a:cs typeface="Calibri" pitchFamily="34" charset="0"/>
              </a:rPr>
              <a:t>noun</a:t>
            </a:r>
          </a:p>
        </p:txBody>
      </p:sp>
      <p:sp>
        <p:nvSpPr>
          <p:cNvPr id="55" name="Text Placeholder 2"/>
          <p:cNvSpPr>
            <a:spLocks noGrp="1"/>
          </p:cNvSpPr>
          <p:nvPr>
            <p:ph type="body" idx="4294967295"/>
          </p:nvPr>
        </p:nvSpPr>
        <p:spPr>
          <a:xfrm>
            <a:off x="905606" y="1214438"/>
            <a:ext cx="2989263" cy="1223962"/>
          </a:xfrm>
          <a:prstGeom prst="rect">
            <a:avLst/>
          </a:prstGeom>
        </p:spPr>
        <p:txBody>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 love that comfortable, old, wooden rocking chair.</a:t>
            </a:r>
          </a:p>
        </p:txBody>
      </p:sp>
      <p:sp>
        <p:nvSpPr>
          <p:cNvPr id="56" name="Title 1"/>
          <p:cNvSpPr>
            <a:spLocks noGrp="1"/>
          </p:cNvSpPr>
          <p:nvPr>
            <p:ph type="title" idx="4294967295"/>
          </p:nvPr>
        </p:nvSpPr>
        <p:spPr>
          <a:xfrm>
            <a:off x="3723182" y="246063"/>
            <a:ext cx="4770523" cy="654050"/>
          </a:xfrm>
          <a:prstGeom prst="rect">
            <a:avLst/>
          </a:prstGeom>
          <a:solidFill>
            <a:schemeClr val="accent4">
              <a:lumMod val="50000"/>
            </a:schemeClr>
          </a:solidFill>
        </p:spPr>
        <p:style>
          <a:lnRef idx="3">
            <a:schemeClr val="lt1"/>
          </a:lnRef>
          <a:fillRef idx="1">
            <a:schemeClr val="accent4"/>
          </a:fillRef>
          <a:effectRef idx="1">
            <a:schemeClr val="accent4"/>
          </a:effectRef>
          <a:fontRef idx="minor">
            <a:schemeClr val="lt1"/>
          </a:fontRef>
        </p:style>
        <p:txBody>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Example -1</a:t>
            </a:r>
          </a:p>
        </p:txBody>
      </p:sp>
      <p:grpSp>
        <p:nvGrpSpPr>
          <p:cNvPr id="68" name="Group 67"/>
          <p:cNvGrpSpPr/>
          <p:nvPr/>
        </p:nvGrpSpPr>
        <p:grpSpPr>
          <a:xfrm>
            <a:off x="4560380" y="1469106"/>
            <a:ext cx="3016077" cy="594000"/>
            <a:chOff x="4560380" y="1469106"/>
            <a:chExt cx="3016077" cy="587470"/>
          </a:xfrm>
        </p:grpSpPr>
        <p:grpSp>
          <p:nvGrpSpPr>
            <p:cNvPr id="67" name="Group 66"/>
            <p:cNvGrpSpPr/>
            <p:nvPr/>
          </p:nvGrpSpPr>
          <p:grpSpPr>
            <a:xfrm>
              <a:off x="4560380" y="1469106"/>
              <a:ext cx="3016077" cy="587470"/>
              <a:chOff x="4560380" y="1469106"/>
              <a:chExt cx="3016077" cy="587470"/>
            </a:xfrm>
          </p:grpSpPr>
          <p:sp>
            <p:nvSpPr>
              <p:cNvPr id="13" name="Right Triangle 12"/>
              <p:cNvSpPr/>
              <p:nvPr/>
            </p:nvSpPr>
            <p:spPr>
              <a:xfrm flipH="1" flipV="1">
                <a:off x="4560380" y="1928316"/>
                <a:ext cx="140374"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4" name="Chevron 13"/>
              <p:cNvSpPr/>
              <p:nvPr/>
            </p:nvSpPr>
            <p:spPr>
              <a:xfrm>
                <a:off x="5726227" y="1469106"/>
                <a:ext cx="1850230" cy="467366"/>
              </a:xfrm>
              <a:prstGeom prst="chevron">
                <a:avLst>
                  <a:gd name="adj" fmla="val 49292"/>
                </a:avLst>
              </a:prstGeom>
              <a:gradFill>
                <a:gsLst>
                  <a:gs pos="0">
                    <a:schemeClr val="accent4">
                      <a:lumMod val="75000"/>
                    </a:schemeClr>
                  </a:gs>
                  <a:gs pos="59000">
                    <a:schemeClr val="accent4"/>
                  </a:gs>
                  <a:gs pos="100000">
                    <a:schemeClr val="accent4">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Chevron 14"/>
              <p:cNvSpPr/>
              <p:nvPr/>
            </p:nvSpPr>
            <p:spPr>
              <a:xfrm>
                <a:off x="5456286" y="1471098"/>
                <a:ext cx="1829887" cy="467366"/>
              </a:xfrm>
              <a:prstGeom prst="chevron">
                <a:avLst>
                  <a:gd name="adj" fmla="val 49292"/>
                </a:avLst>
              </a:prstGeom>
              <a:gradFill>
                <a:gsLst>
                  <a:gs pos="0">
                    <a:schemeClr val="accent4"/>
                  </a:gs>
                  <a:gs pos="80000">
                    <a:schemeClr val="accent4">
                      <a:lumMod val="60000"/>
                      <a:lumOff val="40000"/>
                    </a:schemeClr>
                  </a:gs>
                  <a:gs pos="100000">
                    <a:schemeClr val="accent4">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Chevron 15"/>
              <p:cNvSpPr/>
              <p:nvPr/>
            </p:nvSpPr>
            <p:spPr>
              <a:xfrm>
                <a:off x="5191450" y="1471098"/>
                <a:ext cx="1760895"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Pentagon 16"/>
              <p:cNvSpPr/>
              <p:nvPr/>
            </p:nvSpPr>
            <p:spPr>
              <a:xfrm>
                <a:off x="4566381" y="1469106"/>
                <a:ext cx="1936020"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57" name="Rectangle 56"/>
            <p:cNvSpPr/>
            <p:nvPr/>
          </p:nvSpPr>
          <p:spPr>
            <a:xfrm>
              <a:off x="4780527" y="1475342"/>
              <a:ext cx="720384" cy="461665"/>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that</a:t>
              </a:r>
            </a:p>
          </p:txBody>
        </p:sp>
      </p:grpSp>
      <p:grpSp>
        <p:nvGrpSpPr>
          <p:cNvPr id="71" name="Group 70"/>
          <p:cNvGrpSpPr/>
          <p:nvPr/>
        </p:nvGrpSpPr>
        <p:grpSpPr>
          <a:xfrm>
            <a:off x="4560372" y="4638077"/>
            <a:ext cx="3146714" cy="594000"/>
            <a:chOff x="4560372" y="4661227"/>
            <a:chExt cx="3146714" cy="649487"/>
          </a:xfrm>
        </p:grpSpPr>
        <p:grpSp>
          <p:nvGrpSpPr>
            <p:cNvPr id="66" name="Group 65"/>
            <p:cNvGrpSpPr/>
            <p:nvPr/>
          </p:nvGrpSpPr>
          <p:grpSpPr>
            <a:xfrm>
              <a:off x="4560372" y="4718810"/>
              <a:ext cx="3146714" cy="591904"/>
              <a:chOff x="4560372" y="4718810"/>
              <a:chExt cx="3146714" cy="591904"/>
            </a:xfrm>
          </p:grpSpPr>
          <p:sp>
            <p:nvSpPr>
              <p:cNvPr id="40" name="Right Triangle 39"/>
              <p:cNvSpPr/>
              <p:nvPr/>
            </p:nvSpPr>
            <p:spPr>
              <a:xfrm flipH="1" flipV="1">
                <a:off x="4560372" y="5182454"/>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41" name="Chevron 40"/>
              <p:cNvSpPr/>
              <p:nvPr/>
            </p:nvSpPr>
            <p:spPr>
              <a:xfrm>
                <a:off x="5552122" y="4718810"/>
                <a:ext cx="2154964" cy="467366"/>
              </a:xfrm>
              <a:prstGeom prst="chevron">
                <a:avLst>
                  <a:gd name="adj" fmla="val 49292"/>
                </a:avLst>
              </a:prstGeom>
              <a:gradFill>
                <a:gsLst>
                  <a:gs pos="0">
                    <a:schemeClr val="accent2">
                      <a:lumMod val="75000"/>
                    </a:schemeClr>
                  </a:gs>
                  <a:gs pos="53000">
                    <a:schemeClr val="accent2"/>
                  </a:gs>
                  <a:gs pos="100000">
                    <a:schemeClr val="accent2">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Chevron 41"/>
              <p:cNvSpPr/>
              <p:nvPr/>
            </p:nvSpPr>
            <p:spPr>
              <a:xfrm>
                <a:off x="5322492" y="4720802"/>
                <a:ext cx="2036251" cy="467366"/>
              </a:xfrm>
              <a:prstGeom prst="chevron">
                <a:avLst>
                  <a:gd name="adj" fmla="val 49292"/>
                </a:avLst>
              </a:prstGeom>
              <a:gradFill>
                <a:gsLst>
                  <a:gs pos="0">
                    <a:schemeClr val="accent2"/>
                  </a:gs>
                  <a:gs pos="51000">
                    <a:schemeClr val="accent2">
                      <a:lumMod val="60000"/>
                      <a:lumOff val="40000"/>
                    </a:schemeClr>
                  </a:gs>
                  <a:gs pos="100000">
                    <a:schemeClr val="accent2">
                      <a:lumMod val="20000"/>
                      <a:lumOff val="80000"/>
                    </a:schemeClr>
                  </a:gs>
                </a:gsLst>
              </a:gra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Chevron 42"/>
              <p:cNvSpPr/>
              <p:nvPr/>
            </p:nvSpPr>
            <p:spPr>
              <a:xfrm>
                <a:off x="5097206" y="4720802"/>
                <a:ext cx="1898680"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Pentagon 43"/>
              <p:cNvSpPr/>
              <p:nvPr/>
            </p:nvSpPr>
            <p:spPr>
              <a:xfrm>
                <a:off x="4565484" y="4725254"/>
                <a:ext cx="2125602"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58" name="Rectangle 57"/>
            <p:cNvSpPr/>
            <p:nvPr/>
          </p:nvSpPr>
          <p:spPr>
            <a:xfrm>
              <a:off x="4787785" y="4661227"/>
              <a:ext cx="1729127" cy="504790"/>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rocking</a:t>
              </a:r>
            </a:p>
          </p:txBody>
        </p:sp>
      </p:grpSp>
      <p:grpSp>
        <p:nvGrpSpPr>
          <p:cNvPr id="69" name="Group 68"/>
          <p:cNvGrpSpPr/>
          <p:nvPr/>
        </p:nvGrpSpPr>
        <p:grpSpPr>
          <a:xfrm>
            <a:off x="4560372" y="2261455"/>
            <a:ext cx="2958028" cy="593575"/>
            <a:chOff x="4560372" y="2215570"/>
            <a:chExt cx="2958028" cy="593575"/>
          </a:xfrm>
        </p:grpSpPr>
        <p:grpSp>
          <p:nvGrpSpPr>
            <p:cNvPr id="63" name="Group 62"/>
            <p:cNvGrpSpPr/>
            <p:nvPr/>
          </p:nvGrpSpPr>
          <p:grpSpPr>
            <a:xfrm>
              <a:off x="4560372" y="2219701"/>
              <a:ext cx="2958028" cy="589444"/>
              <a:chOff x="4560372" y="2219701"/>
              <a:chExt cx="2958028" cy="589444"/>
            </a:xfrm>
          </p:grpSpPr>
          <p:sp>
            <p:nvSpPr>
              <p:cNvPr id="19" name="Right Triangle 18"/>
              <p:cNvSpPr/>
              <p:nvPr/>
            </p:nvSpPr>
            <p:spPr>
              <a:xfrm flipH="1" flipV="1">
                <a:off x="4560372" y="2680885"/>
                <a:ext cx="119411" cy="128260"/>
              </a:xfrm>
              <a:prstGeom prst="rtTriangl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20" name="Chevron 19"/>
              <p:cNvSpPr/>
              <p:nvPr/>
            </p:nvSpPr>
            <p:spPr>
              <a:xfrm>
                <a:off x="5552122" y="2219701"/>
                <a:ext cx="1966278" cy="467366"/>
              </a:xfrm>
              <a:prstGeom prst="chevron">
                <a:avLst>
                  <a:gd name="adj" fmla="val 49292"/>
                </a:avLst>
              </a:prstGeom>
              <a:gradFill>
                <a:gsLst>
                  <a:gs pos="0">
                    <a:schemeClr val="accent5">
                      <a:lumMod val="75000"/>
                    </a:schemeClr>
                  </a:gs>
                  <a:gs pos="58000">
                    <a:schemeClr val="accent5"/>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Chevron 20"/>
              <p:cNvSpPr/>
              <p:nvPr/>
            </p:nvSpPr>
            <p:spPr>
              <a:xfrm>
                <a:off x="5322492" y="2221693"/>
                <a:ext cx="1934651" cy="467366"/>
              </a:xfrm>
              <a:prstGeom prst="chevron">
                <a:avLst>
                  <a:gd name="adj" fmla="val 49292"/>
                </a:avLst>
              </a:prstGeom>
              <a:gradFill>
                <a:gsLst>
                  <a:gs pos="0">
                    <a:schemeClr val="accent5"/>
                  </a:gs>
                  <a:gs pos="45000">
                    <a:schemeClr val="accent5">
                      <a:lumMod val="60000"/>
                      <a:lumOff val="40000"/>
                    </a:schemeClr>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Chevron 21"/>
              <p:cNvSpPr/>
              <p:nvPr/>
            </p:nvSpPr>
            <p:spPr>
              <a:xfrm>
                <a:off x="5097206" y="2221693"/>
                <a:ext cx="1913194"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Pentagon 22"/>
              <p:cNvSpPr/>
              <p:nvPr/>
            </p:nvSpPr>
            <p:spPr>
              <a:xfrm>
                <a:off x="4565484" y="2223685"/>
                <a:ext cx="2140116"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59" name="Rectangle 58"/>
            <p:cNvSpPr/>
            <p:nvPr/>
          </p:nvSpPr>
          <p:spPr>
            <a:xfrm>
              <a:off x="4780526" y="2215570"/>
              <a:ext cx="1823469" cy="461665"/>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comfortable</a:t>
              </a:r>
            </a:p>
          </p:txBody>
        </p:sp>
      </p:grpSp>
      <p:grpSp>
        <p:nvGrpSpPr>
          <p:cNvPr id="73" name="Group 72"/>
          <p:cNvGrpSpPr/>
          <p:nvPr/>
        </p:nvGrpSpPr>
        <p:grpSpPr>
          <a:xfrm>
            <a:off x="4565484" y="3845728"/>
            <a:ext cx="3170630" cy="594000"/>
            <a:chOff x="4565484" y="3906486"/>
            <a:chExt cx="3170630" cy="596207"/>
          </a:xfrm>
        </p:grpSpPr>
        <p:grpSp>
          <p:nvGrpSpPr>
            <p:cNvPr id="65" name="Group 64"/>
            <p:cNvGrpSpPr/>
            <p:nvPr/>
          </p:nvGrpSpPr>
          <p:grpSpPr>
            <a:xfrm>
              <a:off x="4565484" y="3912779"/>
              <a:ext cx="3170630" cy="589914"/>
              <a:chOff x="4565484" y="3912779"/>
              <a:chExt cx="3170630" cy="589914"/>
            </a:xfrm>
          </p:grpSpPr>
          <p:sp>
            <p:nvSpPr>
              <p:cNvPr id="33" name="Right Triangle 32"/>
              <p:cNvSpPr/>
              <p:nvPr/>
            </p:nvSpPr>
            <p:spPr>
              <a:xfrm flipH="1" flipV="1">
                <a:off x="4565484" y="4374433"/>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34" name="Chevron 33"/>
              <p:cNvSpPr/>
              <p:nvPr/>
            </p:nvSpPr>
            <p:spPr>
              <a:xfrm>
                <a:off x="5552122" y="3912779"/>
                <a:ext cx="2183992" cy="467366"/>
              </a:xfrm>
              <a:prstGeom prst="chevron">
                <a:avLst>
                  <a:gd name="adj" fmla="val 49292"/>
                </a:avLst>
              </a:prstGeom>
              <a:gradFill>
                <a:gsLst>
                  <a:gs pos="0">
                    <a:schemeClr val="accent6">
                      <a:lumMod val="75000"/>
                    </a:schemeClr>
                  </a:gs>
                  <a:gs pos="65000">
                    <a:schemeClr val="accent6"/>
                  </a:gs>
                  <a:gs pos="100000">
                    <a:schemeClr val="accent6">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Chevron 34"/>
              <p:cNvSpPr/>
              <p:nvPr/>
            </p:nvSpPr>
            <p:spPr>
              <a:xfrm>
                <a:off x="5322492" y="3914771"/>
                <a:ext cx="2079794" cy="467366"/>
              </a:xfrm>
              <a:prstGeom prst="chevron">
                <a:avLst>
                  <a:gd name="adj" fmla="val 49292"/>
                </a:avLst>
              </a:prstGeom>
              <a:gradFill>
                <a:gsLst>
                  <a:gs pos="0">
                    <a:schemeClr val="accent6"/>
                  </a:gs>
                  <a:gs pos="43000">
                    <a:schemeClr val="accent6">
                      <a:lumMod val="60000"/>
                      <a:lumOff val="40000"/>
                    </a:schemeClr>
                  </a:gs>
                  <a:gs pos="100000">
                    <a:schemeClr val="accent6">
                      <a:lumMod val="40000"/>
                      <a:lumOff val="60000"/>
                    </a:schemeClr>
                  </a:gs>
                </a:gsLst>
              </a:gradFill>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Chevron 35"/>
              <p:cNvSpPr/>
              <p:nvPr/>
            </p:nvSpPr>
            <p:spPr>
              <a:xfrm>
                <a:off x="5097206" y="3914771"/>
                <a:ext cx="1927708"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Pentagon 36"/>
              <p:cNvSpPr/>
              <p:nvPr/>
            </p:nvSpPr>
            <p:spPr>
              <a:xfrm>
                <a:off x="4570595" y="3917233"/>
                <a:ext cx="2105975"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60" name="Rectangle 59"/>
            <p:cNvSpPr/>
            <p:nvPr/>
          </p:nvSpPr>
          <p:spPr>
            <a:xfrm>
              <a:off x="4787781" y="3906486"/>
              <a:ext cx="1787185" cy="461665"/>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wooden</a:t>
              </a:r>
            </a:p>
          </p:txBody>
        </p:sp>
      </p:grpSp>
      <p:grpSp>
        <p:nvGrpSpPr>
          <p:cNvPr id="70" name="Group 69"/>
          <p:cNvGrpSpPr/>
          <p:nvPr/>
        </p:nvGrpSpPr>
        <p:grpSpPr>
          <a:xfrm>
            <a:off x="4562928" y="3053379"/>
            <a:ext cx="3086101" cy="594000"/>
            <a:chOff x="4562928" y="2989938"/>
            <a:chExt cx="3086101" cy="585460"/>
          </a:xfrm>
        </p:grpSpPr>
        <p:grpSp>
          <p:nvGrpSpPr>
            <p:cNvPr id="64" name="Group 63"/>
            <p:cNvGrpSpPr/>
            <p:nvPr/>
          </p:nvGrpSpPr>
          <p:grpSpPr>
            <a:xfrm>
              <a:off x="4562928" y="2989938"/>
              <a:ext cx="3086101" cy="585460"/>
              <a:chOff x="4562928" y="2989938"/>
              <a:chExt cx="3086101" cy="585460"/>
            </a:xfrm>
          </p:grpSpPr>
          <p:sp>
            <p:nvSpPr>
              <p:cNvPr id="26" name="Right Triangle 25"/>
              <p:cNvSpPr/>
              <p:nvPr/>
            </p:nvSpPr>
            <p:spPr>
              <a:xfrm flipH="1" flipV="1">
                <a:off x="4562928" y="3447138"/>
                <a:ext cx="119411" cy="128260"/>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27" name="Chevron 26"/>
              <p:cNvSpPr/>
              <p:nvPr/>
            </p:nvSpPr>
            <p:spPr>
              <a:xfrm>
                <a:off x="5552242" y="2989938"/>
                <a:ext cx="2096787" cy="467366"/>
              </a:xfrm>
              <a:prstGeom prst="chevron">
                <a:avLst>
                  <a:gd name="adj" fmla="val 49292"/>
                </a:avLst>
              </a:prstGeom>
              <a:gradFill>
                <a:gsLst>
                  <a:gs pos="0">
                    <a:schemeClr val="accent3">
                      <a:lumMod val="75000"/>
                    </a:schemeClr>
                  </a:gs>
                  <a:gs pos="61000">
                    <a:schemeClr val="accent3"/>
                  </a:gs>
                  <a:gs pos="100000">
                    <a:schemeClr val="accent3">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Chevron 27"/>
              <p:cNvSpPr/>
              <p:nvPr/>
            </p:nvSpPr>
            <p:spPr>
              <a:xfrm>
                <a:off x="5322612" y="2991930"/>
                <a:ext cx="2021617" cy="467366"/>
              </a:xfrm>
              <a:prstGeom prst="chevron">
                <a:avLst>
                  <a:gd name="adj" fmla="val 49292"/>
                </a:avLst>
              </a:prstGeom>
              <a:gradFill>
                <a:gsLst>
                  <a:gs pos="0">
                    <a:schemeClr val="accent3"/>
                  </a:gs>
                  <a:gs pos="35000">
                    <a:schemeClr val="accent3">
                      <a:lumMod val="60000"/>
                      <a:lumOff val="40000"/>
                    </a:schemeClr>
                  </a:gs>
                  <a:gs pos="100000">
                    <a:schemeClr val="accent3">
                      <a:lumMod val="40000"/>
                      <a:lumOff val="60000"/>
                    </a:schemeClr>
                  </a:gs>
                </a:gsLst>
              </a:gradFill>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Chevron 28"/>
              <p:cNvSpPr/>
              <p:nvPr/>
            </p:nvSpPr>
            <p:spPr>
              <a:xfrm>
                <a:off x="5097326" y="2991930"/>
                <a:ext cx="1956617"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Pentagon 29"/>
              <p:cNvSpPr/>
              <p:nvPr/>
            </p:nvSpPr>
            <p:spPr>
              <a:xfrm>
                <a:off x="4568039" y="2989938"/>
                <a:ext cx="2079503"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61" name="Rectangle 60"/>
            <p:cNvSpPr/>
            <p:nvPr/>
          </p:nvSpPr>
          <p:spPr>
            <a:xfrm>
              <a:off x="4780525" y="2999343"/>
              <a:ext cx="821983" cy="461665"/>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old</a:t>
              </a:r>
            </a:p>
          </p:txBody>
        </p:sp>
      </p:grpSp>
      <p:sp>
        <p:nvSpPr>
          <p:cNvPr id="74" name="TextBox 73"/>
          <p:cNvSpPr txBox="1"/>
          <p:nvPr/>
        </p:nvSpPr>
        <p:spPr>
          <a:xfrm>
            <a:off x="7510876" y="2805037"/>
            <a:ext cx="755335" cy="1569660"/>
          </a:xfrm>
          <a:prstGeom prst="rect">
            <a:avLst/>
          </a:prstGeom>
          <a:noFill/>
        </p:spPr>
        <p:txBody>
          <a:bodyPr wrap="none" rtlCol="0">
            <a:spAutoFit/>
          </a:bodyPr>
          <a:lstStyle/>
          <a:p>
            <a:r>
              <a:rPr lang="en-US" sz="9600" dirty="0">
                <a:solidFill>
                  <a:srgbClr val="002060"/>
                </a:solidFill>
                <a:latin typeface="Calibri" panose="020F0502020204030204" pitchFamily="34" charset="0"/>
                <a:ea typeface="Calibri" panose="020F0502020204030204" pitchFamily="34" charset="0"/>
                <a:cs typeface="Calibri" panose="020F0502020204030204" pitchFamily="34" charset="0"/>
              </a:rPr>
              <a:t>?</a:t>
            </a:r>
          </a:p>
        </p:txBody>
      </p:sp>
      <p:grpSp>
        <p:nvGrpSpPr>
          <p:cNvPr id="76" name="Group 75"/>
          <p:cNvGrpSpPr/>
          <p:nvPr/>
        </p:nvGrpSpPr>
        <p:grpSpPr>
          <a:xfrm>
            <a:off x="4596660" y="5430424"/>
            <a:ext cx="2958028" cy="593575"/>
            <a:chOff x="4560372" y="2215570"/>
            <a:chExt cx="2958028" cy="593575"/>
          </a:xfrm>
        </p:grpSpPr>
        <p:grpSp>
          <p:nvGrpSpPr>
            <p:cNvPr id="77" name="Group 62"/>
            <p:cNvGrpSpPr/>
            <p:nvPr/>
          </p:nvGrpSpPr>
          <p:grpSpPr>
            <a:xfrm>
              <a:off x="4560372" y="2219701"/>
              <a:ext cx="2958028" cy="589444"/>
              <a:chOff x="4560372" y="2219701"/>
              <a:chExt cx="2958028" cy="589444"/>
            </a:xfrm>
          </p:grpSpPr>
          <p:sp>
            <p:nvSpPr>
              <p:cNvPr id="79" name="Right Triangle 78"/>
              <p:cNvSpPr/>
              <p:nvPr/>
            </p:nvSpPr>
            <p:spPr>
              <a:xfrm flipH="1" flipV="1">
                <a:off x="4560372" y="2680885"/>
                <a:ext cx="119411" cy="128260"/>
              </a:xfrm>
              <a:prstGeom prst="rtTriangl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80" name="Chevron 79"/>
              <p:cNvSpPr/>
              <p:nvPr/>
            </p:nvSpPr>
            <p:spPr>
              <a:xfrm>
                <a:off x="5552122" y="2219701"/>
                <a:ext cx="1966278" cy="467366"/>
              </a:xfrm>
              <a:prstGeom prst="chevron">
                <a:avLst>
                  <a:gd name="adj" fmla="val 49292"/>
                </a:avLst>
              </a:prstGeom>
              <a:gradFill>
                <a:gsLst>
                  <a:gs pos="0">
                    <a:schemeClr val="accent5">
                      <a:lumMod val="75000"/>
                    </a:schemeClr>
                  </a:gs>
                  <a:gs pos="58000">
                    <a:schemeClr val="accent5"/>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1" name="Chevron 80"/>
              <p:cNvSpPr/>
              <p:nvPr/>
            </p:nvSpPr>
            <p:spPr>
              <a:xfrm>
                <a:off x="5322492" y="2221693"/>
                <a:ext cx="1934651" cy="467366"/>
              </a:xfrm>
              <a:prstGeom prst="chevron">
                <a:avLst>
                  <a:gd name="adj" fmla="val 49292"/>
                </a:avLst>
              </a:prstGeom>
              <a:gradFill>
                <a:gsLst>
                  <a:gs pos="0">
                    <a:schemeClr val="accent5"/>
                  </a:gs>
                  <a:gs pos="45000">
                    <a:schemeClr val="accent5">
                      <a:lumMod val="60000"/>
                      <a:lumOff val="40000"/>
                    </a:schemeClr>
                  </a:gs>
                  <a:gs pos="100000">
                    <a:schemeClr val="accent5">
                      <a:lumMod val="40000"/>
                      <a:lumOff val="60000"/>
                    </a:schemeClr>
                  </a:gs>
                </a:gsLst>
              </a:gra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2" name="Chevron 81"/>
              <p:cNvSpPr/>
              <p:nvPr/>
            </p:nvSpPr>
            <p:spPr>
              <a:xfrm>
                <a:off x="5097206" y="2221693"/>
                <a:ext cx="1913194" cy="467366"/>
              </a:xfrm>
              <a:prstGeom prst="chevron">
                <a:avLst>
                  <a:gd name="adj" fmla="val 49292"/>
                </a:avLst>
              </a:prstGeom>
              <a:ln>
                <a:no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3" name="Pentagon 82"/>
              <p:cNvSpPr/>
              <p:nvPr/>
            </p:nvSpPr>
            <p:spPr>
              <a:xfrm>
                <a:off x="4565484" y="2223685"/>
                <a:ext cx="2140116" cy="457200"/>
              </a:xfrm>
              <a:prstGeom prst="homePlate">
                <a:avLst/>
              </a:prstGeom>
              <a:solidFill>
                <a:schemeClr val="bg1">
                  <a:lumMod val="95000"/>
                </a:schemeClr>
              </a:soli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sp>
          <p:nvSpPr>
            <p:cNvPr id="78" name="Rectangle 77"/>
            <p:cNvSpPr/>
            <p:nvPr/>
          </p:nvSpPr>
          <p:spPr>
            <a:xfrm>
              <a:off x="4780526" y="2215570"/>
              <a:ext cx="1823469" cy="461665"/>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chair</a:t>
              </a:r>
            </a:p>
          </p:txBody>
        </p:sp>
      </p:grpSp>
    </p:spTree>
    <p:extLst>
      <p:ext uri="{BB962C8B-B14F-4D97-AF65-F5344CB8AC3E}">
        <p14:creationId xmlns:p14="http://schemas.microsoft.com/office/powerpoint/2010/main" val="388193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74"/>
                                        </p:tgtEl>
                                      </p:cBhvr>
                                    </p:animEffect>
                                    <p:set>
                                      <p:cBhvr>
                                        <p:cTn id="7" dur="1" fill="hold">
                                          <p:stCondLst>
                                            <p:cond delay="499"/>
                                          </p:stCondLst>
                                        </p:cTn>
                                        <p:tgtEl>
                                          <p:spTgt spid="74"/>
                                        </p:tgtEl>
                                        <p:attrNameLst>
                                          <p:attrName>style.visibility</p:attrName>
                                        </p:attrNameLst>
                                      </p:cBhvr>
                                      <p:to>
                                        <p:strVal val="hidden"/>
                                      </p:to>
                                    </p:set>
                                  </p:childTnLst>
                                </p:cTn>
                              </p:par>
                              <p:par>
                                <p:cTn id="8" presetID="3" presetClass="entr" presetSubtype="1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blinds(horizontal)">
                                      <p:cBhvr>
                                        <p:cTn id="10" dur="500"/>
                                        <p:tgtEl>
                                          <p:spTgt spid="6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blinds(horizontal)">
                                      <p:cBhvr>
                                        <p:cTn id="15" dur="500"/>
                                        <p:tgtEl>
                                          <p:spTgt spid="6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linds(horizontal)">
                                      <p:cBhvr>
                                        <p:cTn id="20" dur="500"/>
                                        <p:tgtEl>
                                          <p:spTgt spid="7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blinds(horizontal)">
                                      <p:cBhvr>
                                        <p:cTn id="25" dur="500"/>
                                        <p:tgtEl>
                                          <p:spTgt spid="7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blinds(horizontal)">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blinds(horizontal)">
                                      <p:cBhvr>
                                        <p:cTn id="3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A5BB519-00A7-6A21-513A-6AF786285ACB}"/>
              </a:ext>
            </a:extLst>
          </p:cNvPr>
          <p:cNvSpPr/>
          <p:nvPr/>
        </p:nvSpPr>
        <p:spPr>
          <a:xfrm flipV="1">
            <a:off x="7288643" y="3118904"/>
            <a:ext cx="3698661" cy="47203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55136BB6-95B2-7992-3986-38AE67348DD8}"/>
              </a:ext>
            </a:extLst>
          </p:cNvPr>
          <p:cNvSpPr txBox="1"/>
          <p:nvPr/>
        </p:nvSpPr>
        <p:spPr>
          <a:xfrm>
            <a:off x="9211750" y="3129913"/>
            <a:ext cx="1011815"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Colour</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0603C671-FF66-A6B9-2D39-D47D5E74F280}"/>
              </a:ext>
            </a:extLst>
          </p:cNvPr>
          <p:cNvSpPr/>
          <p:nvPr/>
        </p:nvSpPr>
        <p:spPr>
          <a:xfrm flipV="1">
            <a:off x="6290393" y="2396201"/>
            <a:ext cx="4696911" cy="47203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D107DB2E-1DE3-9BCB-7894-AB5CCACD0629}"/>
              </a:ext>
            </a:extLst>
          </p:cNvPr>
          <p:cNvSpPr txBox="1"/>
          <p:nvPr/>
        </p:nvSpPr>
        <p:spPr>
          <a:xfrm>
            <a:off x="9381668" y="2390835"/>
            <a:ext cx="671979"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Size</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7F9D3D0E-36A6-7125-4639-DE9F881ABAED}"/>
              </a:ext>
            </a:extLst>
          </p:cNvPr>
          <p:cNvSpPr/>
          <p:nvPr/>
        </p:nvSpPr>
        <p:spPr>
          <a:xfrm flipV="1">
            <a:off x="6161317" y="1741715"/>
            <a:ext cx="4825987" cy="47203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052161C9-456C-9FA0-19D2-61DBE6C5DA52}"/>
              </a:ext>
            </a:extLst>
          </p:cNvPr>
          <p:cNvSpPr/>
          <p:nvPr/>
        </p:nvSpPr>
        <p:spPr>
          <a:xfrm>
            <a:off x="7288643" y="4268752"/>
            <a:ext cx="3698661" cy="4720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BCC4DD6-C2C6-7632-8499-1670D51A9A8C}"/>
              </a:ext>
            </a:extLst>
          </p:cNvPr>
          <p:cNvSpPr txBox="1"/>
          <p:nvPr/>
        </p:nvSpPr>
        <p:spPr>
          <a:xfrm>
            <a:off x="9093929" y="4234359"/>
            <a:ext cx="1247457"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Material</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6863BE7D-57A7-57A0-AFA9-0615B94098DA}"/>
              </a:ext>
            </a:extLst>
          </p:cNvPr>
          <p:cNvSpPr/>
          <p:nvPr/>
        </p:nvSpPr>
        <p:spPr>
          <a:xfrm>
            <a:off x="6616159" y="4966781"/>
            <a:ext cx="4371145" cy="472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E628EE3-6D9A-3F9B-CA81-4426CCA216D0}"/>
              </a:ext>
            </a:extLst>
          </p:cNvPr>
          <p:cNvSpPr txBox="1"/>
          <p:nvPr/>
        </p:nvSpPr>
        <p:spPr>
          <a:xfrm>
            <a:off x="9112363" y="4932388"/>
            <a:ext cx="1210588"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Purpose</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0A1A6DDE-E5DC-1F7F-0F21-36C4C2892193}"/>
              </a:ext>
            </a:extLst>
          </p:cNvPr>
          <p:cNvSpPr/>
          <p:nvPr/>
        </p:nvSpPr>
        <p:spPr>
          <a:xfrm>
            <a:off x="6161317" y="5621266"/>
            <a:ext cx="4825987" cy="47203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1B2CCC47-8498-9A4F-F7A8-89ACBE7B2F16}"/>
              </a:ext>
            </a:extLst>
          </p:cNvPr>
          <p:cNvSpPr txBox="1"/>
          <p:nvPr/>
        </p:nvSpPr>
        <p:spPr>
          <a:xfrm>
            <a:off x="9283083" y="5601387"/>
            <a:ext cx="869149"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Noun</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2B4A0CD9-E781-87E2-554D-1A67B195DF92}"/>
              </a:ext>
            </a:extLst>
          </p:cNvPr>
          <p:cNvSpPr/>
          <p:nvPr/>
        </p:nvSpPr>
        <p:spPr>
          <a:xfrm flipH="1">
            <a:off x="1044134" y="4337236"/>
            <a:ext cx="3698661" cy="4720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FBD16BFB-F408-C65A-E4AB-F2B1C1676516}"/>
              </a:ext>
            </a:extLst>
          </p:cNvPr>
          <p:cNvSpPr txBox="1"/>
          <p:nvPr/>
        </p:nvSpPr>
        <p:spPr>
          <a:xfrm flipH="1">
            <a:off x="1810589" y="4321455"/>
            <a:ext cx="1098378"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Rubber</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AE580E72-3E48-8D27-021D-A69BDBC572D7}"/>
              </a:ext>
            </a:extLst>
          </p:cNvPr>
          <p:cNvSpPr/>
          <p:nvPr/>
        </p:nvSpPr>
        <p:spPr>
          <a:xfrm flipH="1">
            <a:off x="1044134" y="4991242"/>
            <a:ext cx="4371145" cy="47203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977A633A-21A7-EA37-E898-FA5D5144089D}"/>
              </a:ext>
            </a:extLst>
          </p:cNvPr>
          <p:cNvSpPr/>
          <p:nvPr/>
        </p:nvSpPr>
        <p:spPr>
          <a:xfrm flipH="1">
            <a:off x="1044134" y="5621266"/>
            <a:ext cx="4905828" cy="47203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90692333-4527-6A51-4DED-A27C3B716E56}"/>
              </a:ext>
            </a:extLst>
          </p:cNvPr>
          <p:cNvSpPr/>
          <p:nvPr/>
        </p:nvSpPr>
        <p:spPr>
          <a:xfrm flipH="1" flipV="1">
            <a:off x="1044134" y="3041526"/>
            <a:ext cx="3698661" cy="47203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144A8E2E-242A-BC5E-FB07-087DA3C9CDB5}"/>
              </a:ext>
            </a:extLst>
          </p:cNvPr>
          <p:cNvSpPr txBox="1"/>
          <p:nvPr/>
        </p:nvSpPr>
        <p:spPr>
          <a:xfrm flipH="1">
            <a:off x="1810589" y="3021645"/>
            <a:ext cx="667170"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Red</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B40CE0E1-95A2-AD2F-45C9-90CF7ECF64D9}"/>
              </a:ext>
            </a:extLst>
          </p:cNvPr>
          <p:cNvSpPr/>
          <p:nvPr/>
        </p:nvSpPr>
        <p:spPr>
          <a:xfrm flipH="1" flipV="1">
            <a:off x="1044134" y="2406134"/>
            <a:ext cx="4874800" cy="47203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43C1D69A-38E3-A71E-AA43-B488435DFA2B}"/>
              </a:ext>
            </a:extLst>
          </p:cNvPr>
          <p:cNvSpPr txBox="1"/>
          <p:nvPr/>
        </p:nvSpPr>
        <p:spPr>
          <a:xfrm flipH="1">
            <a:off x="1810589" y="2371740"/>
            <a:ext cx="859531"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Small</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34" name="Rectangle 33">
            <a:extLst>
              <a:ext uri="{FF2B5EF4-FFF2-40B4-BE49-F238E27FC236}">
                <a16:creationId xmlns:a16="http://schemas.microsoft.com/office/drawing/2014/main" id="{6EB3F382-494A-9568-B0C3-7CCE30BD54ED}"/>
              </a:ext>
            </a:extLst>
          </p:cNvPr>
          <p:cNvSpPr/>
          <p:nvPr/>
        </p:nvSpPr>
        <p:spPr>
          <a:xfrm flipH="1" flipV="1">
            <a:off x="1044134" y="1741716"/>
            <a:ext cx="4862285" cy="472031"/>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F9B3FFBD-D180-D7BD-F0EA-4825245A4D94}"/>
              </a:ext>
            </a:extLst>
          </p:cNvPr>
          <p:cNvSpPr txBox="1"/>
          <p:nvPr/>
        </p:nvSpPr>
        <p:spPr>
          <a:xfrm flipH="1">
            <a:off x="1810589" y="1721835"/>
            <a:ext cx="362600"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Diagonal Stripe 3">
            <a:extLst>
              <a:ext uri="{FF2B5EF4-FFF2-40B4-BE49-F238E27FC236}">
                <a16:creationId xmlns:a16="http://schemas.microsoft.com/office/drawing/2014/main" id="{DFB3775E-03E0-E52C-1E5A-2865821C5ABF}"/>
              </a:ext>
            </a:extLst>
          </p:cNvPr>
          <p:cNvSpPr/>
          <p:nvPr/>
        </p:nvSpPr>
        <p:spPr>
          <a:xfrm>
            <a:off x="6084851" y="4641446"/>
            <a:ext cx="2148529" cy="1440409"/>
          </a:xfrm>
          <a:prstGeom prst="diagStripe">
            <a:avLst/>
          </a:prstGeom>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2700000" scaled="1"/>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Diagonal Stripe 16">
            <a:extLst>
              <a:ext uri="{FF2B5EF4-FFF2-40B4-BE49-F238E27FC236}">
                <a16:creationId xmlns:a16="http://schemas.microsoft.com/office/drawing/2014/main" id="{AE0D8488-8949-BC48-245E-2B6309C56DEB}"/>
              </a:ext>
            </a:extLst>
          </p:cNvPr>
          <p:cNvSpPr/>
          <p:nvPr/>
        </p:nvSpPr>
        <p:spPr>
          <a:xfrm flipH="1">
            <a:off x="3856069" y="4641446"/>
            <a:ext cx="2148529" cy="1440409"/>
          </a:xfrm>
          <a:prstGeom prst="diagStrip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2700000" scaled="1"/>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Title 1">
            <a:extLst>
              <a:ext uri="{FF2B5EF4-FFF2-40B4-BE49-F238E27FC236}">
                <a16:creationId xmlns:a16="http://schemas.microsoft.com/office/drawing/2014/main" id="{A0D19810-72D4-7955-E44A-C4BFE994DBAF}"/>
              </a:ext>
            </a:extLst>
          </p:cNvPr>
          <p:cNvSpPr>
            <a:spLocks noGrp="1"/>
          </p:cNvSpPr>
          <p:nvPr>
            <p:ph type="title" idx="4294967295"/>
          </p:nvPr>
        </p:nvSpPr>
        <p:spPr>
          <a:xfrm>
            <a:off x="3030365" y="144037"/>
            <a:ext cx="6129586" cy="691415"/>
          </a:xfrm>
          <a:prstGeom prst="snip2SameRect">
            <a:avLst>
              <a:gd name="adj1" fmla="val 24435"/>
              <a:gd name="adj2" fmla="val 0"/>
            </a:avLst>
          </a:prstGeom>
          <a:solidFill>
            <a:schemeClr val="accent4">
              <a:lumMod val="50000"/>
            </a:schemeClr>
          </a:solidFill>
          <a:ln w="38100">
            <a:solidFill>
              <a:schemeClr val="tx1"/>
            </a:solidFill>
          </a:ln>
        </p:spPr>
        <p:txBody>
          <a:bodyPr>
            <a:noAutofit/>
          </a:bodyPr>
          <a:lstStyle/>
          <a:p>
            <a:pPr algn="ctr"/>
            <a:r>
              <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rPr>
              <a:t>Example 2</a:t>
            </a:r>
            <a:endParaRPr lang="en-SG" sz="3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TextBox 50"/>
          <p:cNvSpPr txBox="1"/>
          <p:nvPr/>
        </p:nvSpPr>
        <p:spPr>
          <a:xfrm>
            <a:off x="2902857" y="1059543"/>
            <a:ext cx="5843266" cy="461665"/>
          </a:xfrm>
          <a:prstGeom prst="rect">
            <a:avLst/>
          </a:prstGeom>
          <a:solidFill>
            <a:schemeClr val="accent4">
              <a:lumMod val="40000"/>
              <a:lumOff val="60000"/>
            </a:schemeClr>
          </a:solid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 small new red Indian rubber, bouncing  ball</a:t>
            </a:r>
          </a:p>
        </p:txBody>
      </p:sp>
      <p:pic>
        <p:nvPicPr>
          <p:cNvPr id="33794" name="Picture 2" descr="Free photo cricket ball isolated"/>
          <p:cNvPicPr>
            <a:picLocks noChangeAspect="1" noChangeArrowheads="1"/>
          </p:cNvPicPr>
          <p:nvPr/>
        </p:nvPicPr>
        <p:blipFill>
          <a:blip r:embed="rId3"/>
          <a:srcRect l="27332" t="2278" r="7675" b="3668"/>
          <a:stretch>
            <a:fillRect/>
          </a:stretch>
        </p:blipFill>
        <p:spPr bwMode="auto">
          <a:xfrm>
            <a:off x="5161313" y="3366519"/>
            <a:ext cx="1849087" cy="1700358"/>
          </a:xfrm>
          <a:prstGeom prst="hexagon">
            <a:avLst/>
          </a:prstGeom>
          <a:noFill/>
        </p:spPr>
      </p:pic>
      <p:sp>
        <p:nvSpPr>
          <p:cNvPr id="54" name="Rectangle 53">
            <a:extLst>
              <a:ext uri="{FF2B5EF4-FFF2-40B4-BE49-F238E27FC236}">
                <a16:creationId xmlns:a16="http://schemas.microsoft.com/office/drawing/2014/main" id="{2B4A0CD9-E781-87E2-554D-1A67B195DF92}"/>
              </a:ext>
            </a:extLst>
          </p:cNvPr>
          <p:cNvSpPr/>
          <p:nvPr/>
        </p:nvSpPr>
        <p:spPr>
          <a:xfrm flipH="1">
            <a:off x="1044134" y="3672817"/>
            <a:ext cx="3698661" cy="47203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FBD16BFB-F408-C65A-E4AB-F2B1C1676516}"/>
              </a:ext>
            </a:extLst>
          </p:cNvPr>
          <p:cNvSpPr txBox="1"/>
          <p:nvPr/>
        </p:nvSpPr>
        <p:spPr>
          <a:xfrm flipH="1">
            <a:off x="1810589" y="3671550"/>
            <a:ext cx="965329"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Indian</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AA5BB519-00A7-6A21-513A-6AF786285ACB}"/>
              </a:ext>
            </a:extLst>
          </p:cNvPr>
          <p:cNvSpPr/>
          <p:nvPr/>
        </p:nvSpPr>
        <p:spPr>
          <a:xfrm flipV="1">
            <a:off x="7288643" y="3677696"/>
            <a:ext cx="3698661" cy="47203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55136BB6-95B2-7992-3986-38AE67348DD8}"/>
              </a:ext>
            </a:extLst>
          </p:cNvPr>
          <p:cNvSpPr txBox="1"/>
          <p:nvPr/>
        </p:nvSpPr>
        <p:spPr>
          <a:xfrm>
            <a:off x="9246214" y="3657816"/>
            <a:ext cx="942887"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Origin</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26" name="Diagonal Stripe 25">
            <a:extLst>
              <a:ext uri="{FF2B5EF4-FFF2-40B4-BE49-F238E27FC236}">
                <a16:creationId xmlns:a16="http://schemas.microsoft.com/office/drawing/2014/main" id="{F28185A2-6520-81F3-1092-D061D1937F75}"/>
              </a:ext>
            </a:extLst>
          </p:cNvPr>
          <p:cNvSpPr/>
          <p:nvPr/>
        </p:nvSpPr>
        <p:spPr>
          <a:xfrm flipV="1">
            <a:off x="6084851" y="2285502"/>
            <a:ext cx="2148529" cy="1440409"/>
          </a:xfrm>
          <a:prstGeom prst="diagStripe">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2700000" scaled="1"/>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Diagonal Stripe 34">
            <a:extLst>
              <a:ext uri="{FF2B5EF4-FFF2-40B4-BE49-F238E27FC236}">
                <a16:creationId xmlns:a16="http://schemas.microsoft.com/office/drawing/2014/main" id="{96CE3ED0-0CEE-8890-D615-1389C408F63A}"/>
              </a:ext>
            </a:extLst>
          </p:cNvPr>
          <p:cNvSpPr/>
          <p:nvPr/>
        </p:nvSpPr>
        <p:spPr>
          <a:xfrm flipH="1" flipV="1">
            <a:off x="3856069" y="2285502"/>
            <a:ext cx="2148529" cy="1440409"/>
          </a:xfrm>
          <a:prstGeom prst="diagStripe">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A3357BE5-896E-0E8F-3F5C-E44792DE4D3B}"/>
              </a:ext>
            </a:extLst>
          </p:cNvPr>
          <p:cNvSpPr txBox="1"/>
          <p:nvPr/>
        </p:nvSpPr>
        <p:spPr>
          <a:xfrm flipH="1">
            <a:off x="1810589" y="4962771"/>
            <a:ext cx="1343638"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Bouncing</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62" name="TextBox 61">
            <a:extLst>
              <a:ext uri="{FF2B5EF4-FFF2-40B4-BE49-F238E27FC236}">
                <a16:creationId xmlns:a16="http://schemas.microsoft.com/office/drawing/2014/main" id="{A3357BE5-896E-0E8F-3F5C-E44792DE4D3B}"/>
              </a:ext>
            </a:extLst>
          </p:cNvPr>
          <p:cNvSpPr txBox="1"/>
          <p:nvPr/>
        </p:nvSpPr>
        <p:spPr>
          <a:xfrm flipH="1">
            <a:off x="1810589" y="5630415"/>
            <a:ext cx="639919"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Ball</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D107DB2E-1DE3-9BCB-7894-AB5CCACD0629}"/>
              </a:ext>
            </a:extLst>
          </p:cNvPr>
          <p:cNvSpPr txBox="1"/>
          <p:nvPr/>
        </p:nvSpPr>
        <p:spPr>
          <a:xfrm>
            <a:off x="8902370" y="1715937"/>
            <a:ext cx="1630575" cy="461665"/>
          </a:xfrm>
          <a:prstGeom prst="rect">
            <a:avLst/>
          </a:prstGeom>
          <a:noFill/>
        </p:spPr>
        <p:txBody>
          <a:bodyPr wrap="non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Determiner</a:t>
            </a:r>
            <a:endParaRPr lang="en-SG" sz="2400" dirty="0">
              <a:latin typeface="Calibri" panose="020F0502020204030204" pitchFamily="34" charset="0"/>
              <a:ea typeface="Calibri" panose="020F0502020204030204" pitchFamily="34" charset="0"/>
              <a:cs typeface="Calibri" panose="020F0502020204030204" pitchFamily="34" charset="0"/>
            </a:endParaRPr>
          </a:p>
        </p:txBody>
      </p:sp>
      <p:sp>
        <p:nvSpPr>
          <p:cNvPr id="65" name="TextBox 64"/>
          <p:cNvSpPr txBox="1"/>
          <p:nvPr/>
        </p:nvSpPr>
        <p:spPr>
          <a:xfrm>
            <a:off x="5297789" y="1698155"/>
            <a:ext cx="377371" cy="584775"/>
          </a:xfrm>
          <a:prstGeom prst="rect">
            <a:avLst/>
          </a:prstGeom>
          <a:noFill/>
        </p:spPr>
        <p:txBody>
          <a:bodyPr wrap="square" rtlCol="0">
            <a:spAutoFit/>
          </a:bodyPr>
          <a:lstStyle/>
          <a:p>
            <a:r>
              <a:rPr lang="en-US" sz="32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75183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linds(horizontal)">
                                      <p:cBhvr>
                                        <p:cTn id="7" dur="500"/>
                                        <p:tgtEl>
                                          <p:spTgt spid="63"/>
                                        </p:tgtEl>
                                      </p:cBhvr>
                                    </p:animEffect>
                                  </p:childTnLst>
                                </p:cTn>
                              </p:par>
                              <p:par>
                                <p:cTn id="8" presetID="3" presetClass="exit" presetSubtype="10" fill="hold" grpId="0" nodeType="withEffect">
                                  <p:stCondLst>
                                    <p:cond delay="0"/>
                                  </p:stCondLst>
                                  <p:childTnLst>
                                    <p:animEffect transition="out" filter="blinds(horizontal)">
                                      <p:cBhvr>
                                        <p:cTn id="9" dur="500"/>
                                        <p:tgtEl>
                                          <p:spTgt spid="65"/>
                                        </p:tgtEl>
                                      </p:cBhvr>
                                    </p:animEffect>
                                    <p:set>
                                      <p:cBhvr>
                                        <p:cTn id="10" dur="1" fill="hold">
                                          <p:stCondLst>
                                            <p:cond delay="499"/>
                                          </p:stCondLst>
                                        </p:cTn>
                                        <p:tgtEl>
                                          <p:spTgt spid="6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linds(horizontal)">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blinds(horizontal)">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blinds(horizontal)">
                                      <p:cBhvr>
                                        <p:cTn id="25" dur="500"/>
                                        <p:tgtEl>
                                          <p:spTgt spid="59"/>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9" grpId="0"/>
      <p:bldP spid="10" grpId="0"/>
      <p:bldP spid="11" grpId="0"/>
      <p:bldP spid="59" grpId="0"/>
      <p:bldP spid="63" grpId="0"/>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Vertical Scroll 18"/>
          <p:cNvSpPr/>
          <p:nvPr/>
        </p:nvSpPr>
        <p:spPr>
          <a:xfrm>
            <a:off x="117140" y="1402609"/>
            <a:ext cx="11944876" cy="1254049"/>
          </a:xfrm>
          <a:prstGeom prst="verticalScroll">
            <a:avLst/>
          </a:prstGeom>
          <a:solidFill>
            <a:schemeClr val="accent5">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TextBox 2"/>
          <p:cNvSpPr txBox="1"/>
          <p:nvPr/>
        </p:nvSpPr>
        <p:spPr>
          <a:xfrm>
            <a:off x="773828" y="1680283"/>
            <a:ext cx="10752687" cy="830997"/>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The rule for the Order of adjectives can be easily remembered with the help of an acronym:- </a:t>
            </a:r>
            <a:r>
              <a:rPr lang="en-US" sz="2400" b="1" dirty="0">
                <a:latin typeface="Calibri" panose="020F0502020204030204" pitchFamily="34" charset="0"/>
                <a:ea typeface="Calibri" panose="020F0502020204030204" pitchFamily="34" charset="0"/>
                <a:cs typeface="Calibri" panose="020F0502020204030204" pitchFamily="34" charset="0"/>
              </a:rPr>
              <a:t>NOSASCOMP</a:t>
            </a:r>
            <a:r>
              <a:rPr lang="en-US" sz="2400" dirty="0">
                <a:latin typeface="Calibri" panose="020F0502020204030204" pitchFamily="34" charset="0"/>
                <a:ea typeface="Calibri" panose="020F0502020204030204" pitchFamily="34" charset="0"/>
                <a:cs typeface="Calibri" panose="020F0502020204030204" pitchFamily="34" charset="0"/>
              </a:rPr>
              <a:t>, where</a:t>
            </a:r>
          </a:p>
        </p:txBody>
      </p:sp>
      <p:grpSp>
        <p:nvGrpSpPr>
          <p:cNvPr id="39" name="Group 38"/>
          <p:cNvGrpSpPr/>
          <p:nvPr/>
        </p:nvGrpSpPr>
        <p:grpSpPr>
          <a:xfrm>
            <a:off x="740226" y="2811384"/>
            <a:ext cx="4833257" cy="537028"/>
            <a:chOff x="5747659" y="1175657"/>
            <a:chExt cx="4833257" cy="537028"/>
          </a:xfrm>
        </p:grpSpPr>
        <p:sp>
          <p:nvSpPr>
            <p:cNvPr id="4" name="Pentagon 3"/>
            <p:cNvSpPr/>
            <p:nvPr/>
          </p:nvSpPr>
          <p:spPr>
            <a:xfrm>
              <a:off x="5747659" y="1190171"/>
              <a:ext cx="4833257" cy="522514"/>
            </a:xfrm>
            <a:prstGeom prst="homePlat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1" name="Chevron 10"/>
            <p:cNvSpPr/>
            <p:nvPr/>
          </p:nvSpPr>
          <p:spPr>
            <a:xfrm>
              <a:off x="6415315" y="1175657"/>
              <a:ext cx="484632" cy="484632"/>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p:cNvSpPr txBox="1"/>
            <p:nvPr/>
          </p:nvSpPr>
          <p:spPr>
            <a:xfrm>
              <a:off x="5950857" y="1204687"/>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N</a:t>
              </a:r>
            </a:p>
          </p:txBody>
        </p:sp>
        <p:sp>
          <p:nvSpPr>
            <p:cNvPr id="27" name="TextBox 26"/>
            <p:cNvSpPr txBox="1"/>
            <p:nvPr/>
          </p:nvSpPr>
          <p:spPr>
            <a:xfrm>
              <a:off x="7177314" y="1232929"/>
              <a:ext cx="2852057" cy="461665"/>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13500000" scaled="1"/>
              <a:tileRect/>
            </a:gra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Number/ Determiner</a:t>
              </a:r>
            </a:p>
          </p:txBody>
        </p:sp>
      </p:grpSp>
      <p:grpSp>
        <p:nvGrpSpPr>
          <p:cNvPr id="40" name="Group 39"/>
          <p:cNvGrpSpPr/>
          <p:nvPr/>
        </p:nvGrpSpPr>
        <p:grpSpPr>
          <a:xfrm>
            <a:off x="740226" y="4307033"/>
            <a:ext cx="4833257" cy="522516"/>
            <a:chOff x="5769431" y="1981200"/>
            <a:chExt cx="4833257" cy="522516"/>
          </a:xfrm>
        </p:grpSpPr>
        <p:sp>
          <p:nvSpPr>
            <p:cNvPr id="5" name="Pentagon 4"/>
            <p:cNvSpPr/>
            <p:nvPr/>
          </p:nvSpPr>
          <p:spPr>
            <a:xfrm>
              <a:off x="5769431" y="1981202"/>
              <a:ext cx="4833257" cy="522514"/>
            </a:xfrm>
            <a:prstGeom prst="homePlat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2" name="Chevron 11"/>
            <p:cNvSpPr/>
            <p:nvPr/>
          </p:nvSpPr>
          <p:spPr>
            <a:xfrm>
              <a:off x="6408058" y="1981200"/>
              <a:ext cx="484632" cy="484632"/>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p:cNvSpPr txBox="1"/>
            <p:nvPr/>
          </p:nvSpPr>
          <p:spPr>
            <a:xfrm>
              <a:off x="5972628" y="2010230"/>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a:t>
              </a:r>
            </a:p>
          </p:txBody>
        </p:sp>
        <p:sp>
          <p:nvSpPr>
            <p:cNvPr id="28" name="TextBox 27"/>
            <p:cNvSpPr txBox="1"/>
            <p:nvPr/>
          </p:nvSpPr>
          <p:spPr>
            <a:xfrm>
              <a:off x="7257144" y="2017193"/>
              <a:ext cx="1190169"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Size</a:t>
              </a:r>
            </a:p>
          </p:txBody>
        </p:sp>
      </p:grpSp>
      <p:grpSp>
        <p:nvGrpSpPr>
          <p:cNvPr id="42" name="Group 41"/>
          <p:cNvGrpSpPr/>
          <p:nvPr/>
        </p:nvGrpSpPr>
        <p:grpSpPr>
          <a:xfrm>
            <a:off x="740226" y="5780912"/>
            <a:ext cx="4833257" cy="551545"/>
            <a:chOff x="5827485" y="3606801"/>
            <a:chExt cx="4833257" cy="551545"/>
          </a:xfrm>
        </p:grpSpPr>
        <p:sp>
          <p:nvSpPr>
            <p:cNvPr id="7" name="Pentagon 6"/>
            <p:cNvSpPr/>
            <p:nvPr/>
          </p:nvSpPr>
          <p:spPr>
            <a:xfrm>
              <a:off x="5827485" y="3635832"/>
              <a:ext cx="4833257" cy="522514"/>
            </a:xfrm>
            <a:prstGeom prst="homePlat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4" name="Chevron 13"/>
            <p:cNvSpPr/>
            <p:nvPr/>
          </p:nvSpPr>
          <p:spPr>
            <a:xfrm>
              <a:off x="6422571" y="3606801"/>
              <a:ext cx="484632" cy="484632"/>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p:cNvSpPr txBox="1"/>
            <p:nvPr/>
          </p:nvSpPr>
          <p:spPr>
            <a:xfrm>
              <a:off x="6044189" y="3679373"/>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a:t>
              </a:r>
            </a:p>
          </p:txBody>
        </p:sp>
        <p:sp>
          <p:nvSpPr>
            <p:cNvPr id="29" name="TextBox 28"/>
            <p:cNvSpPr txBox="1"/>
            <p:nvPr/>
          </p:nvSpPr>
          <p:spPr>
            <a:xfrm>
              <a:off x="7271656" y="3671835"/>
              <a:ext cx="1291771"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Shape</a:t>
              </a:r>
            </a:p>
          </p:txBody>
        </p:sp>
      </p:grpSp>
      <p:grpSp>
        <p:nvGrpSpPr>
          <p:cNvPr id="41" name="Group 40"/>
          <p:cNvGrpSpPr/>
          <p:nvPr/>
        </p:nvGrpSpPr>
        <p:grpSpPr>
          <a:xfrm>
            <a:off x="740226" y="5040343"/>
            <a:ext cx="4833257" cy="522514"/>
            <a:chOff x="5791199" y="2815774"/>
            <a:chExt cx="4833257" cy="522514"/>
          </a:xfrm>
        </p:grpSpPr>
        <p:sp>
          <p:nvSpPr>
            <p:cNvPr id="6" name="Pentagon 5"/>
            <p:cNvSpPr/>
            <p:nvPr/>
          </p:nvSpPr>
          <p:spPr>
            <a:xfrm>
              <a:off x="5791199" y="2815774"/>
              <a:ext cx="4833257" cy="522514"/>
            </a:xfrm>
            <a:prstGeom prst="homePlat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3" name="Chevron 12"/>
            <p:cNvSpPr/>
            <p:nvPr/>
          </p:nvSpPr>
          <p:spPr>
            <a:xfrm>
              <a:off x="6400800" y="2830285"/>
              <a:ext cx="484632" cy="484632"/>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p:cNvSpPr txBox="1"/>
            <p:nvPr/>
          </p:nvSpPr>
          <p:spPr>
            <a:xfrm>
              <a:off x="5994399" y="2873830"/>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a:t>
              </a:r>
            </a:p>
          </p:txBody>
        </p:sp>
        <p:sp>
          <p:nvSpPr>
            <p:cNvPr id="30" name="TextBox 29"/>
            <p:cNvSpPr txBox="1"/>
            <p:nvPr/>
          </p:nvSpPr>
          <p:spPr>
            <a:xfrm>
              <a:off x="7249891" y="2841118"/>
              <a:ext cx="1313536" cy="461665"/>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Age</a:t>
              </a:r>
            </a:p>
          </p:txBody>
        </p:sp>
      </p:grpSp>
      <p:grpSp>
        <p:nvGrpSpPr>
          <p:cNvPr id="43" name="Group 42"/>
          <p:cNvGrpSpPr/>
          <p:nvPr/>
        </p:nvGrpSpPr>
        <p:grpSpPr>
          <a:xfrm>
            <a:off x="6400787" y="3192552"/>
            <a:ext cx="4833257" cy="537031"/>
            <a:chOff x="5849257" y="4426857"/>
            <a:chExt cx="4833257" cy="537031"/>
          </a:xfrm>
        </p:grpSpPr>
        <p:sp>
          <p:nvSpPr>
            <p:cNvPr id="10" name="Pentagon 9"/>
            <p:cNvSpPr/>
            <p:nvPr/>
          </p:nvSpPr>
          <p:spPr>
            <a:xfrm>
              <a:off x="5849257" y="4441374"/>
              <a:ext cx="4833257" cy="522514"/>
            </a:xfrm>
            <a:prstGeom prst="homePlat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5" name="Chevron 14"/>
            <p:cNvSpPr/>
            <p:nvPr/>
          </p:nvSpPr>
          <p:spPr>
            <a:xfrm>
              <a:off x="6400799" y="4426857"/>
              <a:ext cx="484632" cy="484632"/>
            </a:xfrm>
            <a:prstGeom prst="chevro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p:cNvSpPr txBox="1"/>
            <p:nvPr/>
          </p:nvSpPr>
          <p:spPr>
            <a:xfrm>
              <a:off x="5984777" y="4484915"/>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a:t>
              </a:r>
            </a:p>
          </p:txBody>
        </p:sp>
        <p:sp>
          <p:nvSpPr>
            <p:cNvPr id="31" name="TextBox 30"/>
            <p:cNvSpPr txBox="1"/>
            <p:nvPr/>
          </p:nvSpPr>
          <p:spPr>
            <a:xfrm>
              <a:off x="7351484" y="4484130"/>
              <a:ext cx="1291771"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Colour</a:t>
              </a:r>
            </a:p>
          </p:txBody>
        </p:sp>
      </p:grpSp>
      <p:grpSp>
        <p:nvGrpSpPr>
          <p:cNvPr id="44" name="Group 43"/>
          <p:cNvGrpSpPr/>
          <p:nvPr/>
        </p:nvGrpSpPr>
        <p:grpSpPr>
          <a:xfrm>
            <a:off x="6400787" y="3940379"/>
            <a:ext cx="4833257" cy="522514"/>
            <a:chOff x="5849257" y="5239657"/>
            <a:chExt cx="4833257" cy="522514"/>
          </a:xfrm>
        </p:grpSpPr>
        <p:sp>
          <p:nvSpPr>
            <p:cNvPr id="8" name="Pentagon 7"/>
            <p:cNvSpPr/>
            <p:nvPr/>
          </p:nvSpPr>
          <p:spPr>
            <a:xfrm>
              <a:off x="5849257" y="5239657"/>
              <a:ext cx="4833257" cy="522514"/>
            </a:xfrm>
            <a:prstGeom prst="homePlat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6" name="Chevron 15"/>
            <p:cNvSpPr/>
            <p:nvPr/>
          </p:nvSpPr>
          <p:spPr>
            <a:xfrm>
              <a:off x="6393543" y="5261429"/>
              <a:ext cx="484632" cy="484632"/>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p:cNvSpPr txBox="1"/>
            <p:nvPr/>
          </p:nvSpPr>
          <p:spPr>
            <a:xfrm>
              <a:off x="5987143" y="5275943"/>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a:t>
              </a:r>
            </a:p>
          </p:txBody>
        </p:sp>
        <p:sp>
          <p:nvSpPr>
            <p:cNvPr id="32" name="TextBox 31"/>
            <p:cNvSpPr txBox="1"/>
            <p:nvPr/>
          </p:nvSpPr>
          <p:spPr>
            <a:xfrm>
              <a:off x="7336467" y="5268405"/>
              <a:ext cx="1291771"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Origin</a:t>
              </a:r>
            </a:p>
          </p:txBody>
        </p:sp>
      </p:grpSp>
      <p:grpSp>
        <p:nvGrpSpPr>
          <p:cNvPr id="45" name="Group 44"/>
          <p:cNvGrpSpPr/>
          <p:nvPr/>
        </p:nvGrpSpPr>
        <p:grpSpPr>
          <a:xfrm>
            <a:off x="6400787" y="5406997"/>
            <a:ext cx="4833257" cy="529772"/>
            <a:chOff x="5856513" y="5965370"/>
            <a:chExt cx="4833257" cy="529772"/>
          </a:xfrm>
        </p:grpSpPr>
        <p:sp>
          <p:nvSpPr>
            <p:cNvPr id="9" name="Pentagon 8"/>
            <p:cNvSpPr/>
            <p:nvPr/>
          </p:nvSpPr>
          <p:spPr>
            <a:xfrm>
              <a:off x="5856513" y="5972628"/>
              <a:ext cx="4833257" cy="52251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7" name="Chevron 16"/>
            <p:cNvSpPr/>
            <p:nvPr/>
          </p:nvSpPr>
          <p:spPr>
            <a:xfrm>
              <a:off x="6386286" y="5965370"/>
              <a:ext cx="484632" cy="484632"/>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p:cNvSpPr txBox="1"/>
            <p:nvPr/>
          </p:nvSpPr>
          <p:spPr>
            <a:xfrm>
              <a:off x="5979886" y="5994401"/>
              <a:ext cx="333829"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a:t>
              </a:r>
            </a:p>
          </p:txBody>
        </p:sp>
        <p:sp>
          <p:nvSpPr>
            <p:cNvPr id="33" name="TextBox 32"/>
            <p:cNvSpPr txBox="1"/>
            <p:nvPr/>
          </p:nvSpPr>
          <p:spPr>
            <a:xfrm>
              <a:off x="7378494" y="5987144"/>
              <a:ext cx="1291771"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Purpose</a:t>
              </a:r>
            </a:p>
          </p:txBody>
        </p:sp>
      </p:grpSp>
      <p:grpSp>
        <p:nvGrpSpPr>
          <p:cNvPr id="46" name="Group 45"/>
          <p:cNvGrpSpPr/>
          <p:nvPr/>
        </p:nvGrpSpPr>
        <p:grpSpPr>
          <a:xfrm>
            <a:off x="6400787" y="4673689"/>
            <a:ext cx="4833257" cy="522514"/>
            <a:chOff x="820057" y="5900060"/>
            <a:chExt cx="4833257" cy="522514"/>
          </a:xfrm>
        </p:grpSpPr>
        <p:sp>
          <p:nvSpPr>
            <p:cNvPr id="35" name="Pentagon 34"/>
            <p:cNvSpPr/>
            <p:nvPr/>
          </p:nvSpPr>
          <p:spPr>
            <a:xfrm>
              <a:off x="820057" y="5900060"/>
              <a:ext cx="4833257" cy="522514"/>
            </a:xfrm>
            <a:prstGeom prst="homePlat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36" name="Chevron 35"/>
            <p:cNvSpPr/>
            <p:nvPr/>
          </p:nvSpPr>
          <p:spPr>
            <a:xfrm>
              <a:off x="1458686" y="5914571"/>
              <a:ext cx="484632" cy="484632"/>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TextBox 36"/>
            <p:cNvSpPr txBox="1"/>
            <p:nvPr/>
          </p:nvSpPr>
          <p:spPr>
            <a:xfrm>
              <a:off x="927560" y="5943602"/>
              <a:ext cx="413657" cy="461665"/>
            </a:xfrm>
            <a:prstGeom prst="rect">
              <a:avLst/>
            </a:prstGeom>
            <a:solidFill>
              <a:schemeClr val="accent1">
                <a:lumMod val="20000"/>
                <a:lumOff val="80000"/>
              </a:schemeClr>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a:t>
              </a:r>
            </a:p>
          </p:txBody>
        </p:sp>
        <p:sp>
          <p:nvSpPr>
            <p:cNvPr id="38" name="TextBox 37"/>
            <p:cNvSpPr txBox="1"/>
            <p:nvPr/>
          </p:nvSpPr>
          <p:spPr>
            <a:xfrm>
              <a:off x="2334944" y="5936037"/>
              <a:ext cx="1313536" cy="461665"/>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Material</a:t>
              </a:r>
            </a:p>
          </p:txBody>
        </p:sp>
      </p:grpSp>
      <p:sp>
        <p:nvSpPr>
          <p:cNvPr id="47" name="Up Ribbon 46"/>
          <p:cNvSpPr/>
          <p:nvPr/>
        </p:nvSpPr>
        <p:spPr>
          <a:xfrm>
            <a:off x="2209041" y="176360"/>
            <a:ext cx="7765143" cy="874242"/>
          </a:xfrm>
          <a:prstGeom prst="ribbon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dirty="0">
                <a:latin typeface="Calibri" panose="020F0502020204030204" pitchFamily="34" charset="0"/>
                <a:ea typeface="Calibri" panose="020F0502020204030204" pitchFamily="34" charset="0"/>
                <a:cs typeface="Calibri" panose="020F0502020204030204" pitchFamily="34" charset="0"/>
              </a:rPr>
              <a:t>Order of Adjectives</a:t>
            </a:r>
          </a:p>
        </p:txBody>
      </p:sp>
      <p:grpSp>
        <p:nvGrpSpPr>
          <p:cNvPr id="2" name="Group 1">
            <a:extLst>
              <a:ext uri="{FF2B5EF4-FFF2-40B4-BE49-F238E27FC236}">
                <a16:creationId xmlns:a16="http://schemas.microsoft.com/office/drawing/2014/main" id="{2AB226A5-1F93-9D6D-237E-BECE92210A42}"/>
              </a:ext>
            </a:extLst>
          </p:cNvPr>
          <p:cNvGrpSpPr/>
          <p:nvPr/>
        </p:nvGrpSpPr>
        <p:grpSpPr>
          <a:xfrm>
            <a:off x="733135" y="3573723"/>
            <a:ext cx="4833257" cy="522516"/>
            <a:chOff x="5769431" y="1981200"/>
            <a:chExt cx="4833257" cy="522516"/>
          </a:xfrm>
          <a:solidFill>
            <a:srgbClr val="FFFF66"/>
          </a:solidFill>
        </p:grpSpPr>
        <p:sp>
          <p:nvSpPr>
            <p:cNvPr id="18" name="Pentagon 4">
              <a:extLst>
                <a:ext uri="{FF2B5EF4-FFF2-40B4-BE49-F238E27FC236}">
                  <a16:creationId xmlns:a16="http://schemas.microsoft.com/office/drawing/2014/main" id="{BB925FD9-6260-E68B-DCAD-B3D59C4E3133}"/>
                </a:ext>
              </a:extLst>
            </p:cNvPr>
            <p:cNvSpPr/>
            <p:nvPr/>
          </p:nvSpPr>
          <p:spPr>
            <a:xfrm>
              <a:off x="5769431" y="1981202"/>
              <a:ext cx="4833257" cy="522514"/>
            </a:xfrm>
            <a:prstGeom prst="homePlate">
              <a:avLst/>
            </a:prstGeom>
            <a:grp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4" name="Chevron 11">
              <a:extLst>
                <a:ext uri="{FF2B5EF4-FFF2-40B4-BE49-F238E27FC236}">
                  <a16:creationId xmlns:a16="http://schemas.microsoft.com/office/drawing/2014/main" id="{AE307624-A893-0664-22B1-024CB454FC3E}"/>
                </a:ext>
              </a:extLst>
            </p:cNvPr>
            <p:cNvSpPr/>
            <p:nvPr/>
          </p:nvSpPr>
          <p:spPr>
            <a:xfrm>
              <a:off x="6408058" y="1981200"/>
              <a:ext cx="484632" cy="484632"/>
            </a:xfrm>
            <a:prstGeom prst="chevron">
              <a:avLst/>
            </a:prstGeom>
            <a:solidFill>
              <a:srgbClr val="C9CB87"/>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1A7E5E6A-866B-DB86-939D-BD0F746FE4A3}"/>
                </a:ext>
              </a:extLst>
            </p:cNvPr>
            <p:cNvSpPr txBox="1"/>
            <p:nvPr/>
          </p:nvSpPr>
          <p:spPr>
            <a:xfrm>
              <a:off x="5961995" y="2010230"/>
              <a:ext cx="333829" cy="461665"/>
            </a:xfrm>
            <a:prstGeom prst="rect">
              <a:avLst/>
            </a:prstGeom>
            <a:solidFill>
              <a:srgbClr val="DCE6F2"/>
            </a:solid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a:t>
              </a:r>
            </a:p>
          </p:txBody>
        </p:sp>
        <p:sp>
          <p:nvSpPr>
            <p:cNvPr id="49" name="TextBox 48">
              <a:extLst>
                <a:ext uri="{FF2B5EF4-FFF2-40B4-BE49-F238E27FC236}">
                  <a16:creationId xmlns:a16="http://schemas.microsoft.com/office/drawing/2014/main" id="{B14B7E02-D15B-1370-9783-39E96040213A}"/>
                </a:ext>
              </a:extLst>
            </p:cNvPr>
            <p:cNvSpPr txBox="1"/>
            <p:nvPr/>
          </p:nvSpPr>
          <p:spPr>
            <a:xfrm>
              <a:off x="7257144" y="2027826"/>
              <a:ext cx="1190169" cy="461665"/>
            </a:xfrm>
            <a:prstGeom prst="rect">
              <a:avLst/>
            </a:prstGeom>
            <a:solidFill>
              <a:srgbClr val="E1E2BC"/>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Opinion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linds(horizontal)">
                                      <p:cBhvr>
                                        <p:cTn id="7" dur="500"/>
                                        <p:tgtEl>
                                          <p:spTgt spid="39"/>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linds(horizontal)">
                                      <p:cBhvr>
                                        <p:cTn id="15" dur="500"/>
                                        <p:tgtEl>
                                          <p:spTgt spid="40"/>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linds(horizontal)">
                                      <p:cBhvr>
                                        <p:cTn id="19" dur="500"/>
                                        <p:tgtEl>
                                          <p:spTgt spid="41"/>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blinds(horizontal)">
                                      <p:cBhvr>
                                        <p:cTn id="23" dur="500"/>
                                        <p:tgtEl>
                                          <p:spTgt spid="42"/>
                                        </p:tgtEl>
                                      </p:cBhvr>
                                    </p:animEffect>
                                  </p:childTnLst>
                                </p:cTn>
                              </p:par>
                            </p:childTnLst>
                          </p:cTn>
                        </p:par>
                        <p:par>
                          <p:cTn id="24" fill="hold">
                            <p:stCondLst>
                              <p:cond delay="2500"/>
                            </p:stCondLst>
                            <p:childTnLst>
                              <p:par>
                                <p:cTn id="25" presetID="3" presetClass="entr" presetSubtype="1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blinds(horizontal)">
                                      <p:cBhvr>
                                        <p:cTn id="27" dur="500"/>
                                        <p:tgtEl>
                                          <p:spTgt spid="43"/>
                                        </p:tgtEl>
                                      </p:cBhvr>
                                    </p:animEffect>
                                  </p:childTnLst>
                                </p:cTn>
                              </p:par>
                            </p:childTnLst>
                          </p:cTn>
                        </p:par>
                        <p:par>
                          <p:cTn id="28" fill="hold">
                            <p:stCondLst>
                              <p:cond delay="3000"/>
                            </p:stCondLst>
                            <p:childTnLst>
                              <p:par>
                                <p:cTn id="29" presetID="3" presetClass="entr" presetSubtype="1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linds(horizontal)">
                                      <p:cBhvr>
                                        <p:cTn id="31" dur="500"/>
                                        <p:tgtEl>
                                          <p:spTgt spid="44"/>
                                        </p:tgtEl>
                                      </p:cBhvr>
                                    </p:animEffect>
                                  </p:childTnLst>
                                </p:cTn>
                              </p:par>
                            </p:childTnLst>
                          </p:cTn>
                        </p:par>
                        <p:par>
                          <p:cTn id="32" fill="hold">
                            <p:stCondLst>
                              <p:cond delay="3500"/>
                            </p:stCondLst>
                            <p:childTnLst>
                              <p:par>
                                <p:cTn id="33" presetID="3" presetClass="entr" presetSubtype="1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blinds(horizontal)">
                                      <p:cBhvr>
                                        <p:cTn id="35" dur="500"/>
                                        <p:tgtEl>
                                          <p:spTgt spid="46"/>
                                        </p:tgtEl>
                                      </p:cBhvr>
                                    </p:animEffect>
                                  </p:childTnLst>
                                </p:cTn>
                              </p:par>
                            </p:childTnLst>
                          </p:cTn>
                        </p:par>
                        <p:par>
                          <p:cTn id="36" fill="hold">
                            <p:stCondLst>
                              <p:cond delay="4000"/>
                            </p:stCondLst>
                            <p:childTnLst>
                              <p:par>
                                <p:cTn id="37" presetID="3" presetClass="entr" presetSubtype="1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blinds(horizontal)">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34653355"/>
              </p:ext>
            </p:extLst>
          </p:nvPr>
        </p:nvGraphicFramePr>
        <p:xfrm>
          <a:off x="304800" y="1558470"/>
          <a:ext cx="11350171" cy="1325880"/>
        </p:xfrm>
        <a:graphic>
          <a:graphicData uri="http://schemas.openxmlformats.org/drawingml/2006/table">
            <a:tbl>
              <a:tblPr>
                <a:tableStyleId>{37CE84F3-28C3-443E-9E96-99CF82512B78}</a:tableStyleId>
              </a:tblPr>
              <a:tblGrid>
                <a:gridCol w="1611086">
                  <a:extLst>
                    <a:ext uri="{9D8B030D-6E8A-4147-A177-3AD203B41FA5}">
                      <a16:colId xmlns:a16="http://schemas.microsoft.com/office/drawing/2014/main" val="20000"/>
                    </a:ext>
                  </a:extLst>
                </a:gridCol>
                <a:gridCol w="1222788">
                  <a:extLst>
                    <a:ext uri="{9D8B030D-6E8A-4147-A177-3AD203B41FA5}">
                      <a16:colId xmlns:a16="http://schemas.microsoft.com/office/drawing/2014/main" val="20001"/>
                    </a:ext>
                  </a:extLst>
                </a:gridCol>
                <a:gridCol w="949517">
                  <a:extLst>
                    <a:ext uri="{9D8B030D-6E8A-4147-A177-3AD203B41FA5}">
                      <a16:colId xmlns:a16="http://schemas.microsoft.com/office/drawing/2014/main" val="20002"/>
                    </a:ext>
                  </a:extLst>
                </a:gridCol>
                <a:gridCol w="1122438">
                  <a:extLst>
                    <a:ext uri="{9D8B030D-6E8A-4147-A177-3AD203B41FA5}">
                      <a16:colId xmlns:a16="http://schemas.microsoft.com/office/drawing/2014/main" val="20003"/>
                    </a:ext>
                  </a:extLst>
                </a:gridCol>
                <a:gridCol w="1399822">
                  <a:extLst>
                    <a:ext uri="{9D8B030D-6E8A-4147-A177-3AD203B41FA5}">
                      <a16:colId xmlns:a16="http://schemas.microsoft.com/office/drawing/2014/main" val="20004"/>
                    </a:ext>
                  </a:extLst>
                </a:gridCol>
                <a:gridCol w="1261130">
                  <a:extLst>
                    <a:ext uri="{9D8B030D-6E8A-4147-A177-3AD203B41FA5}">
                      <a16:colId xmlns:a16="http://schemas.microsoft.com/office/drawing/2014/main" val="20005"/>
                    </a:ext>
                  </a:extLst>
                </a:gridCol>
                <a:gridCol w="1261130">
                  <a:extLst>
                    <a:ext uri="{9D8B030D-6E8A-4147-A177-3AD203B41FA5}">
                      <a16:colId xmlns:a16="http://schemas.microsoft.com/office/drawing/2014/main" val="20006"/>
                    </a:ext>
                  </a:extLst>
                </a:gridCol>
                <a:gridCol w="1261130">
                  <a:extLst>
                    <a:ext uri="{9D8B030D-6E8A-4147-A177-3AD203B41FA5}">
                      <a16:colId xmlns:a16="http://schemas.microsoft.com/office/drawing/2014/main" val="20007"/>
                    </a:ext>
                  </a:extLst>
                </a:gridCol>
                <a:gridCol w="1261130">
                  <a:extLst>
                    <a:ext uri="{9D8B030D-6E8A-4147-A177-3AD203B41FA5}">
                      <a16:colId xmlns:a16="http://schemas.microsoft.com/office/drawing/2014/main" val="20008"/>
                    </a:ext>
                  </a:extLst>
                </a:gridCol>
              </a:tblGrid>
              <a:tr h="0">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Determiner</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Opinion</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Size</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Age</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Shape</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err="1">
                          <a:solidFill>
                            <a:schemeClr val="bg1"/>
                          </a:solidFill>
                          <a:latin typeface="Calibri" panose="020F0502020204030204" pitchFamily="34" charset="0"/>
                          <a:ea typeface="Calibri" panose="020F0502020204030204" pitchFamily="34" charset="0"/>
                          <a:cs typeface="Calibri" panose="020F0502020204030204" pitchFamily="34" charset="0"/>
                        </a:rPr>
                        <a:t>Colour</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Origin</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Material</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2200" u="none" strike="noStrike" dirty="0">
                          <a:solidFill>
                            <a:schemeClr val="bg1"/>
                          </a:solidFill>
                          <a:latin typeface="Calibri" panose="020F0502020204030204" pitchFamily="34" charset="0"/>
                          <a:ea typeface="Calibri" panose="020F0502020204030204" pitchFamily="34" charset="0"/>
                          <a:cs typeface="Calibri" panose="020F0502020204030204" pitchFamily="34" charset="0"/>
                        </a:rPr>
                        <a:t>Purpose</a:t>
                      </a:r>
                      <a:endPar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delicious</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huge</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old</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oval</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white</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French</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a:solidFill>
                            <a:schemeClr val="tx1"/>
                          </a:solidFill>
                          <a:latin typeface="Calibri" panose="020F0502020204030204" pitchFamily="34" charset="0"/>
                          <a:ea typeface="Calibri" panose="020F0502020204030204" pitchFamily="34" charset="0"/>
                          <a:cs typeface="Calibri" panose="020F0502020204030204" pitchFamily="34" charset="0"/>
                        </a:rPr>
                        <a:t>golden</a:t>
                      </a:r>
                      <a:endParaRPr lang="en-US" sz="200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race</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rtl="0" fontAlgn="t">
                        <a:spcBef>
                          <a:spcPts val="0"/>
                        </a:spcBef>
                        <a:spcAft>
                          <a:spcPts val="0"/>
                        </a:spcAft>
                      </a:pPr>
                      <a:r>
                        <a:rPr lang="en-US" sz="2000" u="none" strike="noStrike">
                          <a:solidFill>
                            <a:schemeClr val="tx1"/>
                          </a:solidFill>
                          <a:latin typeface="Calibri" panose="020F0502020204030204" pitchFamily="34" charset="0"/>
                          <a:ea typeface="Calibri" panose="020F0502020204030204" pitchFamily="34" charset="0"/>
                          <a:cs typeface="Calibri" panose="020F0502020204030204" pitchFamily="34" charset="0"/>
                        </a:rPr>
                        <a:t>that</a:t>
                      </a:r>
                      <a:endParaRPr lang="en-US" sz="200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a:solidFill>
                            <a:schemeClr val="tx1"/>
                          </a:solidFill>
                          <a:latin typeface="Calibri" panose="020F0502020204030204" pitchFamily="34" charset="0"/>
                          <a:ea typeface="Calibri" panose="020F0502020204030204" pitchFamily="34" charset="0"/>
                          <a:cs typeface="Calibri" panose="020F0502020204030204" pitchFamily="34" charset="0"/>
                        </a:rPr>
                        <a:t>lovely</a:t>
                      </a:r>
                      <a:endParaRPr lang="en-US" sz="200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tiny</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modern</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triangular</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orange</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Indian</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metallic</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rtl="0" fontAlgn="t">
                        <a:spcBef>
                          <a:spcPts val="0"/>
                        </a:spcBef>
                        <a:spcAft>
                          <a:spcPts val="0"/>
                        </a:spcAft>
                      </a:pPr>
                      <a:r>
                        <a:rPr lang="en-US" sz="2000"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musical</a:t>
                      </a: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3500" marR="63500" marT="63500" marB="6350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1025"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Calibri" pitchFamily="34" charset="0"/>
                <a:cs typeface="Calibri" pitchFamily="34" charset="0"/>
              </a:rPr>
              <a:t>This  table will help classify the adjectives.</a:t>
            </a:r>
            <a:endParaRPr kumimoji="0" lang="en-US" sz="11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sz="1800" b="0" i="0" u="none" strike="noStrike" cap="none" normalizeH="0" baseline="0">
                <a:ln>
                  <a:noFill/>
                </a:ln>
                <a:solidFill>
                  <a:schemeClr val="tx1"/>
                </a:solidFill>
                <a:effectLst/>
                <a:latin typeface="Arial" pitchFamily="34" charset="0"/>
                <a:cs typeface="Arial" pitchFamily="34" charset="0"/>
              </a:rPr>
            </a:br>
            <a:endParaRPr kumimoji="0" lang="en-US"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sz="1800" b="0" i="0" u="none" strike="noStrike" cap="none" normalizeH="0" baseline="0">
                <a:ln>
                  <a:noFill/>
                </a:ln>
                <a:solidFill>
                  <a:schemeClr val="tx1"/>
                </a:solidFill>
                <a:effectLst/>
                <a:latin typeface="Arial" pitchFamily="34" charset="0"/>
                <a:cs typeface="Arial" pitchFamily="34" charset="0"/>
              </a:rPr>
            </a:b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6" name="Rectangle 5"/>
          <p:cNvSpPr/>
          <p:nvPr/>
        </p:nvSpPr>
        <p:spPr>
          <a:xfrm>
            <a:off x="3004409" y="473006"/>
            <a:ext cx="6178121" cy="646331"/>
          </a:xfrm>
          <a:prstGeom prst="rect">
            <a:avLst/>
          </a:prstGeom>
          <a:solidFill>
            <a:schemeClr val="accent5">
              <a:lumMod val="75000"/>
            </a:schemeClr>
          </a:solidFill>
        </p:spPr>
        <p:style>
          <a:lnRef idx="3">
            <a:schemeClr val="lt1"/>
          </a:lnRef>
          <a:fillRef idx="1">
            <a:schemeClr val="accent4"/>
          </a:fillRef>
          <a:effectRef idx="1">
            <a:schemeClr val="accent4"/>
          </a:effectRef>
          <a:fontRef idx="minor">
            <a:schemeClr val="lt1"/>
          </a:fontRef>
        </p:style>
        <p:txBody>
          <a:bodyPr wrap="none">
            <a:spAutoFit/>
          </a:bodyPr>
          <a:lstStyle/>
          <a:p>
            <a:pPr algn="ctr"/>
            <a:r>
              <a:rPr lang="en-US" sz="3600" dirty="0">
                <a:latin typeface="Calibri" pitchFamily="34" charset="0"/>
                <a:cs typeface="Calibri" pitchFamily="34" charset="0"/>
              </a:rPr>
              <a:t>Classification of adjectives</a:t>
            </a:r>
          </a:p>
        </p:txBody>
      </p:sp>
      <p:sp>
        <p:nvSpPr>
          <p:cNvPr id="7" name="Right Arrow 6"/>
          <p:cNvSpPr/>
          <p:nvPr/>
        </p:nvSpPr>
        <p:spPr>
          <a:xfrm>
            <a:off x="3591158" y="3280224"/>
            <a:ext cx="5955170" cy="1306286"/>
          </a:xfrm>
          <a:prstGeom prst="rightArrow">
            <a:avLst/>
          </a:prstGeom>
          <a:solidFill>
            <a:schemeClr val="accent5">
              <a:lumMod val="60000"/>
              <a:lumOff val="40000"/>
            </a:schemeClr>
          </a:solidFill>
          <a:ln w="57150">
            <a:solidFill>
              <a:schemeClr val="accent5">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latin typeface="Calibri" pitchFamily="34" charset="0"/>
                <a:cs typeface="Calibri" pitchFamily="34" charset="0"/>
              </a:rPr>
              <a:t>Points to remember:-</a:t>
            </a:r>
          </a:p>
        </p:txBody>
      </p:sp>
      <p:sp>
        <p:nvSpPr>
          <p:cNvPr id="8" name="Snip Diagonal Corner Rectangle 7"/>
          <p:cNvSpPr/>
          <p:nvPr/>
        </p:nvSpPr>
        <p:spPr>
          <a:xfrm>
            <a:off x="4110045" y="4542971"/>
            <a:ext cx="4917396" cy="798286"/>
          </a:xfrm>
          <a:prstGeom prst="snip2DiagRect">
            <a:avLst/>
          </a:prstGeom>
          <a:effectLst>
            <a:glow rad="1397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marL="457200" lvl="0" indent="-457200">
              <a:buFont typeface="+mj-lt"/>
              <a:buAutoNum type="arabicPeriod"/>
            </a:pPr>
            <a:r>
              <a:rPr lang="en-US" sz="2400" dirty="0">
                <a:latin typeface="Calibri" pitchFamily="34" charset="0"/>
                <a:cs typeface="Calibri" pitchFamily="34" charset="0"/>
              </a:rPr>
              <a:t>Identify the adjectives to which category they belong.</a:t>
            </a:r>
          </a:p>
        </p:txBody>
      </p:sp>
      <p:sp>
        <p:nvSpPr>
          <p:cNvPr id="9" name="Snip Diagonal Corner Rectangle 8"/>
          <p:cNvSpPr/>
          <p:nvPr/>
        </p:nvSpPr>
        <p:spPr>
          <a:xfrm>
            <a:off x="4066140" y="5558971"/>
            <a:ext cx="5005206" cy="841829"/>
          </a:xfrm>
          <a:prstGeom prst="snip2DiagRect">
            <a:avLst/>
          </a:prstGeom>
          <a:effectLst>
            <a:glow rad="1397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marL="457200" indent="-457200">
              <a:buFont typeface="+mj-lt"/>
              <a:buAutoNum type="arabicPeriod" startAt="2"/>
            </a:pPr>
            <a:r>
              <a:rPr lang="en-US" sz="2400" dirty="0">
                <a:latin typeface="Calibri" pitchFamily="34" charset="0"/>
                <a:cs typeface="Calibri" pitchFamily="34" charset="0"/>
              </a:rPr>
              <a:t>Place them in order with the help of the acronym NOSASCOMP.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aphicFrame>
        <p:nvGraphicFramePr>
          <p:cNvPr id="46" name="Google Shape;46;p3"/>
          <p:cNvGraphicFramePr/>
          <p:nvPr>
            <p:extLst>
              <p:ext uri="{D42A27DB-BD31-4B8C-83A1-F6EECF244321}">
                <p14:modId xmlns:p14="http://schemas.microsoft.com/office/powerpoint/2010/main" val="2673567420"/>
              </p:ext>
            </p:extLst>
          </p:nvPr>
        </p:nvGraphicFramePr>
        <p:xfrm>
          <a:off x="1127450" y="1057040"/>
          <a:ext cx="9937100" cy="1812620"/>
        </p:xfrm>
        <a:graphic>
          <a:graphicData uri="http://schemas.openxmlformats.org/drawingml/2006/table">
            <a:tbl>
              <a:tblPr firstRow="1" bandRow="1">
                <a:noFill/>
              </a:tblPr>
              <a:tblGrid>
                <a:gridCol w="1008100">
                  <a:extLst>
                    <a:ext uri="{9D8B030D-6E8A-4147-A177-3AD203B41FA5}">
                      <a16:colId xmlns:a16="http://schemas.microsoft.com/office/drawing/2014/main" val="20000"/>
                    </a:ext>
                  </a:extLst>
                </a:gridCol>
                <a:gridCol w="1512175">
                  <a:extLst>
                    <a:ext uri="{9D8B030D-6E8A-4147-A177-3AD203B41FA5}">
                      <a16:colId xmlns:a16="http://schemas.microsoft.com/office/drawing/2014/main" val="20001"/>
                    </a:ext>
                  </a:extLst>
                </a:gridCol>
                <a:gridCol w="5832650">
                  <a:extLst>
                    <a:ext uri="{9D8B030D-6E8A-4147-A177-3AD203B41FA5}">
                      <a16:colId xmlns:a16="http://schemas.microsoft.com/office/drawing/2014/main" val="20002"/>
                    </a:ext>
                  </a:extLst>
                </a:gridCol>
                <a:gridCol w="1584175">
                  <a:extLst>
                    <a:ext uri="{9D8B030D-6E8A-4147-A177-3AD203B41FA5}">
                      <a16:colId xmlns:a16="http://schemas.microsoft.com/office/drawing/2014/main" val="20003"/>
                    </a:ext>
                  </a:extLst>
                </a:gridCol>
              </a:tblGrid>
              <a:tr h="389325">
                <a:tc>
                  <a:txBody>
                    <a:bodyPr/>
                    <a:lstStyle/>
                    <a:p>
                      <a:pPr marL="0" marR="0" lvl="0" indent="0" algn="ctr" rtl="0">
                        <a:spcBef>
                          <a:spcPts val="0"/>
                        </a:spcBef>
                        <a:spcAft>
                          <a:spcPts val="0"/>
                        </a:spcAft>
                        <a:buNone/>
                      </a:pPr>
                      <a:r>
                        <a:rPr lang="en-IN" sz="2000" u="none" strike="noStrike" cap="none" dirty="0">
                          <a:latin typeface="Calibri" panose="020F0502020204030204" pitchFamily="34" charset="0"/>
                          <a:ea typeface="Calibri" panose="020F0502020204030204" pitchFamily="34" charset="0"/>
                          <a:cs typeface="Calibri" panose="020F0502020204030204" pitchFamily="34" charset="0"/>
                        </a:rPr>
                        <a:t>Slide #</a:t>
                      </a:r>
                      <a:endParaRPr sz="2000" u="none" strike="noStrike" cap="none"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tc>
                <a:tc>
                  <a:txBody>
                    <a:bodyPr/>
                    <a:lstStyle/>
                    <a:p>
                      <a:pPr marL="0" marR="0" lvl="0" indent="0" algn="ctr" rtl="0">
                        <a:spcBef>
                          <a:spcPts val="0"/>
                        </a:spcBef>
                        <a:spcAft>
                          <a:spcPts val="0"/>
                        </a:spcAft>
                        <a:buNone/>
                      </a:pPr>
                      <a:r>
                        <a:rPr lang="en-IN" sz="2000" u="none" strike="noStrike" cap="none" dirty="0">
                          <a:latin typeface="Calibri" panose="020F0502020204030204" pitchFamily="34" charset="0"/>
                          <a:ea typeface="Calibri" panose="020F0502020204030204" pitchFamily="34" charset="0"/>
                          <a:cs typeface="Calibri" panose="020F0502020204030204" pitchFamily="34" charset="0"/>
                        </a:rPr>
                        <a:t>Thumbnail</a:t>
                      </a:r>
                      <a:endParaRPr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tc>
                <a:tc>
                  <a:txBody>
                    <a:bodyPr/>
                    <a:lstStyle/>
                    <a:p>
                      <a:pPr marL="0" marR="0" lvl="0" indent="0" algn="ctr" rtl="0">
                        <a:spcBef>
                          <a:spcPts val="0"/>
                        </a:spcBef>
                        <a:spcAft>
                          <a:spcPts val="0"/>
                        </a:spcAft>
                        <a:buNone/>
                      </a:pPr>
                      <a:r>
                        <a:rPr lang="en-IN" sz="2000" u="none" strike="noStrike" cap="none">
                          <a:latin typeface="Calibri" panose="020F0502020204030204" pitchFamily="34" charset="0"/>
                          <a:ea typeface="Calibri" panose="020F0502020204030204" pitchFamily="34" charset="0"/>
                          <a:cs typeface="Calibri" panose="020F0502020204030204" pitchFamily="34" charset="0"/>
                        </a:rPr>
                        <a:t>Source link</a:t>
                      </a:r>
                      <a:endParaRPr>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tc>
                <a:tc>
                  <a:txBody>
                    <a:bodyPr/>
                    <a:lstStyle/>
                    <a:p>
                      <a:pPr marL="0" marR="0" lvl="0" indent="0" algn="ctr" rtl="0">
                        <a:spcBef>
                          <a:spcPts val="0"/>
                        </a:spcBef>
                        <a:spcAft>
                          <a:spcPts val="0"/>
                        </a:spcAft>
                        <a:buNone/>
                      </a:pPr>
                      <a:r>
                        <a:rPr lang="en-IN" sz="2000" u="none" strike="noStrike" cap="none">
                          <a:latin typeface="Calibri" panose="020F0502020204030204" pitchFamily="34" charset="0"/>
                          <a:ea typeface="Calibri" panose="020F0502020204030204" pitchFamily="34" charset="0"/>
                          <a:cs typeface="Calibri" panose="020F0502020204030204" pitchFamily="34" charset="0"/>
                        </a:rPr>
                        <a:t>Author </a:t>
                      </a:r>
                      <a:endParaRPr>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tc>
                <a:extLst>
                  <a:ext uri="{0D108BD9-81ED-4DB2-BD59-A6C34878D82A}">
                    <a16:rowId xmlns:a16="http://schemas.microsoft.com/office/drawing/2014/main" val="10000"/>
                  </a:ext>
                </a:extLst>
              </a:tr>
              <a:tr h="708185">
                <a:tc>
                  <a:txBody>
                    <a:bodyPr/>
                    <a:lstStyle/>
                    <a:p>
                      <a:pPr marL="0" marR="0" lvl="0" indent="0" algn="ctr" rtl="0">
                        <a:spcBef>
                          <a:spcPts val="0"/>
                        </a:spcBef>
                        <a:spcAft>
                          <a:spcPts val="0"/>
                        </a:spcAft>
                        <a:buNone/>
                      </a:pPr>
                      <a:r>
                        <a:rPr lang="en-US" sz="900" dirty="0">
                          <a:latin typeface="Calibri" panose="020F0502020204030204" pitchFamily="34" charset="0"/>
                          <a:ea typeface="Calibri" panose="020F0502020204030204" pitchFamily="34" charset="0"/>
                          <a:cs typeface="Calibri" panose="020F0502020204030204" pitchFamily="34" charset="0"/>
                        </a:rPr>
                        <a:t>6</a:t>
                      </a:r>
                      <a:endParaRPr sz="9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tc>
                  <a:txBody>
                    <a:bodyPr/>
                    <a:lstStyle/>
                    <a:p>
                      <a:pPr marL="0" marR="0" lvl="0" indent="0" algn="ctr" rtl="0">
                        <a:spcBef>
                          <a:spcPts val="0"/>
                        </a:spcBef>
                        <a:spcAft>
                          <a:spcPts val="0"/>
                        </a:spcAft>
                        <a:buNone/>
                      </a:pPr>
                      <a:endParaRPr sz="9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tc>
                  <a:txBody>
                    <a:bodyPr/>
                    <a:lstStyle/>
                    <a:p>
                      <a:pPr marL="233363" marR="0" indent="-233363"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900" dirty="0">
                          <a:latin typeface="Calibri" panose="020F0502020204030204" pitchFamily="34" charset="0"/>
                          <a:ea typeface="Calibri" panose="020F0502020204030204" pitchFamily="34" charset="0"/>
                          <a:cs typeface="Calibri" panose="020F0502020204030204" pitchFamily="34" charset="0"/>
                        </a:rPr>
                        <a:t>https://pixabay.com/photos/rocking-chair-wooden-rocking-chairs-2683875/</a:t>
                      </a: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b="0" dirty="0">
                          <a:latin typeface="Calibri" panose="020F0502020204030204" pitchFamily="34" charset="0"/>
                          <a:ea typeface="Calibri" panose="020F0502020204030204" pitchFamily="34" charset="0"/>
                          <a:cs typeface="Calibri" panose="020F0502020204030204" pitchFamily="34" charset="0"/>
                        </a:rPr>
                        <a:t>Chapay</a:t>
                      </a:r>
                    </a:p>
                    <a:p>
                      <a:pPr marL="0" marR="0" lvl="0" indent="0" algn="l" rtl="0">
                        <a:spcBef>
                          <a:spcPts val="0"/>
                        </a:spcBef>
                        <a:spcAft>
                          <a:spcPts val="0"/>
                        </a:spcAft>
                        <a:buNone/>
                      </a:pPr>
                      <a:endParaRPr sz="9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extLst>
                  <a:ext uri="{0D108BD9-81ED-4DB2-BD59-A6C34878D82A}">
                    <a16:rowId xmlns:a16="http://schemas.microsoft.com/office/drawing/2014/main" val="10007"/>
                  </a:ext>
                </a:extLst>
              </a:tr>
              <a:tr h="708185">
                <a:tc>
                  <a:txBody>
                    <a:bodyPr/>
                    <a:lstStyle/>
                    <a:p>
                      <a:pPr marL="0" marR="0" lvl="0" indent="0" algn="ctr" rtl="0">
                        <a:spcBef>
                          <a:spcPts val="0"/>
                        </a:spcBef>
                        <a:spcAft>
                          <a:spcPts val="0"/>
                        </a:spcAft>
                        <a:buNone/>
                      </a:pPr>
                      <a:r>
                        <a:rPr lang="en-US" sz="900" dirty="0">
                          <a:latin typeface="Calibri" panose="020F0502020204030204" pitchFamily="34" charset="0"/>
                          <a:ea typeface="Calibri" panose="020F0502020204030204" pitchFamily="34" charset="0"/>
                          <a:cs typeface="Calibri" panose="020F0502020204030204" pitchFamily="34" charset="0"/>
                        </a:rPr>
                        <a:t>7</a:t>
                      </a:r>
                      <a:endParaRPr sz="9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tc>
                  <a:txBody>
                    <a:bodyPr/>
                    <a:lstStyle/>
                    <a:p>
                      <a:pPr marL="0" marR="0" lvl="0" indent="0" algn="ctr" rtl="0">
                        <a:spcBef>
                          <a:spcPts val="0"/>
                        </a:spcBef>
                        <a:spcAft>
                          <a:spcPts val="0"/>
                        </a:spcAft>
                        <a:buNone/>
                      </a:pPr>
                      <a:endParaRPr sz="90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tc>
                  <a:txBody>
                    <a:bodyPr/>
                    <a:lstStyle/>
                    <a:p>
                      <a:pPr marL="0" marR="0" lvl="0" indent="0" algn="l" rtl="0">
                        <a:spcBef>
                          <a:spcPts val="0"/>
                        </a:spcBef>
                        <a:spcAft>
                          <a:spcPts val="0"/>
                        </a:spcAft>
                        <a:buNone/>
                      </a:pPr>
                      <a:r>
                        <a:rPr lang="en-SG" sz="900" dirty="0">
                          <a:latin typeface="Calibri" panose="020F0502020204030204" pitchFamily="34" charset="0"/>
                          <a:ea typeface="Calibri" panose="020F0502020204030204" pitchFamily="34" charset="0"/>
                          <a:cs typeface="Calibri" panose="020F0502020204030204" pitchFamily="34" charset="0"/>
                        </a:rPr>
                        <a:t>https://www.magnific.com/free-photo/cricket-ball-isolated_2807389.htm</a:t>
                      </a:r>
                      <a:endParaRPr sz="900" dirty="0">
                        <a:latin typeface="Calibri" panose="020F0502020204030204" pitchFamily="34" charset="0"/>
                        <a:ea typeface="Calibri" panose="020F0502020204030204" pitchFamily="34" charset="0"/>
                        <a:cs typeface="Calibri" panose="020F0502020204030204" pitchFamily="34" charset="0"/>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SG" sz="900" dirty="0">
                          <a:latin typeface="Calibri" panose="020F0502020204030204" pitchFamily="34" charset="0"/>
                          <a:ea typeface="Calibri" panose="020F0502020204030204" pitchFamily="34" charset="0"/>
                          <a:cs typeface="Calibri" panose="020F0502020204030204" pitchFamily="34" charset="0"/>
                        </a:rPr>
                        <a:t>rawpixel.com</a:t>
                      </a:r>
                    </a:p>
                  </a:txBody>
                  <a:tcPr marL="91450" marR="91450" marT="45725" marB="45725" anchor="ctr"/>
                </a:tc>
                <a:extLst>
                  <a:ext uri="{0D108BD9-81ED-4DB2-BD59-A6C34878D82A}">
                    <a16:rowId xmlns:a16="http://schemas.microsoft.com/office/drawing/2014/main" val="10008"/>
                  </a:ext>
                </a:extLst>
              </a:tr>
            </a:tbl>
          </a:graphicData>
        </a:graphic>
      </p:graphicFrame>
      <p:sp>
        <p:nvSpPr>
          <p:cNvPr id="47" name="Google Shape;47;p3"/>
          <p:cNvSpPr txBox="1">
            <a:spLocks noGrp="1"/>
          </p:cNvSpPr>
          <p:nvPr>
            <p:ph type="title" idx="4294967295"/>
          </p:nvPr>
        </p:nvSpPr>
        <p:spPr>
          <a:xfrm>
            <a:off x="1447800" y="71438"/>
            <a:ext cx="9296400" cy="654050"/>
          </a:xfrm>
          <a:prstGeom prst="rect">
            <a:avLst/>
          </a:prstGeom>
          <a:noFill/>
          <a:ln>
            <a:noFill/>
          </a:ln>
        </p:spPr>
        <p:txBody>
          <a:bodyPr spcFirstLastPara="1" wrap="square" lIns="91425" tIns="45700" rIns="91425" bIns="45700" anchor="t" anchorCtr="0">
            <a:normAutofit fontScale="90000"/>
          </a:bodyPr>
          <a:lstStyle/>
          <a:p>
            <a:pPr marL="0" marR="0" lvl="0" indent="0" algn="ctr" rtl="0">
              <a:spcBef>
                <a:spcPts val="0"/>
              </a:spcBef>
              <a:spcAft>
                <a:spcPts val="0"/>
              </a:spcAft>
              <a:buClr>
                <a:schemeClr val="dk1"/>
              </a:buClr>
              <a:buSzPct val="100000"/>
              <a:buFont typeface="Calibri"/>
              <a:buNone/>
            </a:pPr>
            <a:r>
              <a:rPr lang="en-IN" sz="4400" b="0" i="0" u="none" strike="noStrike" cap="none" dirty="0">
                <a:solidFill>
                  <a:schemeClr val="dk1"/>
                </a:solidFill>
                <a:latin typeface="Calibri"/>
                <a:ea typeface="Calibri"/>
                <a:cs typeface="Calibri"/>
                <a:sym typeface="Calibri"/>
              </a:rPr>
              <a:t>Attribution / Citation</a:t>
            </a:r>
            <a:endParaRPr dirty="0"/>
          </a:p>
        </p:txBody>
      </p:sp>
      <p:pic>
        <p:nvPicPr>
          <p:cNvPr id="9" name="Picture 2" descr="Free Rocking Chair Wooden photo and picture"/>
          <p:cNvPicPr>
            <a:picLocks noChangeAspect="1" noChangeArrowheads="1"/>
          </p:cNvPicPr>
          <p:nvPr/>
        </p:nvPicPr>
        <p:blipFill>
          <a:blip r:embed="rId3"/>
          <a:srcRect l="17121" t="21555"/>
          <a:stretch>
            <a:fillRect/>
          </a:stretch>
        </p:blipFill>
        <p:spPr bwMode="auto">
          <a:xfrm>
            <a:off x="2660670" y="1583176"/>
            <a:ext cx="326335" cy="457200"/>
          </a:xfrm>
          <a:prstGeom prst="rect">
            <a:avLst/>
          </a:prstGeom>
          <a:ln>
            <a:noFill/>
          </a:ln>
          <a:effectLst/>
        </p:spPr>
      </p:pic>
      <p:pic>
        <p:nvPicPr>
          <p:cNvPr id="11" name="Picture 2" descr="Free photo cricket ball isolated"/>
          <p:cNvPicPr>
            <a:picLocks noChangeAspect="1" noChangeArrowheads="1"/>
          </p:cNvPicPr>
          <p:nvPr/>
        </p:nvPicPr>
        <p:blipFill>
          <a:blip r:embed="rId4"/>
          <a:srcRect l="27332" t="2278" r="7675" b="3668"/>
          <a:stretch>
            <a:fillRect/>
          </a:stretch>
        </p:blipFill>
        <p:spPr bwMode="auto">
          <a:xfrm>
            <a:off x="2575243" y="2289315"/>
            <a:ext cx="497191" cy="457200"/>
          </a:xfrm>
          <a:prstGeom prst="hexagon">
            <a:avLst/>
          </a:prstGeom>
          <a:noFill/>
          <a:effectLst/>
        </p:spPr>
      </p:pic>
    </p:spTree>
  </p:cSld>
  <p:clrMapOvr>
    <a:masterClrMapping/>
  </p:clrMapOvr>
</p:sld>
</file>

<file path=ppt/theme/theme1.xml><?xml version="1.0" encoding="utf-8"?>
<a:theme xmlns:a="http://schemas.openxmlformats.org/drawingml/2006/main" name="MLP">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794</Words>
  <Application>Microsoft Office PowerPoint</Application>
  <PresentationFormat>Widescreen</PresentationFormat>
  <Paragraphs>183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MLP</vt:lpstr>
      <vt:lpstr>Follow the Rule</vt:lpstr>
      <vt:lpstr>PowerPoint Presentation</vt:lpstr>
      <vt:lpstr>Follow the rule</vt:lpstr>
      <vt:lpstr>Determiners/ Numbers </vt:lpstr>
      <vt:lpstr>Opinion adjectives</vt:lpstr>
      <vt:lpstr>Fact adjectives</vt:lpstr>
      <vt:lpstr>Example -1</vt:lpstr>
      <vt:lpstr>Example 2</vt:lpstr>
      <vt:lpstr>PowerPoint Presentation</vt:lpstr>
      <vt:lpstr>PowerPoint Presentation</vt:lpstr>
      <vt:lpstr>Attribution / 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prabha acharya</cp:lastModifiedBy>
  <cp:revision>26</cp:revision>
  <dcterms:created xsi:type="dcterms:W3CDTF">2023-08-23T08:06:50Z</dcterms:created>
  <dcterms:modified xsi:type="dcterms:W3CDTF">2026-06-18T06:25:26Z</dcterms:modified>
</cp:coreProperties>
</file>