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XRFpZiNEaLplwjkBFj8Dy2ccH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83D42B-F495-4943-98C3-E687687389A3}">
  <a:tblStyle styleId="{6883D42B-F495-4943-98C3-E687687389A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70" autoAdjust="0"/>
    <p:restoredTop sz="96502" autoAdjust="0"/>
  </p:normalViewPr>
  <p:slideViewPr>
    <p:cSldViewPr snapToGrid="0">
      <p:cViewPr varScale="1">
        <p:scale>
          <a:sx n="69" d="100"/>
          <a:sy n="69" d="100"/>
        </p:scale>
        <p:origin x="-57" y="-1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F8860F-BDB2-437E-9F34-15F0333E3DA5}" type="doc">
      <dgm:prSet loTypeId="urn:microsoft.com/office/officeart/2005/8/layout/process4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28E3255-32A4-4D36-A7E1-4C0229FFDF1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 anchor="ctr"/>
        <a:lstStyle/>
        <a:p>
          <a:pPr algn="just"/>
          <a:r>
            <a:rPr lang="gu-IN" sz="2400" dirty="0"/>
            <a:t>પથ્થરો પરના </a:t>
          </a:r>
          <a:r>
            <a:rPr lang="gu-IN" sz="2400" dirty="0" err="1"/>
            <a:t>શિલાલેખો</a:t>
          </a:r>
          <a:r>
            <a:rPr lang="gu-IN" sz="2400" dirty="0"/>
            <a:t>, </a:t>
          </a:r>
          <a:r>
            <a:rPr lang="en-GB" sz="2400" dirty="0" err="1"/>
            <a:t>તાંબાનાં</a:t>
          </a:r>
          <a:r>
            <a:rPr lang="gu-IN" sz="2400" dirty="0"/>
            <a:t> </a:t>
          </a:r>
          <a:r>
            <a:rPr lang="gu-IN" sz="2400" dirty="0" err="1"/>
            <a:t>પતરાં</a:t>
          </a:r>
          <a:r>
            <a:rPr lang="gu-IN" sz="2400" dirty="0"/>
            <a:t>, </a:t>
          </a:r>
          <a:r>
            <a:rPr lang="en-GB" sz="2400" dirty="0" err="1"/>
            <a:t>તાડનાં</a:t>
          </a:r>
          <a:r>
            <a:rPr lang="gu-IN" sz="2400" dirty="0"/>
            <a:t> પાન પરની </a:t>
          </a:r>
          <a:r>
            <a:rPr lang="gu-IN" sz="2400" dirty="0" err="1"/>
            <a:t>હસ્તપ્રતોએ</a:t>
          </a:r>
          <a:r>
            <a:rPr lang="gu-IN" sz="2400" dirty="0"/>
            <a:t> </a:t>
          </a:r>
          <a:r>
            <a:rPr lang="gu-IN" sz="2400" dirty="0" err="1"/>
            <a:t>શાસકોને</a:t>
          </a:r>
          <a:r>
            <a:rPr lang="gu-IN" sz="2400" dirty="0"/>
            <a:t> તેમની ખ્યાતિ </a:t>
          </a:r>
          <a:r>
            <a:rPr lang="gu-IN" sz="2400" dirty="0" err="1"/>
            <a:t>ફેલાવવામાં</a:t>
          </a:r>
          <a:r>
            <a:rPr lang="gu-IN" sz="2400" dirty="0"/>
            <a:t> મદદ કરી.</a:t>
          </a:r>
          <a:endParaRPr lang="en-US" sz="2400" dirty="0"/>
        </a:p>
      </dgm:t>
    </dgm:pt>
    <dgm:pt modelId="{8F9EBD82-7696-487D-B583-B67B675E24F8}" type="parTrans" cxnId="{3A2E5762-C442-4319-9282-158B0B3B82F7}">
      <dgm:prSet/>
      <dgm:spPr/>
      <dgm:t>
        <a:bodyPr/>
        <a:lstStyle/>
        <a:p>
          <a:endParaRPr lang="en-US"/>
        </a:p>
      </dgm:t>
    </dgm:pt>
    <dgm:pt modelId="{E863764F-25A5-4859-A2CA-E77F30E635AD}" type="sibTrans" cxnId="{3A2E5762-C442-4319-9282-158B0B3B82F7}">
      <dgm:prSet/>
      <dgm:spPr/>
      <dgm:t>
        <a:bodyPr/>
        <a:lstStyle/>
        <a:p>
          <a:endParaRPr lang="en-US"/>
        </a:p>
      </dgm:t>
    </dgm:pt>
    <dgm:pt modelId="{94AEF6A9-1D8C-4662-AA0A-A94746745C03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gu-IN" sz="2400" dirty="0"/>
            <a:t>આવા શિલાલેખો શાસકોની પ્રશંસા કરતા હતા અને ઘણી વાર તેમની </a:t>
          </a:r>
          <a:r>
            <a:rPr lang="gu-IN" sz="2400" dirty="0" err="1"/>
            <a:t>સિદ્ધિઓને</a:t>
          </a:r>
          <a:r>
            <a:rPr lang="gu-IN" sz="2400" dirty="0"/>
            <a:t>  </a:t>
          </a:r>
          <a:r>
            <a:rPr lang="en-GB" sz="2400" dirty="0" err="1"/>
            <a:t>વર્ણવતી</a:t>
          </a:r>
          <a:r>
            <a:rPr lang="en-GB" sz="2400" dirty="0"/>
            <a:t> </a:t>
          </a:r>
          <a:r>
            <a:rPr lang="en-GB" sz="2400" dirty="0" err="1"/>
            <a:t>વખતે</a:t>
          </a:r>
          <a:r>
            <a:rPr lang="en-GB" sz="2400" dirty="0"/>
            <a:t> </a:t>
          </a:r>
          <a:r>
            <a:rPr lang="en-GB" sz="2400" dirty="0" err="1"/>
            <a:t>અતિશયોક્તિ</a:t>
          </a:r>
          <a:r>
            <a:rPr lang="gu-IN" sz="2400" dirty="0"/>
            <a:t> </a:t>
          </a:r>
          <a:r>
            <a:rPr lang="en-GB" sz="2400" dirty="0" err="1"/>
            <a:t>કરતા</a:t>
          </a:r>
          <a:r>
            <a:rPr lang="en-GB" sz="2400" dirty="0"/>
            <a:t> </a:t>
          </a:r>
          <a:r>
            <a:rPr lang="gu-IN" sz="2400" dirty="0"/>
            <a:t>હતા. તેને પ્રશસ્તિ તરીકે ઓળખવામાં આવતી હતી.</a:t>
          </a:r>
          <a:endParaRPr lang="en-US" sz="2400" dirty="0"/>
        </a:p>
      </dgm:t>
    </dgm:pt>
    <dgm:pt modelId="{7CE56A3A-EC8B-4FE1-9514-9780F904662A}" type="parTrans" cxnId="{52C7996E-AE45-4CEF-BEAA-7EA9720776AF}">
      <dgm:prSet/>
      <dgm:spPr/>
      <dgm:t>
        <a:bodyPr/>
        <a:lstStyle/>
        <a:p>
          <a:endParaRPr lang="en-US"/>
        </a:p>
      </dgm:t>
    </dgm:pt>
    <dgm:pt modelId="{2826E2C3-09CD-4B9C-A603-7445AE30F524}" type="sibTrans" cxnId="{52C7996E-AE45-4CEF-BEAA-7EA9720776AF}">
      <dgm:prSet/>
      <dgm:spPr/>
      <dgm:t>
        <a:bodyPr/>
        <a:lstStyle/>
        <a:p>
          <a:endParaRPr lang="en-US"/>
        </a:p>
      </dgm:t>
    </dgm:pt>
    <dgm:pt modelId="{B5E39047-847C-4E6D-A2FB-BB2F7E414C4F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gu-IN" sz="2400" dirty="0"/>
            <a:t>મધ્યપ્રદેશના ગ્વાલિયરમાં આવેલ સંસ્કૃત પ્રશસ્તિમાં પ્રતિહાર શાસક </a:t>
          </a:r>
          <a:r>
            <a:rPr lang="gu-IN" sz="2400" dirty="0" err="1"/>
            <a:t>નાગભટ્ટની</a:t>
          </a:r>
          <a:r>
            <a:rPr lang="gu-IN" sz="2400" dirty="0"/>
            <a:t> સિદ્ધિઓ</a:t>
          </a:r>
          <a:r>
            <a:rPr lang="en-GB" sz="2400" dirty="0" err="1"/>
            <a:t>ની</a:t>
          </a:r>
          <a:r>
            <a:rPr lang="gu-IN" sz="2400" dirty="0"/>
            <a:t> વિગતવાર</a:t>
          </a:r>
          <a:r>
            <a:rPr lang="en-GB" sz="2400" dirty="0"/>
            <a:t> </a:t>
          </a:r>
          <a:r>
            <a:rPr lang="en-GB" sz="2400" dirty="0" err="1"/>
            <a:t>પ્રશંસા</a:t>
          </a:r>
          <a:r>
            <a:rPr lang="gu-IN" sz="2400" dirty="0"/>
            <a:t> કરવામાં </a:t>
          </a:r>
          <a:r>
            <a:rPr lang="en-GB" sz="2400" dirty="0" err="1"/>
            <a:t>આવી</a:t>
          </a:r>
          <a:r>
            <a:rPr lang="gu-IN" sz="2400" dirty="0"/>
            <a:t> છે.</a:t>
          </a:r>
          <a:endParaRPr lang="en-US" sz="2400" dirty="0"/>
        </a:p>
      </dgm:t>
    </dgm:pt>
    <dgm:pt modelId="{503AF9E6-3B31-48AA-97BA-B2A679F2B2C6}" type="parTrans" cxnId="{43EF331A-A560-47AC-B92F-8AA34B1FFA16}">
      <dgm:prSet/>
      <dgm:spPr/>
      <dgm:t>
        <a:bodyPr/>
        <a:lstStyle/>
        <a:p>
          <a:endParaRPr lang="en-US"/>
        </a:p>
      </dgm:t>
    </dgm:pt>
    <dgm:pt modelId="{32C39C0F-870E-49B1-85CE-E5760F18C9CB}" type="sibTrans" cxnId="{43EF331A-A560-47AC-B92F-8AA34B1FFA16}">
      <dgm:prSet/>
      <dgm:spPr/>
      <dgm:t>
        <a:bodyPr/>
        <a:lstStyle/>
        <a:p>
          <a:endParaRPr lang="en-US"/>
        </a:p>
      </dgm:t>
    </dgm:pt>
    <dgm:pt modelId="{1B9C51D3-5ACC-446D-8C97-1CC4012B65FC}" type="pres">
      <dgm:prSet presAssocID="{9DF8860F-BDB2-437E-9F34-15F0333E3DA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A87E48E-772C-440B-AC52-84043EC3CCBD}" type="pres">
      <dgm:prSet presAssocID="{B5E39047-847C-4E6D-A2FB-BB2F7E414C4F}" presName="boxAndChildren" presStyleCnt="0"/>
      <dgm:spPr/>
    </dgm:pt>
    <dgm:pt modelId="{DD8B2E4C-8310-4D44-90AF-5C1F301EC478}" type="pres">
      <dgm:prSet presAssocID="{B5E39047-847C-4E6D-A2FB-BB2F7E414C4F}" presName="parentTextBox" presStyleLbl="node1" presStyleIdx="0" presStyleCnt="3" custScaleY="207278" custLinFactNeighborX="-1042" custLinFactNeighborY="25085"/>
      <dgm:spPr/>
      <dgm:t>
        <a:bodyPr/>
        <a:lstStyle/>
        <a:p>
          <a:endParaRPr lang="en-US"/>
        </a:p>
      </dgm:t>
    </dgm:pt>
    <dgm:pt modelId="{627BCDE1-7AD7-4FC9-B735-A3FBDA5D723A}" type="pres">
      <dgm:prSet presAssocID="{2826E2C3-09CD-4B9C-A603-7445AE30F524}" presName="sp" presStyleCnt="0"/>
      <dgm:spPr/>
    </dgm:pt>
    <dgm:pt modelId="{9A835C5B-EB36-44DE-9C55-4084C6A10600}" type="pres">
      <dgm:prSet presAssocID="{94AEF6A9-1D8C-4662-AA0A-A94746745C03}" presName="arrowAndChildren" presStyleCnt="0"/>
      <dgm:spPr/>
    </dgm:pt>
    <dgm:pt modelId="{37D1BFF7-F9A8-4AA3-A687-99DCF4FCB30F}" type="pres">
      <dgm:prSet presAssocID="{94AEF6A9-1D8C-4662-AA0A-A94746745C03}" presName="parentTextArrow" presStyleLbl="node1" presStyleIdx="1" presStyleCnt="3" custScaleY="171491" custLinFactNeighborY="5113"/>
      <dgm:spPr/>
      <dgm:t>
        <a:bodyPr/>
        <a:lstStyle/>
        <a:p>
          <a:endParaRPr lang="en-US"/>
        </a:p>
      </dgm:t>
    </dgm:pt>
    <dgm:pt modelId="{D0C204B5-91B9-4EDD-9DD2-BAB60CBFE9ED}" type="pres">
      <dgm:prSet presAssocID="{E863764F-25A5-4859-A2CA-E77F30E635AD}" presName="sp" presStyleCnt="0"/>
      <dgm:spPr/>
    </dgm:pt>
    <dgm:pt modelId="{975ED058-B0B4-4933-B9AF-26FBB1E376E7}" type="pres">
      <dgm:prSet presAssocID="{528E3255-32A4-4D36-A7E1-4C0229FFDF1B}" presName="arrowAndChildren" presStyleCnt="0"/>
      <dgm:spPr/>
    </dgm:pt>
    <dgm:pt modelId="{AF85AE9A-3474-4B1B-975A-3CB3E3B4737A}" type="pres">
      <dgm:prSet presAssocID="{528E3255-32A4-4D36-A7E1-4C0229FFDF1B}" presName="parentTextArrow" presStyleLbl="node1" presStyleIdx="2" presStyleCnt="3" custScaleY="161940" custLinFactNeighborY="6271"/>
      <dgm:spPr/>
      <dgm:t>
        <a:bodyPr/>
        <a:lstStyle/>
        <a:p>
          <a:endParaRPr lang="en-US"/>
        </a:p>
      </dgm:t>
    </dgm:pt>
  </dgm:ptLst>
  <dgm:cxnLst>
    <dgm:cxn modelId="{84DA15FD-CF46-4148-822A-EDB9F7A17AFA}" type="presOf" srcId="{B5E39047-847C-4E6D-A2FB-BB2F7E414C4F}" destId="{DD8B2E4C-8310-4D44-90AF-5C1F301EC478}" srcOrd="0" destOrd="0" presId="urn:microsoft.com/office/officeart/2005/8/layout/process4"/>
    <dgm:cxn modelId="{BAD2F357-F770-4700-8883-217D7B18E94F}" type="presOf" srcId="{94AEF6A9-1D8C-4662-AA0A-A94746745C03}" destId="{37D1BFF7-F9A8-4AA3-A687-99DCF4FCB30F}" srcOrd="0" destOrd="0" presId="urn:microsoft.com/office/officeart/2005/8/layout/process4"/>
    <dgm:cxn modelId="{D70496C8-F75D-4A30-B345-8345A200821C}" type="presOf" srcId="{528E3255-32A4-4D36-A7E1-4C0229FFDF1B}" destId="{AF85AE9A-3474-4B1B-975A-3CB3E3B4737A}" srcOrd="0" destOrd="0" presId="urn:microsoft.com/office/officeart/2005/8/layout/process4"/>
    <dgm:cxn modelId="{AB3EF0BA-2AF2-4890-B37A-80B5801D20EB}" type="presOf" srcId="{9DF8860F-BDB2-437E-9F34-15F0333E3DA5}" destId="{1B9C51D3-5ACC-446D-8C97-1CC4012B65FC}" srcOrd="0" destOrd="0" presId="urn:microsoft.com/office/officeart/2005/8/layout/process4"/>
    <dgm:cxn modelId="{3A2E5762-C442-4319-9282-158B0B3B82F7}" srcId="{9DF8860F-BDB2-437E-9F34-15F0333E3DA5}" destId="{528E3255-32A4-4D36-A7E1-4C0229FFDF1B}" srcOrd="0" destOrd="0" parTransId="{8F9EBD82-7696-487D-B583-B67B675E24F8}" sibTransId="{E863764F-25A5-4859-A2CA-E77F30E635AD}"/>
    <dgm:cxn modelId="{52C7996E-AE45-4CEF-BEAA-7EA9720776AF}" srcId="{9DF8860F-BDB2-437E-9F34-15F0333E3DA5}" destId="{94AEF6A9-1D8C-4662-AA0A-A94746745C03}" srcOrd="1" destOrd="0" parTransId="{7CE56A3A-EC8B-4FE1-9514-9780F904662A}" sibTransId="{2826E2C3-09CD-4B9C-A603-7445AE30F524}"/>
    <dgm:cxn modelId="{43EF331A-A560-47AC-B92F-8AA34B1FFA16}" srcId="{9DF8860F-BDB2-437E-9F34-15F0333E3DA5}" destId="{B5E39047-847C-4E6D-A2FB-BB2F7E414C4F}" srcOrd="2" destOrd="0" parTransId="{503AF9E6-3B31-48AA-97BA-B2A679F2B2C6}" sibTransId="{32C39C0F-870E-49B1-85CE-E5760F18C9CB}"/>
    <dgm:cxn modelId="{C4D943C8-A4DF-4EDA-B2AE-306B5EFB73D9}" type="presParOf" srcId="{1B9C51D3-5ACC-446D-8C97-1CC4012B65FC}" destId="{4A87E48E-772C-440B-AC52-84043EC3CCBD}" srcOrd="0" destOrd="0" presId="urn:microsoft.com/office/officeart/2005/8/layout/process4"/>
    <dgm:cxn modelId="{2FFA46C7-028F-41B3-BD32-CF147D6300E8}" type="presParOf" srcId="{4A87E48E-772C-440B-AC52-84043EC3CCBD}" destId="{DD8B2E4C-8310-4D44-90AF-5C1F301EC478}" srcOrd="0" destOrd="0" presId="urn:microsoft.com/office/officeart/2005/8/layout/process4"/>
    <dgm:cxn modelId="{52A2B26A-CADC-4A9C-A4FF-1FA5FC854868}" type="presParOf" srcId="{1B9C51D3-5ACC-446D-8C97-1CC4012B65FC}" destId="{627BCDE1-7AD7-4FC9-B735-A3FBDA5D723A}" srcOrd="1" destOrd="0" presId="urn:microsoft.com/office/officeart/2005/8/layout/process4"/>
    <dgm:cxn modelId="{9DBFA6ED-B66C-46BB-842D-5E0804492215}" type="presParOf" srcId="{1B9C51D3-5ACC-446D-8C97-1CC4012B65FC}" destId="{9A835C5B-EB36-44DE-9C55-4084C6A10600}" srcOrd="2" destOrd="0" presId="urn:microsoft.com/office/officeart/2005/8/layout/process4"/>
    <dgm:cxn modelId="{5158012E-31E8-432A-B25F-224FEA266582}" type="presParOf" srcId="{9A835C5B-EB36-44DE-9C55-4084C6A10600}" destId="{37D1BFF7-F9A8-4AA3-A687-99DCF4FCB30F}" srcOrd="0" destOrd="0" presId="urn:microsoft.com/office/officeart/2005/8/layout/process4"/>
    <dgm:cxn modelId="{C20A0834-CBD7-4EE3-B464-0166EE48979C}" type="presParOf" srcId="{1B9C51D3-5ACC-446D-8C97-1CC4012B65FC}" destId="{D0C204B5-91B9-4EDD-9DD2-BAB60CBFE9ED}" srcOrd="3" destOrd="0" presId="urn:microsoft.com/office/officeart/2005/8/layout/process4"/>
    <dgm:cxn modelId="{2BB76B51-F156-48CE-A758-59CBBB4DC124}" type="presParOf" srcId="{1B9C51D3-5ACC-446D-8C97-1CC4012B65FC}" destId="{975ED058-B0B4-4933-B9AF-26FBB1E376E7}" srcOrd="4" destOrd="0" presId="urn:microsoft.com/office/officeart/2005/8/layout/process4"/>
    <dgm:cxn modelId="{5DAA1639-03B8-4B45-B206-FC4C7C31F57E}" type="presParOf" srcId="{975ED058-B0B4-4933-B9AF-26FBB1E376E7}" destId="{AF85AE9A-3474-4B1B-975A-3CB3E3B4737A}" srcOrd="0" destOrd="0" presId="urn:microsoft.com/office/officeart/2005/8/layout/process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00F1BE-F5C4-4327-9215-7E776382745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9B4ED7-8CBC-4CF7-8C52-6DA27E66441F}">
      <dgm:prSet phldrT="[Text]"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just"/>
          <a:r>
            <a:rPr lang="gu-IN" sz="2400" b="0" i="0" dirty="0">
              <a:latin typeface="Calibri" pitchFamily="34" charset="0"/>
            </a:rPr>
            <a:t>આંધ્ર, </a:t>
          </a:r>
          <a:r>
            <a:rPr lang="en-GB" sz="2400" b="0" i="0" dirty="0" err="1">
              <a:latin typeface="Calibri" pitchFamily="34" charset="0"/>
            </a:rPr>
            <a:t>સૈં</a:t>
          </a:r>
          <a:r>
            <a:rPr lang="gu-IN" sz="2400" b="0" i="0" dirty="0" err="1">
              <a:latin typeface="Calibri" pitchFamily="34" charset="0"/>
            </a:rPr>
            <a:t>ધવ</a:t>
          </a:r>
          <a:r>
            <a:rPr lang="gu-IN" sz="2400" b="0" i="0" dirty="0">
              <a:latin typeface="Calibri" pitchFamily="34" charset="0"/>
            </a:rPr>
            <a:t> (સિંધ), વિદર્ભ (મહારાષ્ટ્રનો ભાગ) અને કલિંગ (ઓરિસ્સાનો ભાગ)ના રાજાઓ પણ </a:t>
          </a:r>
          <a:r>
            <a:rPr lang="en-GB" sz="2400" b="0" i="0" dirty="0" err="1">
              <a:latin typeface="Calibri" pitchFamily="34" charset="0"/>
            </a:rPr>
            <a:t>તેની</a:t>
          </a:r>
          <a:r>
            <a:rPr lang="gu-IN" sz="2400" b="0" i="0" dirty="0">
              <a:latin typeface="Calibri" pitchFamily="34" charset="0"/>
            </a:rPr>
            <a:t> </a:t>
          </a:r>
          <a:r>
            <a:rPr lang="en-GB" sz="2400" b="0" i="0" dirty="0" err="1">
              <a:latin typeface="Calibri" pitchFamily="34" charset="0"/>
            </a:rPr>
            <a:t>સામે</a:t>
          </a:r>
          <a:r>
            <a:rPr lang="en-GB" sz="2400" b="0" i="0" dirty="0">
              <a:latin typeface="Calibri" pitchFamily="34" charset="0"/>
            </a:rPr>
            <a:t>, </a:t>
          </a:r>
          <a:r>
            <a:rPr lang="en-GB" sz="2400" b="0" i="0" dirty="0" err="1">
              <a:latin typeface="Calibri" pitchFamily="34" charset="0"/>
            </a:rPr>
            <a:t>હાર</a:t>
          </a:r>
          <a:r>
            <a:rPr lang="en-GB" sz="2400" b="0" i="0" dirty="0">
              <a:latin typeface="Calibri" pitchFamily="34" charset="0"/>
            </a:rPr>
            <a:t> </a:t>
          </a:r>
          <a:r>
            <a:rPr lang="gu-IN" sz="2400" b="0" i="0" dirty="0">
              <a:latin typeface="Calibri" pitchFamily="34" charset="0"/>
            </a:rPr>
            <a:t> </a:t>
          </a:r>
          <a:r>
            <a:rPr lang="en-GB" sz="2400" b="0" i="0" dirty="0" err="1">
              <a:latin typeface="Calibri" pitchFamily="34" charset="0"/>
            </a:rPr>
            <a:t>માની</a:t>
          </a:r>
          <a:r>
            <a:rPr lang="en-GB" sz="2400" b="0" i="0" dirty="0">
              <a:latin typeface="Calibri" pitchFamily="34" charset="0"/>
            </a:rPr>
            <a:t> </a:t>
          </a:r>
          <a:r>
            <a:rPr lang="en-GB" sz="2400" b="0" i="0" dirty="0" err="1">
              <a:latin typeface="Calibri" pitchFamily="34" charset="0"/>
            </a:rPr>
            <a:t>ગયા</a:t>
          </a:r>
          <a:r>
            <a:rPr lang="en-GB" sz="2400" b="0" i="0" dirty="0">
              <a:latin typeface="Calibri" pitchFamily="34" charset="0"/>
            </a:rPr>
            <a:t> </a:t>
          </a:r>
          <a:r>
            <a:rPr lang="gu-IN" sz="2400" b="0" i="0" dirty="0">
              <a:latin typeface="Calibri" pitchFamily="34" charset="0"/>
            </a:rPr>
            <a:t>હતા</a:t>
          </a:r>
          <a:r>
            <a:rPr lang="en-GB" sz="2400" b="0" i="0" dirty="0">
              <a:latin typeface="Calibri" pitchFamily="34" charset="0"/>
            </a:rPr>
            <a:t>,</a:t>
          </a:r>
          <a:r>
            <a:rPr lang="gu-IN" sz="2400" b="0" i="0" dirty="0">
              <a:latin typeface="Calibri" pitchFamily="34" charset="0"/>
            </a:rPr>
            <a:t> </a:t>
          </a:r>
          <a:r>
            <a:rPr lang="en-GB" sz="2400" b="0" i="0" dirty="0" err="1">
              <a:latin typeface="Calibri" pitchFamily="34" charset="0"/>
            </a:rPr>
            <a:t>ભલે</a:t>
          </a:r>
          <a:r>
            <a:rPr lang="gu-IN" sz="2400" b="0" i="0" dirty="0">
              <a:latin typeface="Calibri" pitchFamily="34" charset="0"/>
            </a:rPr>
            <a:t> તે રાજકુમાર હતો.</a:t>
          </a:r>
          <a:endParaRPr lang="en-US" sz="2400" dirty="0"/>
        </a:p>
      </dgm:t>
    </dgm:pt>
    <dgm:pt modelId="{B44B476E-5E8E-42DD-A9E5-B02CA1DBB16B}" type="parTrans" cxnId="{01FFDAFC-C478-42AD-9E0B-5E83950592EF}">
      <dgm:prSet/>
      <dgm:spPr/>
      <dgm:t>
        <a:bodyPr/>
        <a:lstStyle/>
        <a:p>
          <a:endParaRPr lang="en-US"/>
        </a:p>
      </dgm:t>
    </dgm:pt>
    <dgm:pt modelId="{085FECA6-7B4E-4B07-A5DA-268BFE429FDC}" type="sibTrans" cxnId="{01FFDAFC-C478-42AD-9E0B-5E83950592EF}">
      <dgm:prSet/>
      <dgm:spPr/>
      <dgm:t>
        <a:bodyPr/>
        <a:lstStyle/>
        <a:p>
          <a:endParaRPr lang="en-US"/>
        </a:p>
      </dgm:t>
    </dgm:pt>
    <dgm:pt modelId="{A0A2DF17-5C1D-4F10-B007-C94748A0DC15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just"/>
          <a:r>
            <a:rPr lang="gu-IN" sz="2400" i="0" dirty="0">
              <a:latin typeface="Calibri" pitchFamily="34" charset="0"/>
            </a:rPr>
            <a:t>તેણે </a:t>
          </a:r>
          <a:r>
            <a:rPr lang="gu-IN" sz="2400" i="0" dirty="0" err="1">
              <a:latin typeface="Calibri" pitchFamily="34" charset="0"/>
            </a:rPr>
            <a:t>ચક્રયુધ</a:t>
          </a:r>
          <a:r>
            <a:rPr lang="gu-IN" sz="2400" i="0" dirty="0">
              <a:latin typeface="Calibri" pitchFamily="34" charset="0"/>
            </a:rPr>
            <a:t> (</a:t>
          </a:r>
          <a:r>
            <a:rPr lang="gu-IN" sz="2400" i="0" dirty="0" err="1">
              <a:latin typeface="Calibri" pitchFamily="34" charset="0"/>
            </a:rPr>
            <a:t>કનૌજના</a:t>
          </a:r>
          <a:r>
            <a:rPr lang="gu-IN" sz="2400" i="0" dirty="0">
              <a:latin typeface="Calibri" pitchFamily="34" charset="0"/>
            </a:rPr>
            <a:t> શાસક) પર વિજય મેળવ્યો.</a:t>
          </a:r>
          <a:endParaRPr lang="en-US" sz="2400" i="0" dirty="0">
            <a:latin typeface="Calibri" pitchFamily="34" charset="0"/>
            <a:cs typeface="Calibri" pitchFamily="34" charset="0"/>
          </a:endParaRPr>
        </a:p>
      </dgm:t>
    </dgm:pt>
    <dgm:pt modelId="{31A444AF-FD7E-4575-AD8E-4E4969E74B9D}" type="parTrans" cxnId="{14405851-18F0-47FE-A3BF-360C947E0E1A}">
      <dgm:prSet/>
      <dgm:spPr/>
      <dgm:t>
        <a:bodyPr/>
        <a:lstStyle/>
        <a:p>
          <a:endParaRPr lang="en-US"/>
        </a:p>
      </dgm:t>
    </dgm:pt>
    <dgm:pt modelId="{31919F35-893F-4B56-8123-E81DCB7A7295}" type="sibTrans" cxnId="{14405851-18F0-47FE-A3BF-360C947E0E1A}">
      <dgm:prSet/>
      <dgm:spPr/>
      <dgm:t>
        <a:bodyPr/>
        <a:lstStyle/>
        <a:p>
          <a:endParaRPr lang="en-US"/>
        </a:p>
      </dgm:t>
    </dgm:pt>
    <dgm:pt modelId="{B6CFA1D3-394B-478B-9881-6A58EB1008E0}">
      <dgm:prSet phldrT="[Text]" custT="1"/>
      <dgm:spPr>
        <a:solidFill>
          <a:schemeClr val="tx2">
            <a:lumMod val="50000"/>
          </a:schemeClr>
        </a:solidFill>
        <a:ln>
          <a:noFill/>
        </a:ln>
      </dgm:spPr>
      <dgm:t>
        <a:bodyPr/>
        <a:lstStyle/>
        <a:p>
          <a:r>
            <a:rPr lang="en-US" sz="2800" dirty="0"/>
            <a:t>*</a:t>
          </a:r>
        </a:p>
      </dgm:t>
    </dgm:pt>
    <dgm:pt modelId="{2FBAF666-DF24-433A-8549-E493A6E0CDF4}" type="sibTrans" cxnId="{09C6FCCE-ED08-4A9B-BEAD-979268B25A4D}">
      <dgm:prSet/>
      <dgm:spPr/>
      <dgm:t>
        <a:bodyPr/>
        <a:lstStyle/>
        <a:p>
          <a:endParaRPr lang="en-US"/>
        </a:p>
      </dgm:t>
    </dgm:pt>
    <dgm:pt modelId="{758F263A-A323-41BF-BE9C-EFC774D1E690}" type="parTrans" cxnId="{09C6FCCE-ED08-4A9B-BEAD-979268B25A4D}">
      <dgm:prSet/>
      <dgm:spPr/>
      <dgm:t>
        <a:bodyPr/>
        <a:lstStyle/>
        <a:p>
          <a:endParaRPr lang="en-US"/>
        </a:p>
      </dgm:t>
    </dgm:pt>
    <dgm:pt modelId="{2EFB71A8-389C-47A2-8192-7E4E44B2AB73}">
      <dgm:prSet phldrT="[Text]" custT="1"/>
      <dgm:spPr>
        <a:solidFill>
          <a:schemeClr val="accent6">
            <a:lumMod val="50000"/>
          </a:schemeClr>
        </a:solidFill>
        <a:ln>
          <a:noFill/>
        </a:ln>
      </dgm:spPr>
      <dgm:t>
        <a:bodyPr anchor="ctr"/>
        <a:lstStyle/>
        <a:p>
          <a:r>
            <a:rPr lang="en-US" sz="2800" dirty="0"/>
            <a:t>*</a:t>
          </a:r>
        </a:p>
      </dgm:t>
    </dgm:pt>
    <dgm:pt modelId="{C48EB722-5F24-491F-ABA0-E9B83161FC1E}" type="sibTrans" cxnId="{3D9B742C-9648-4CF6-A2C9-97F024D712A6}">
      <dgm:prSet/>
      <dgm:spPr/>
      <dgm:t>
        <a:bodyPr/>
        <a:lstStyle/>
        <a:p>
          <a:endParaRPr lang="en-US"/>
        </a:p>
      </dgm:t>
    </dgm:pt>
    <dgm:pt modelId="{ABBE35C4-117D-431D-9F5A-167DE019356A}" type="parTrans" cxnId="{3D9B742C-9648-4CF6-A2C9-97F024D712A6}">
      <dgm:prSet/>
      <dgm:spPr/>
      <dgm:t>
        <a:bodyPr/>
        <a:lstStyle/>
        <a:p>
          <a:endParaRPr lang="en-US"/>
        </a:p>
      </dgm:t>
    </dgm:pt>
    <dgm:pt modelId="{8AE175B6-42EE-4EB2-BBD5-6CB8D6084275}">
      <dgm:prSet phldrT="[Text]" custT="1"/>
      <dgm:spPr>
        <a:solidFill>
          <a:schemeClr val="accent3">
            <a:lumMod val="50000"/>
          </a:schemeClr>
        </a:solidFill>
        <a:ln>
          <a:noFill/>
        </a:ln>
      </dgm:spPr>
      <dgm:t>
        <a:bodyPr/>
        <a:lstStyle/>
        <a:p>
          <a:r>
            <a:rPr lang="en-US" sz="2800" dirty="0"/>
            <a:t>*</a:t>
          </a:r>
        </a:p>
      </dgm:t>
    </dgm:pt>
    <dgm:pt modelId="{C5A79AF8-E69F-4960-BBCA-EBC97F8E63B7}" type="sibTrans" cxnId="{7ECD7A1D-3AE2-49F3-B875-9F528BFA3E5C}">
      <dgm:prSet/>
      <dgm:spPr/>
      <dgm:t>
        <a:bodyPr/>
        <a:lstStyle/>
        <a:p>
          <a:endParaRPr lang="en-US"/>
        </a:p>
      </dgm:t>
    </dgm:pt>
    <dgm:pt modelId="{1649D428-F0FB-439F-B071-945899AFCD3C}" type="parTrans" cxnId="{7ECD7A1D-3AE2-49F3-B875-9F528BFA3E5C}">
      <dgm:prSet/>
      <dgm:spPr/>
      <dgm:t>
        <a:bodyPr/>
        <a:lstStyle/>
        <a:p>
          <a:endParaRPr lang="en-US"/>
        </a:p>
      </dgm:t>
    </dgm:pt>
    <dgm:pt modelId="{B97E5FA7-F3F9-4066-ACA0-FDF4F21175B9}">
      <dgm:prSet phldrT="[Text]" custT="1"/>
      <dgm:spPr>
        <a:solidFill>
          <a:schemeClr val="accent3">
            <a:lumMod val="40000"/>
            <a:lumOff val="60000"/>
            <a:alpha val="9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pPr algn="just"/>
          <a:r>
            <a:rPr lang="gu-IN" sz="2400" b="1" i="0" dirty="0"/>
            <a:t>તેણે </a:t>
          </a:r>
          <a:r>
            <a:rPr lang="gu-IN" sz="2400" b="1" i="0" dirty="0" err="1"/>
            <a:t>વાંગ</a:t>
          </a:r>
          <a:r>
            <a:rPr lang="gu-IN" sz="2400" b="1" i="0" dirty="0"/>
            <a:t> (</a:t>
          </a:r>
          <a:r>
            <a:rPr lang="gu-IN" sz="2400" b="1" i="0" dirty="0" err="1"/>
            <a:t>બંગાળનો</a:t>
          </a:r>
          <a:r>
            <a:rPr lang="gu-IN" sz="2400" b="1" i="0" dirty="0"/>
            <a:t> ભાગ), </a:t>
          </a:r>
          <a:r>
            <a:rPr lang="gu-IN" sz="2400" b="1" i="0" dirty="0" err="1"/>
            <a:t>આનર્ત</a:t>
          </a:r>
          <a:r>
            <a:rPr lang="gu-IN" sz="2400" b="1" i="0" dirty="0"/>
            <a:t> (ગુજરાતનો ભાગ), </a:t>
          </a:r>
          <a:r>
            <a:rPr lang="gu-IN" sz="2400" b="1" i="0" dirty="0" err="1"/>
            <a:t>માલવ</a:t>
          </a:r>
          <a:r>
            <a:rPr lang="gu-IN" sz="2400" b="1" i="0" dirty="0"/>
            <a:t> (</a:t>
          </a:r>
          <a:r>
            <a:rPr lang="gu-IN" sz="2400" b="1" i="0" dirty="0" err="1"/>
            <a:t>મધ્યપ્રદેશનો</a:t>
          </a:r>
          <a:r>
            <a:rPr lang="gu-IN" sz="2400" b="1" i="0" dirty="0"/>
            <a:t> ભાગ), કિરાત (વન-લોકો), </a:t>
          </a:r>
          <a:r>
            <a:rPr lang="gu-IN" sz="2400" b="1" i="0" dirty="0" err="1"/>
            <a:t>તુરુષ્કા</a:t>
          </a:r>
          <a:r>
            <a:rPr lang="gu-IN" sz="2400" b="1" i="0" dirty="0"/>
            <a:t> (</a:t>
          </a:r>
          <a:r>
            <a:rPr lang="gu-IN" sz="2400" b="1" i="0" dirty="0" err="1"/>
            <a:t>તુર્કો</a:t>
          </a:r>
          <a:r>
            <a:rPr lang="gu-IN" sz="2400" b="1" i="0" dirty="0"/>
            <a:t>), વત્સ, મત્સ્ય (ઉત્તર </a:t>
          </a:r>
          <a:r>
            <a:rPr lang="en-GB" sz="2400" b="1" i="0" dirty="0" err="1"/>
            <a:t>ભારતનાં</a:t>
          </a:r>
          <a:r>
            <a:rPr lang="gu-IN" sz="2400" b="1" i="0" dirty="0"/>
            <a:t> બંને રાજ્યો) ના </a:t>
          </a:r>
          <a:r>
            <a:rPr lang="gu-IN" sz="2400" b="1" i="0" dirty="0" err="1"/>
            <a:t>રાજાને</a:t>
          </a:r>
          <a:r>
            <a:rPr lang="gu-IN" sz="2400" b="1" i="0" dirty="0"/>
            <a:t> </a:t>
          </a:r>
          <a:r>
            <a:rPr lang="gu-IN" sz="2400" b="1" i="0" dirty="0" err="1"/>
            <a:t>હરાવ્યા</a:t>
          </a:r>
          <a:r>
            <a:rPr lang="gu-IN" sz="2400" b="1" i="0" dirty="0"/>
            <a:t>.</a:t>
          </a:r>
          <a:endParaRPr lang="en-US" sz="2400" b="1" i="0" dirty="0"/>
        </a:p>
      </dgm:t>
    </dgm:pt>
    <dgm:pt modelId="{F4E15BBF-1E6F-4D0D-9470-069C777BFCA8}" type="parTrans" cxnId="{F527B18A-952C-4F35-97B8-BE7A7A37ABE4}">
      <dgm:prSet/>
      <dgm:spPr/>
      <dgm:t>
        <a:bodyPr/>
        <a:lstStyle/>
        <a:p>
          <a:endParaRPr lang="en-US"/>
        </a:p>
      </dgm:t>
    </dgm:pt>
    <dgm:pt modelId="{A708FF46-A679-4638-BA72-7A186D25BAE3}" type="sibTrans" cxnId="{F527B18A-952C-4F35-97B8-BE7A7A37ABE4}">
      <dgm:prSet/>
      <dgm:spPr/>
      <dgm:t>
        <a:bodyPr/>
        <a:lstStyle/>
        <a:p>
          <a:endParaRPr lang="en-US"/>
        </a:p>
      </dgm:t>
    </dgm:pt>
    <dgm:pt modelId="{7E406EE3-6A16-47AB-AF2F-79A9502E8355}" type="pres">
      <dgm:prSet presAssocID="{7300F1BE-F5C4-4327-9215-7E776382745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87DBEA-7BB8-47C9-9AB3-161D54196FF5}" type="pres">
      <dgm:prSet presAssocID="{B6CFA1D3-394B-478B-9881-6A58EB1008E0}" presName="composite" presStyleCnt="0"/>
      <dgm:spPr/>
    </dgm:pt>
    <dgm:pt modelId="{3D92EC0C-A7A5-477E-B64C-43C4B6B09806}" type="pres">
      <dgm:prSet presAssocID="{B6CFA1D3-394B-478B-9881-6A58EB1008E0}" presName="parentText" presStyleLbl="alignNode1" presStyleIdx="0" presStyleCnt="3" custLinFactNeighborX="-9158" custLinFactNeighborY="-2200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102F7D-7710-4A4E-B72E-77D7F00AD9A1}" type="pres">
      <dgm:prSet presAssocID="{B6CFA1D3-394B-478B-9881-6A58EB1008E0}" presName="descendantText" presStyleLbl="alignAcc1" presStyleIdx="0" presStyleCnt="3" custScaleX="108975" custScaleY="298408" custLinFactNeighborX="-748" custLinFactNeighborY="-20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BAC714-8AE1-4C6A-97EA-63939B44ABE2}" type="pres">
      <dgm:prSet presAssocID="{2FBAF666-DF24-433A-8549-E493A6E0CDF4}" presName="sp" presStyleCnt="0"/>
      <dgm:spPr/>
    </dgm:pt>
    <dgm:pt modelId="{C420DED2-4DE2-4EAF-A146-CCB40FB40276}" type="pres">
      <dgm:prSet presAssocID="{2EFB71A8-389C-47A2-8192-7E4E44B2AB73}" presName="composite" presStyleCnt="0"/>
      <dgm:spPr/>
    </dgm:pt>
    <dgm:pt modelId="{B5D8CF70-D6A7-488E-87ED-BB531177CD54}" type="pres">
      <dgm:prSet presAssocID="{2EFB71A8-389C-47A2-8192-7E4E44B2AB73}" presName="parentText" presStyleLbl="alignNode1" presStyleIdx="1" presStyleCnt="3" custLinFactX="-27294" custLinFactNeighborX="-100000" custLinFactNeighborY="655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6DF9E7-C0C0-4C29-AD2D-9D62F3E19934}" type="pres">
      <dgm:prSet presAssocID="{2EFB71A8-389C-47A2-8192-7E4E44B2AB73}" presName="descendantText" presStyleLbl="alignAcc1" presStyleIdx="1" presStyleCnt="3" custScaleX="106659" custScaleY="167144" custLinFactNeighborX="190" custLinFactNeighborY="113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88FF1-ACBB-4446-B4EE-B18C281BF9D0}" type="pres">
      <dgm:prSet presAssocID="{C48EB722-5F24-491F-ABA0-E9B83161FC1E}" presName="sp" presStyleCnt="0"/>
      <dgm:spPr/>
    </dgm:pt>
    <dgm:pt modelId="{813BA11A-6854-480A-80E3-223E20B11D46}" type="pres">
      <dgm:prSet presAssocID="{8AE175B6-42EE-4EB2-BBD5-6CB8D6084275}" presName="composite" presStyleCnt="0"/>
      <dgm:spPr/>
    </dgm:pt>
    <dgm:pt modelId="{3502ABED-92DE-4F14-AB30-0869F77FC53B}" type="pres">
      <dgm:prSet presAssocID="{8AE175B6-42EE-4EB2-BBD5-6CB8D608427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F68C43-E9BE-4406-8FE0-F33BBB8F23A5}" type="pres">
      <dgm:prSet presAssocID="{8AE175B6-42EE-4EB2-BBD5-6CB8D6084275}" presName="descendantText" presStyleLbl="alignAcc1" presStyleIdx="2" presStyleCnt="3" custScaleX="108461" custScaleY="379524" custLinFactNeighborX="1203" custLinFactNeighborY="589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7CA6C3-2001-4A13-BAA0-9E6499EAA09E}" type="presOf" srcId="{569B4ED7-8CBC-4CF7-8C52-6DA27E66441F}" destId="{F4102F7D-7710-4A4E-B72E-77D7F00AD9A1}" srcOrd="0" destOrd="0" presId="urn:microsoft.com/office/officeart/2005/8/layout/chevron2"/>
    <dgm:cxn modelId="{3D9B742C-9648-4CF6-A2C9-97F024D712A6}" srcId="{7300F1BE-F5C4-4327-9215-7E7763827452}" destId="{2EFB71A8-389C-47A2-8192-7E4E44B2AB73}" srcOrd="1" destOrd="0" parTransId="{ABBE35C4-117D-431D-9F5A-167DE019356A}" sibTransId="{C48EB722-5F24-491F-ABA0-E9B83161FC1E}"/>
    <dgm:cxn modelId="{30939358-6323-4E01-B977-2E1F6CFE24D2}" type="presOf" srcId="{A0A2DF17-5C1D-4F10-B007-C94748A0DC15}" destId="{F76DF9E7-C0C0-4C29-AD2D-9D62F3E19934}" srcOrd="0" destOrd="0" presId="urn:microsoft.com/office/officeart/2005/8/layout/chevron2"/>
    <dgm:cxn modelId="{F527B18A-952C-4F35-97B8-BE7A7A37ABE4}" srcId="{8AE175B6-42EE-4EB2-BBD5-6CB8D6084275}" destId="{B97E5FA7-F3F9-4066-ACA0-FDF4F21175B9}" srcOrd="0" destOrd="0" parTransId="{F4E15BBF-1E6F-4D0D-9470-069C777BFCA8}" sibTransId="{A708FF46-A679-4638-BA72-7A186D25BAE3}"/>
    <dgm:cxn modelId="{14405851-18F0-47FE-A3BF-360C947E0E1A}" srcId="{2EFB71A8-389C-47A2-8192-7E4E44B2AB73}" destId="{A0A2DF17-5C1D-4F10-B007-C94748A0DC15}" srcOrd="0" destOrd="0" parTransId="{31A444AF-FD7E-4575-AD8E-4E4969E74B9D}" sibTransId="{31919F35-893F-4B56-8123-E81DCB7A7295}"/>
    <dgm:cxn modelId="{4ADE19AB-8C4E-4814-A11D-4643370E4A94}" type="presOf" srcId="{B97E5FA7-F3F9-4066-ACA0-FDF4F21175B9}" destId="{05F68C43-E9BE-4406-8FE0-F33BBB8F23A5}" srcOrd="0" destOrd="0" presId="urn:microsoft.com/office/officeart/2005/8/layout/chevron2"/>
    <dgm:cxn modelId="{7ECD7A1D-3AE2-49F3-B875-9F528BFA3E5C}" srcId="{7300F1BE-F5C4-4327-9215-7E7763827452}" destId="{8AE175B6-42EE-4EB2-BBD5-6CB8D6084275}" srcOrd="2" destOrd="0" parTransId="{1649D428-F0FB-439F-B071-945899AFCD3C}" sibTransId="{C5A79AF8-E69F-4960-BBCA-EBC97F8E63B7}"/>
    <dgm:cxn modelId="{01FFDAFC-C478-42AD-9E0B-5E83950592EF}" srcId="{B6CFA1D3-394B-478B-9881-6A58EB1008E0}" destId="{569B4ED7-8CBC-4CF7-8C52-6DA27E66441F}" srcOrd="0" destOrd="0" parTransId="{B44B476E-5E8E-42DD-A9E5-B02CA1DBB16B}" sibTransId="{085FECA6-7B4E-4B07-A5DA-268BFE429FDC}"/>
    <dgm:cxn modelId="{D78455FB-F5C9-4D86-B450-B74C9D15DC3A}" type="presOf" srcId="{8AE175B6-42EE-4EB2-BBD5-6CB8D6084275}" destId="{3502ABED-92DE-4F14-AB30-0869F77FC53B}" srcOrd="0" destOrd="0" presId="urn:microsoft.com/office/officeart/2005/8/layout/chevron2"/>
    <dgm:cxn modelId="{9714C086-1651-42DC-BC22-79CA6E162DC2}" type="presOf" srcId="{B6CFA1D3-394B-478B-9881-6A58EB1008E0}" destId="{3D92EC0C-A7A5-477E-B64C-43C4B6B09806}" srcOrd="0" destOrd="0" presId="urn:microsoft.com/office/officeart/2005/8/layout/chevron2"/>
    <dgm:cxn modelId="{53C8041D-2C80-41F8-A2CE-6F97F1DE7018}" type="presOf" srcId="{2EFB71A8-389C-47A2-8192-7E4E44B2AB73}" destId="{B5D8CF70-D6A7-488E-87ED-BB531177CD54}" srcOrd="0" destOrd="0" presId="urn:microsoft.com/office/officeart/2005/8/layout/chevron2"/>
    <dgm:cxn modelId="{09C6FCCE-ED08-4A9B-BEAD-979268B25A4D}" srcId="{7300F1BE-F5C4-4327-9215-7E7763827452}" destId="{B6CFA1D3-394B-478B-9881-6A58EB1008E0}" srcOrd="0" destOrd="0" parTransId="{758F263A-A323-41BF-BE9C-EFC774D1E690}" sibTransId="{2FBAF666-DF24-433A-8549-E493A6E0CDF4}"/>
    <dgm:cxn modelId="{390E9064-4355-40EA-A911-AB17906C94B1}" type="presOf" srcId="{7300F1BE-F5C4-4327-9215-7E7763827452}" destId="{7E406EE3-6A16-47AB-AF2F-79A9502E8355}" srcOrd="0" destOrd="0" presId="urn:microsoft.com/office/officeart/2005/8/layout/chevron2"/>
    <dgm:cxn modelId="{92CA1AC8-BB5A-4C5C-BDE5-DD5E85340C2B}" type="presParOf" srcId="{7E406EE3-6A16-47AB-AF2F-79A9502E8355}" destId="{E687DBEA-7BB8-47C9-9AB3-161D54196FF5}" srcOrd="0" destOrd="0" presId="urn:microsoft.com/office/officeart/2005/8/layout/chevron2"/>
    <dgm:cxn modelId="{1F68EF1C-0D7E-4695-8E3F-E7C26C06D9D8}" type="presParOf" srcId="{E687DBEA-7BB8-47C9-9AB3-161D54196FF5}" destId="{3D92EC0C-A7A5-477E-B64C-43C4B6B09806}" srcOrd="0" destOrd="0" presId="urn:microsoft.com/office/officeart/2005/8/layout/chevron2"/>
    <dgm:cxn modelId="{FF632B31-CD97-45D3-9B5B-B1AE225C6464}" type="presParOf" srcId="{E687DBEA-7BB8-47C9-9AB3-161D54196FF5}" destId="{F4102F7D-7710-4A4E-B72E-77D7F00AD9A1}" srcOrd="1" destOrd="0" presId="urn:microsoft.com/office/officeart/2005/8/layout/chevron2"/>
    <dgm:cxn modelId="{B986B43A-FFE6-4ABD-B32B-BAAE9E05F6C9}" type="presParOf" srcId="{7E406EE3-6A16-47AB-AF2F-79A9502E8355}" destId="{3FBAC714-8AE1-4C6A-97EA-63939B44ABE2}" srcOrd="1" destOrd="0" presId="urn:microsoft.com/office/officeart/2005/8/layout/chevron2"/>
    <dgm:cxn modelId="{8AE5AAC5-D778-4D7B-BABA-736E3923A007}" type="presParOf" srcId="{7E406EE3-6A16-47AB-AF2F-79A9502E8355}" destId="{C420DED2-4DE2-4EAF-A146-CCB40FB40276}" srcOrd="2" destOrd="0" presId="urn:microsoft.com/office/officeart/2005/8/layout/chevron2"/>
    <dgm:cxn modelId="{14444FBD-7AEE-4BB4-872D-104BD2B2AD92}" type="presParOf" srcId="{C420DED2-4DE2-4EAF-A146-CCB40FB40276}" destId="{B5D8CF70-D6A7-488E-87ED-BB531177CD54}" srcOrd="0" destOrd="0" presId="urn:microsoft.com/office/officeart/2005/8/layout/chevron2"/>
    <dgm:cxn modelId="{D5AF7A88-4F55-4881-8757-064B153D7775}" type="presParOf" srcId="{C420DED2-4DE2-4EAF-A146-CCB40FB40276}" destId="{F76DF9E7-C0C0-4C29-AD2D-9D62F3E19934}" srcOrd="1" destOrd="0" presId="urn:microsoft.com/office/officeart/2005/8/layout/chevron2"/>
    <dgm:cxn modelId="{E9D2461F-5FC2-4B8E-9491-16DE15B5AE7C}" type="presParOf" srcId="{7E406EE3-6A16-47AB-AF2F-79A9502E8355}" destId="{0CE88FF1-ACBB-4446-B4EE-B18C281BF9D0}" srcOrd="3" destOrd="0" presId="urn:microsoft.com/office/officeart/2005/8/layout/chevron2"/>
    <dgm:cxn modelId="{FAC71E53-82F1-436D-B9CF-8A55122802ED}" type="presParOf" srcId="{7E406EE3-6A16-47AB-AF2F-79A9502E8355}" destId="{813BA11A-6854-480A-80E3-223E20B11D46}" srcOrd="4" destOrd="0" presId="urn:microsoft.com/office/officeart/2005/8/layout/chevron2"/>
    <dgm:cxn modelId="{0758BF97-3734-42A3-BDBE-2F58FE8E0E1D}" type="presParOf" srcId="{813BA11A-6854-480A-80E3-223E20B11D46}" destId="{3502ABED-92DE-4F14-AB30-0869F77FC53B}" srcOrd="0" destOrd="0" presId="urn:microsoft.com/office/officeart/2005/8/layout/chevron2"/>
    <dgm:cxn modelId="{6BDDC572-8E39-4A08-A183-FE5BDCFFF88B}" type="presParOf" srcId="{813BA11A-6854-480A-80E3-223E20B11D46}" destId="{05F68C43-E9BE-4406-8FE0-F33BBB8F23A5}" srcOrd="1" destOrd="0" presId="urn:microsoft.com/office/officeart/2005/8/layout/chevron2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Bhagavata_Purana_(Ancient_Stories_of_the_Lord)_Manuscript_LACMA_M.88.134.4_(1_of_2).jp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flickr.com/photos/70125105@N06/27831089293" TargetMode="External"/><Relationship Id="rId5" Type="http://schemas.openxmlformats.org/officeDocument/2006/relationships/hyperlink" Target="https://commons.wikimedia.org/wiki/File:Bhanugupta_Eran_stone_pillar_inscription.jpg" TargetMode="External"/><Relationship Id="rId4" Type="http://schemas.openxmlformats.org/officeDocument/2006/relationships/hyperlink" Target="https://commons.wikimedia.org/wiki/File:Kamauli_copper_plate_inscription_of_Vaidyadeva_plate_3_obverse.jpg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" name="Google Shape;4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u-IN" b="1" dirty="0"/>
              <a:t>શિક્ષક માટે નોંધ – લાગુ પડતું નથી (</a:t>
            </a:r>
            <a:r>
              <a:rPr lang="en-IN" b="1" dirty="0"/>
              <a:t>N/A)</a:t>
            </a:r>
            <a:endParaRPr lang="en-IN" dirty="0"/>
          </a:p>
          <a:p>
            <a:r>
              <a:rPr lang="gu-IN" b="1" dirty="0"/>
              <a:t>સૂચનો:</a:t>
            </a:r>
            <a:r>
              <a:rPr lang="gu-IN" dirty="0"/>
              <a:t> લાગુ પડતું નથી (</a:t>
            </a:r>
            <a:r>
              <a:rPr lang="en-IN" dirty="0"/>
              <a:t>N/A)</a:t>
            </a:r>
          </a:p>
          <a:p>
            <a:r>
              <a:rPr lang="gu-IN" b="1" dirty="0"/>
              <a:t>આ સ્લાઇડમાં ઉપયોગમાં લીધેલા મલ્ટીમીડિયા સ્ત્રોત (છબી/ઑડિયો/વિડિયો/એનિમેશન) – લાગુ પડતું નથી (</a:t>
            </a:r>
            <a:r>
              <a:rPr lang="en-IN" b="1" dirty="0"/>
              <a:t>N/A)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u-IN" b="1" dirty="0"/>
              <a:t>શિક્ષક માટે નોંધ – લાગુ પડતું નથી (</a:t>
            </a:r>
            <a:r>
              <a:rPr lang="en-IN" b="1" dirty="0"/>
              <a:t>N/A)</a:t>
            </a:r>
            <a:endParaRPr lang="en-IN" dirty="0"/>
          </a:p>
          <a:p>
            <a:r>
              <a:rPr lang="gu-IN" b="1" dirty="0"/>
              <a:t>સૂચનો:</a:t>
            </a:r>
            <a:r>
              <a:rPr lang="gu-IN" dirty="0"/>
              <a:t> લાગુ પડતું નથી (</a:t>
            </a:r>
            <a:r>
              <a:rPr lang="en-IN" dirty="0"/>
              <a:t>N/A)</a:t>
            </a:r>
          </a:p>
          <a:p>
            <a:r>
              <a:rPr lang="gu-IN" b="1" dirty="0"/>
              <a:t>આ સ્લાઇડમાં ઉપયોગમાં લીધેલા મલ્ટીમીડિયા સ્ત્રોત (છબી/ઑડિયો/વિડિયો/એનિમેશન) – લાગુ પડતું નથી (</a:t>
            </a:r>
            <a:r>
              <a:rPr lang="en-IN" b="1" dirty="0"/>
              <a:t>N/A)</a:t>
            </a:r>
            <a:endParaRPr lang="en-IN" dirty="0"/>
          </a:p>
          <a:p>
            <a:r>
              <a:rPr lang="gu-IN" dirty="0">
                <a:hlinkClick r:id="rId3"/>
              </a:rPr>
              <a:t>ભગવત પુરાણ હસ્તપ્રત</a:t>
            </a:r>
            <a:endParaRPr lang="gu-IN" dirty="0"/>
          </a:p>
          <a:p>
            <a:r>
              <a:rPr lang="gu-IN" dirty="0">
                <a:hlinkClick r:id="rId4"/>
              </a:rPr>
              <a:t>કામૌલી તાંબાપત્ર શિલાલેખ</a:t>
            </a:r>
            <a:endParaRPr lang="gu-IN" dirty="0"/>
          </a:p>
          <a:p>
            <a:r>
              <a:rPr lang="gu-IN" dirty="0">
                <a:hlinkClick r:id="rId5"/>
              </a:rPr>
              <a:t>ભાનુગુપ્તનો એરાન પથ્થર થંભાનો શિલાલેખ</a:t>
            </a:r>
            <a:endParaRPr lang="gu-IN" dirty="0"/>
          </a:p>
          <a:p>
            <a:r>
              <a:rPr lang="gu-IN" dirty="0">
                <a:hlinkClick r:id="rId6"/>
              </a:rPr>
              <a:t>ફ્લિકર ચિત્ર</a:t>
            </a:r>
            <a:endParaRPr lang="gu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u-IN" b="1" dirty="0"/>
              <a:t>શિક્ષક માટે નોંધ – લાગુ પડતું નથી (</a:t>
            </a:r>
            <a:r>
              <a:rPr lang="en-IN" b="1" dirty="0"/>
              <a:t>N/A)</a:t>
            </a:r>
            <a:endParaRPr lang="en-IN" dirty="0"/>
          </a:p>
          <a:p>
            <a:r>
              <a:rPr lang="gu-IN" b="1" dirty="0"/>
              <a:t>સૂચનો:</a:t>
            </a:r>
            <a:r>
              <a:rPr lang="gu-IN" dirty="0"/>
              <a:t> લાગુ પડતું નથી (</a:t>
            </a:r>
            <a:r>
              <a:rPr lang="en-IN" dirty="0"/>
              <a:t>N/A)</a:t>
            </a:r>
          </a:p>
          <a:p>
            <a:r>
              <a:rPr lang="gu-IN" b="1" dirty="0"/>
              <a:t>આ સ્લાઇડમાં ઉપયોગમાં લીધેલા મલ્ટીમીડિયા સ્ત્રોત (છબી/ઑડિયો/વિડિયો/એનિમેશન) – લાગુ પડતું નથી (</a:t>
            </a:r>
            <a:r>
              <a:rPr lang="en-IN" b="1" dirty="0"/>
              <a:t>N/A)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u-IN" b="1" dirty="0"/>
              <a:t>શિક્ષક માટે નોંધ – લાગુ પડતું નથી (</a:t>
            </a:r>
            <a:r>
              <a:rPr lang="en-IN" b="1" dirty="0"/>
              <a:t>N/A)</a:t>
            </a:r>
            <a:endParaRPr lang="en-IN" dirty="0"/>
          </a:p>
          <a:p>
            <a:r>
              <a:rPr lang="gu-IN" b="1" dirty="0"/>
              <a:t>સૂચનો:</a:t>
            </a:r>
            <a:r>
              <a:rPr lang="gu-IN" dirty="0"/>
              <a:t> લાગુ પડતું નથી (</a:t>
            </a:r>
            <a:r>
              <a:rPr lang="en-IN" dirty="0"/>
              <a:t>N/A)</a:t>
            </a:r>
          </a:p>
          <a:p>
            <a:r>
              <a:rPr lang="gu-IN" b="1" dirty="0"/>
              <a:t>આ સ્લાઇડમાં ઉપયોગમાં લીધેલા મલ્ટીમીડિયા સ્ત્રોત (છબી/ઑડિયો/વિડિયો/એનિમેશન) – લાગુ પડતું નથી (</a:t>
            </a:r>
            <a:r>
              <a:rPr lang="en-IN" b="1" dirty="0"/>
              <a:t>N/A)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" name="Google Shape;14;p5">
            <a:extLst>
              <a:ext uri="{FF2B5EF4-FFF2-40B4-BE49-F238E27FC236}">
                <a16:creationId xmlns="" xmlns:a16="http://schemas.microsoft.com/office/drawing/2014/main" id="{B9E936DB-C34A-3C8B-BF49-D9E16937C8CC}"/>
              </a:ext>
            </a:extLst>
          </p:cNvPr>
          <p:cNvSpPr/>
          <p:nvPr userDrawn="1"/>
        </p:nvSpPr>
        <p:spPr>
          <a:xfrm>
            <a:off x="7724743" y="6477937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</p:spTree>
    <p:extLst>
      <p:ext uri="{BB962C8B-B14F-4D97-AF65-F5344CB8AC3E}">
        <p14:creationId xmlns:p14="http://schemas.microsoft.com/office/powerpoint/2010/main" xmlns="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/>
        </p:nvSpPr>
        <p:spPr>
          <a:xfrm>
            <a:off x="159328" y="6595995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15;p5" descr="A close - up of a flame&#10;&#10;Description automatically generated with medium confidence">
            <a:extLst>
              <a:ext uri="{FF2B5EF4-FFF2-40B4-BE49-F238E27FC236}">
                <a16:creationId xmlns="" xmlns:a16="http://schemas.microsoft.com/office/drawing/2014/main" id="{8E9AAF0E-6A17-994B-F6A0-E76AAE25B9C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1277600" y="6042792"/>
            <a:ext cx="7152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;p5" descr="Calendar&#10;&#10;Description automatically generated with low confidence">
            <a:extLst>
              <a:ext uri="{FF2B5EF4-FFF2-40B4-BE49-F238E27FC236}">
                <a16:creationId xmlns="" xmlns:a16="http://schemas.microsoft.com/office/drawing/2014/main" id="{AC246572-F828-E23C-A4FD-FC1BD0B40483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74532" y="2466469"/>
            <a:ext cx="10363200" cy="1092946"/>
          </a:xfrm>
          <a:prstGeom prst="ribbon2">
            <a:avLst>
              <a:gd name="adj1" fmla="val 15914"/>
              <a:gd name="adj2" fmla="val 75000"/>
            </a:avLst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gu-IN" sz="5400" b="1" dirty="0">
                <a:solidFill>
                  <a:schemeClr val="bg1"/>
                </a:solidFill>
              </a:rPr>
              <a:t>શાસકની પ્રશંસા</a:t>
            </a:r>
            <a:endParaRPr lang="gu-IN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359691806"/>
              </p:ext>
            </p:extLst>
          </p:nvPr>
        </p:nvGraphicFramePr>
        <p:xfrm>
          <a:off x="1113427" y="930947"/>
          <a:ext cx="9753600" cy="53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3534722" y="152401"/>
            <a:ext cx="5202879" cy="6463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gu-IN" sz="3600" b="1" dirty="0"/>
              <a:t>શાસકની પ્રશંસા</a:t>
            </a:r>
            <a:endParaRPr lang="gu-IN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F85AE9A-3474-4B1B-975A-3CB3E3B47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graphicEl>
                                              <a:dgm id="{AF85AE9A-3474-4B1B-975A-3CB3E3B47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AF85AE9A-3474-4B1B-975A-3CB3E3B47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7D1BFF7-F9A8-4AA3-A687-99DCF4FCB3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graphicEl>
                                              <a:dgm id="{37D1BFF7-F9A8-4AA3-A687-99DCF4FCB3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graphicEl>
                                              <a:dgm id="{37D1BFF7-F9A8-4AA3-A687-99DCF4FCB3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D8B2E4C-8310-4D44-90AF-5C1F301EC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>
                                            <p:graphicEl>
                                              <a:dgm id="{DD8B2E4C-8310-4D44-90AF-5C1F301EC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graphicEl>
                                              <a:dgm id="{DD8B2E4C-8310-4D44-90AF-5C1F301EC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1491916" y="1247275"/>
            <a:ext cx="4267200" cy="2823865"/>
            <a:chOff x="1143000" y="1600200"/>
            <a:chExt cx="3200400" cy="2823865"/>
          </a:xfrm>
        </p:grpSpPr>
        <p:pic>
          <p:nvPicPr>
            <p:cNvPr id="4" name="Picture 3" descr="C:\Users\Administrator\Desktop\800px-Bhagavata_Purana_(Ancient_Stories_of_the_Lord)_Manuscript_LACMA_M.88.134.4_(1_of_2).jp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43000" y="1600200"/>
              <a:ext cx="3200400" cy="2365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1752600" y="3962400"/>
              <a:ext cx="8850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gu-IN" sz="2400" b="1" dirty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હસ્તપ્રત</a:t>
              </a:r>
              <a:endPara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5870608" y="1185564"/>
            <a:ext cx="4775200" cy="3181957"/>
            <a:chOff x="4419600" y="1451811"/>
            <a:chExt cx="3581400" cy="2758401"/>
          </a:xfrm>
        </p:grpSpPr>
        <p:pic>
          <p:nvPicPr>
            <p:cNvPr id="8194" name="Picture 2" descr="File:Kamauli copper plate inscription of Vaidyadeva plate 3 obverse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19600" y="1451811"/>
              <a:ext cx="3581400" cy="2457736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5063062" y="3810000"/>
              <a:ext cx="2388795" cy="400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 err="1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તામ્રપત્ર</a:t>
              </a:r>
              <a:r>
                <a:rPr lang="en-GB" sz="2400" b="1" dirty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gu-IN" sz="2400" b="1" dirty="0" err="1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શિલાલે</a:t>
              </a:r>
              <a:r>
                <a:rPr lang="en-GB" sz="2400" b="1" dirty="0" err="1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ખો</a:t>
              </a:r>
              <a:endPara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" name="Group 13"/>
          <p:cNvGrpSpPr/>
          <p:nvPr/>
        </p:nvGrpSpPr>
        <p:grpSpPr>
          <a:xfrm>
            <a:off x="1366237" y="4061193"/>
            <a:ext cx="4470400" cy="2572673"/>
            <a:chOff x="1066800" y="4271211"/>
            <a:chExt cx="3352800" cy="2122441"/>
          </a:xfrm>
        </p:grpSpPr>
        <p:pic>
          <p:nvPicPr>
            <p:cNvPr id="7" name="Picture 6" descr="File:Bhanugupta Eran stone pillar inscription.jpg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66800" y="4271211"/>
              <a:ext cx="3352800" cy="1929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1185122" y="6012781"/>
              <a:ext cx="2422779" cy="38087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gu-IN" sz="2400" b="1" dirty="0" err="1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પથ્થરના</a:t>
              </a:r>
              <a:r>
                <a:rPr lang="gu-IN" sz="2400" b="1" dirty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GB" sz="2400" b="1" dirty="0" err="1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સ્તંભ</a:t>
              </a:r>
              <a:r>
                <a:rPr lang="gu-IN" sz="2400" b="1" dirty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gu-IN" sz="2400" b="1" dirty="0" err="1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શિલાલે</a:t>
              </a:r>
              <a:r>
                <a:rPr lang="en-GB" sz="2400" b="1" dirty="0" err="1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ખો</a:t>
              </a:r>
              <a:endPara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9" name="Group 15"/>
          <p:cNvGrpSpPr/>
          <p:nvPr/>
        </p:nvGrpSpPr>
        <p:grpSpPr>
          <a:xfrm>
            <a:off x="6197600" y="4648201"/>
            <a:ext cx="4470400" cy="1757065"/>
            <a:chOff x="4648200" y="4648200"/>
            <a:chExt cx="3352800" cy="1757065"/>
          </a:xfrm>
        </p:grpSpPr>
        <p:pic>
          <p:nvPicPr>
            <p:cNvPr id="6" name="Picture 5" descr="C:\Users\Administrator\Downloads\27831089293_7c04be4078_w.jpg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48200" y="4648200"/>
              <a:ext cx="3352800" cy="1327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5986080" y="5943600"/>
              <a:ext cx="6470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gu-IN" sz="2400" b="1" dirty="0">
                  <a:solidFill>
                    <a:srgbClr val="0070C0"/>
                  </a:solidFill>
                  <a:latin typeface="Calibri" pitchFamily="34" charset="0"/>
                  <a:cs typeface="Calibri" pitchFamily="34" charset="0"/>
                </a:rPr>
                <a:t>સિક્કા</a:t>
              </a:r>
              <a:endPara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534722" y="152401"/>
            <a:ext cx="5202879" cy="6463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gu-IN" sz="3600" b="1" dirty="0"/>
              <a:t>શાસકની પ્રશંસા</a:t>
            </a:r>
            <a:endParaRPr lang="gu-IN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87699606"/>
              </p:ext>
            </p:extLst>
          </p:nvPr>
        </p:nvGraphicFramePr>
        <p:xfrm>
          <a:off x="914400" y="1371600"/>
          <a:ext cx="10160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nip Diagonal Corner Rectangle 3"/>
          <p:cNvSpPr/>
          <p:nvPr/>
        </p:nvSpPr>
        <p:spPr>
          <a:xfrm>
            <a:off x="1422400" y="762000"/>
            <a:ext cx="5689600" cy="609600"/>
          </a:xfrm>
          <a:prstGeom prst="snip2Diag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gu-IN" sz="3200" dirty="0"/>
              <a:t>નાગભટ્ટની પ્રશસ્તિ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34722" y="152401"/>
            <a:ext cx="5202879" cy="6463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gu-IN" sz="3600" b="1" dirty="0"/>
              <a:t>શાસકની પ્રશંસા</a:t>
            </a:r>
            <a:endParaRPr lang="gu-IN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D92EC0C-A7A5-477E-B64C-43C4B6B098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3D92EC0C-A7A5-477E-B64C-43C4B6B098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4102F7D-7710-4A4E-B72E-77D7F00AD9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7">
                                            <p:graphicEl>
                                              <a:dgm id="{F4102F7D-7710-4A4E-B72E-77D7F00AD9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D8CF70-D6A7-488E-87ED-BB531177CD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7">
                                            <p:graphicEl>
                                              <a:dgm id="{B5D8CF70-D6A7-488E-87ED-BB531177CD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76DF9E7-C0C0-4C29-AD2D-9D62F3E199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7">
                                            <p:graphicEl>
                                              <a:dgm id="{F76DF9E7-C0C0-4C29-AD2D-9D62F3E199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502ABED-92DE-4F14-AB30-0869F77FC5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7">
                                            <p:graphicEl>
                                              <a:dgm id="{3502ABED-92DE-4F14-AB30-0869F77FC5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5F68C43-E9BE-4406-8FE0-F33BBB8F23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7">
                                            <p:graphicEl>
                                              <a:dgm id="{05F68C43-E9BE-4406-8FE0-F33BBB8F23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524000" y="914400"/>
            <a:ext cx="3048000" cy="609600"/>
          </a:xfrm>
          <a:prstGeom prst="snip2Diag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34722" y="152401"/>
            <a:ext cx="5202879" cy="6463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gu-IN" sz="3600" b="1" dirty="0"/>
              <a:t>શાસકની પ્રશંસા</a:t>
            </a:r>
            <a:endParaRPr lang="gu-IN" sz="3600" dirty="0"/>
          </a:p>
        </p:txBody>
      </p:sp>
      <p:sp>
        <p:nvSpPr>
          <p:cNvPr id="8" name="Horizontal Scroll 7"/>
          <p:cNvSpPr/>
          <p:nvPr/>
        </p:nvSpPr>
        <p:spPr>
          <a:xfrm>
            <a:off x="1016000" y="1447800"/>
            <a:ext cx="10160000" cy="2971800"/>
          </a:xfrm>
          <a:prstGeom prst="horizontalScroll">
            <a:avLst>
              <a:gd name="adj" fmla="val 542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75" lvl="0" indent="-346075"/>
            <a:r>
              <a:rPr lang="gu-IN" sz="2400" dirty="0">
                <a:solidFill>
                  <a:schemeClr val="tx1"/>
                </a:solidFill>
              </a:rPr>
              <a:t>. </a:t>
            </a:r>
            <a:r>
              <a:rPr lang="gu-IN" sz="2800" dirty="0">
                <a:solidFill>
                  <a:schemeClr val="tx1"/>
                </a:solidFill>
              </a:rPr>
              <a:t>શાસકોએ પોતાની સિદ્ધિઓ પ્રશસ્તિ દ્વારા દર્શાવી હતી</a:t>
            </a:r>
            <a:r>
              <a:rPr lang="gu-IN" sz="2800" dirty="0" smtClean="0">
                <a:solidFill>
                  <a:schemeClr val="tx1"/>
                </a:solidFill>
              </a:rPr>
              <a:t>.</a:t>
            </a:r>
            <a:endParaRPr lang="en-IN" sz="2800" dirty="0" smtClean="0">
              <a:solidFill>
                <a:schemeClr val="tx1"/>
              </a:solidFill>
            </a:endParaRPr>
          </a:p>
          <a:p>
            <a:pPr marL="346075" lvl="0" indent="-346075"/>
            <a:endParaRPr lang="en-US" sz="2800" dirty="0">
              <a:solidFill>
                <a:schemeClr val="tx1"/>
              </a:solidFill>
            </a:endParaRPr>
          </a:p>
          <a:p>
            <a:pPr marL="346075" lvl="0" indent="-346075"/>
            <a:r>
              <a:rPr lang="gu-IN" sz="2800" dirty="0">
                <a:solidFill>
                  <a:schemeClr val="tx1"/>
                </a:solidFill>
              </a:rPr>
              <a:t>. પ્રશસ્તિ દ્વારા શાસકોએ પોતાની પ્રજાનું માન અને વફાદારી મેળવી હતી.</a:t>
            </a:r>
            <a:endParaRPr lang="en-US" sz="2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46689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lvl="0" algn="ctr"/>
            <a:r>
              <a:rPr lang="en-IN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lang="en-IN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12573949"/>
              </p:ext>
            </p:extLst>
          </p:nvPr>
        </p:nvGraphicFramePr>
        <p:xfrm>
          <a:off x="436418" y="1142999"/>
          <a:ext cx="11194473" cy="2382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7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893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988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32576"/>
              </a:tblGrid>
              <a:tr h="611923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Slide</a:t>
                      </a:r>
                      <a:r>
                        <a:rPr lang="en-IN" sz="2000" baseline="0" dirty="0"/>
                        <a:t> #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Source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Author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67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sng" kern="1200" dirty="0"/>
                        <a:t>https://commons.wikimedia.org/wiki/File:Bhagavata_Purana_(Ancient_Stories_of_the_Lord)_Manuscript_LACMA_M.88.134.4_(1_of_2).jpg</a:t>
                      </a:r>
                      <a:endParaRPr lang="en-US" sz="100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80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https://commons.wikimedia.org/wiki/File:Kamauli_copper_plate_inscription_of_Vaidyadeva_plate_3_obverse.jpg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265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sng" kern="1200" dirty="0"/>
                        <a:t>https://commons.wikimedia.org/wiki/File:Bhanugupta_Eran_stone_pillar_inscription.jpg</a:t>
                      </a:r>
                      <a:endParaRPr lang="en-US" sz="120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u="sng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265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sng" kern="1200" dirty="0"/>
                        <a:t>https://www.flickr.com/photos/70125105@N06/27831089293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3" name="Picture 12" descr="C:\Users\Administrator\Desktop\800px-Bhagavata_Purana_(Ancient_Stories_of_the_Lord)_Manuscript_LACMA_M.88.134.4_(1_of_2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9517" y="1884214"/>
            <a:ext cx="743284" cy="183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File:Kamauli copper plate inscription of Vaidyadeva plate 3 obver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7225" y="2386778"/>
            <a:ext cx="508000" cy="261462"/>
          </a:xfrm>
          <a:prstGeom prst="rect">
            <a:avLst/>
          </a:prstGeom>
          <a:noFill/>
        </p:spPr>
      </p:pic>
      <p:pic>
        <p:nvPicPr>
          <p:cNvPr id="16" name="Picture 15" descr="File:Bhanugupta Eran stone pillar inscription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84062" y="2798613"/>
            <a:ext cx="812800" cy="257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C:\Users\Administrator\Downloads\27831089293_7c04be4078_w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85662" y="3221177"/>
            <a:ext cx="711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Google Shape;18;p12">
            <a:extLst>
              <a:ext uri="{FF2B5EF4-FFF2-40B4-BE49-F238E27FC236}">
                <a16:creationId xmlns:a16="http://schemas.microsoft.com/office/drawing/2014/main" xmlns="" id="{4CCE3727-DFE8-36D6-9C4E-A1A3F703F2D7}"/>
              </a:ext>
            </a:extLst>
          </p:cNvPr>
          <p:cNvSpPr txBox="1"/>
          <p:nvPr/>
        </p:nvSpPr>
        <p:spPr>
          <a:xfrm>
            <a:off x="280687" y="6275305"/>
            <a:ext cx="11042602" cy="26157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Vidya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Vahini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 unit of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Central Trust,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Nilayam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as a collaborative offering in the service of our nation.</a:t>
            </a:r>
            <a:endParaRPr sz="1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419</Words>
  <Application>Microsoft Office PowerPoint</Application>
  <PresentationFormat>Custom</PresentationFormat>
  <Paragraphs>61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DD</vt:lpstr>
      <vt:lpstr>શાસકની પ્રશંસા</vt:lpstr>
      <vt:lpstr>Slide 2</vt:lpstr>
      <vt:lpstr>Slide 3</vt:lpstr>
      <vt:lpstr>Slide 4</vt:lpstr>
      <vt:lpstr>Slide 5</vt:lpstr>
      <vt:lpstr>Attribution / Citation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9</cp:revision>
  <dcterms:created xsi:type="dcterms:W3CDTF">2020-08-28T09:38:22Z</dcterms:created>
  <dcterms:modified xsi:type="dcterms:W3CDTF">2026-06-26T06:56:23Z</dcterms:modified>
</cp:coreProperties>
</file>