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60"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A4A3A4"/>
          </p15:clr>
        </p15:guide>
        <p15:guide id="2" pos="3840">
          <p15:clr>
            <a:srgbClr val="A4A3A4"/>
          </p15:clr>
        </p15:guide>
      </p15:sldGuideLst>
    </p:ext>
    <p:ext uri="{2D200454-40CA-4A62-9FC3-DE9A4176ACB9}">
      <p15:notes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i1Jt5YnHydbJZ5S/03eLUD28437Q=="/>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35CD9E23-073C-4EDD-94DF-6CD5FC2250DE}">
  <a:tblStyle styleId="{35CD9E23-073C-4EDD-94DF-6CD5FC2250DE}"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b="off" i="off"/>
      <a:tcStyle>
        <a:tcBdr/>
        <a:fill>
          <a:solidFill>
            <a:srgbClr val="CFD7E7"/>
          </a:solidFill>
        </a:fill>
      </a:tcStyle>
    </a:band1H>
    <a:band2H>
      <a:tcTxStyle b="off" i="off"/>
      <a:tcStyle>
        <a:tcBdr/>
      </a:tcStyle>
    </a:band2H>
    <a:band1V>
      <a:tcTxStyle b="off" i="off"/>
      <a:tcStyle>
        <a:tcBdr/>
        <a:fill>
          <a:solidFill>
            <a:srgbClr val="CFD7E7"/>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8" d="100"/>
          <a:sy n="68" d="100"/>
        </p:scale>
        <p:origin x="-54" y="-108"/>
      </p:cViewPr>
      <p:guideLst>
        <p:guide orient="horz" pos="2160"/>
        <p:guide pos="3840"/>
      </p:guideLst>
    </p:cSldViewPr>
  </p:slideViewPr>
  <p:notesTextViewPr>
    <p:cViewPr>
      <p:scale>
        <a:sx n="100" d="100"/>
        <a:sy n="100" d="100"/>
      </p:scale>
      <p:origin x="0" y="0"/>
    </p:cViewPr>
  </p:notesTextViewPr>
  <p:notesViewPr>
    <p:cSldViewPr snapToGrid="0">
      <p:cViewPr varScale="1">
        <p:scale>
          <a:sx n="100" d="100"/>
          <a:sy n="100" d="100"/>
        </p:scale>
        <p:origin x="0" y="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N"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flickr.com/photos/eviltomthai/2133146585"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pixabay.com/photos/mahadev-1008-shivlinga-khajuraho-3880569/"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lickr.com/photos/ninara/46568410464"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flickr.com/photos/129501455@N02/17602267481"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eedpix.com/photo/1119295/pune-india-waterfall-monsoon-lonavala"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commons.wikimedia.org/wiki/File:IBM_Bangalore_Manyata.JPG" TargetMode="External"/><Relationship Id="rId4" Type="http://schemas.openxmlformats.org/officeDocument/2006/relationships/hyperlink" Target="https://commons.wikimedia.org/wiki/File:Cyber_Towers_Madhapur_Hyderabad.jpg"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ommons.wikimedia.org/wiki/File:Rabindranath_Tagore.jpg"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commons.wikimedia.org/wiki/File:Mahabodhi_Temple_-_Eastern_Entrance_(9219470029).jpg"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pxhere.com/en/photo/1416025"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commons.wikimedia.org/wiki/File:Tidel_Park_Chennai.jpg"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flickr.com/photos/meandmyshadow/22871864174/"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publicdomainpictures.net/en/view-image.php?image=194445&amp;picture=cottage-textile-factory"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pexels.com/photo/chandigarh-the-city-beautiful-cloud-highway-india-2254465/"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pixabay.com/photos/red-fort-delhi-india-travel-2254704/"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2400" b="1" dirty="0"/>
              <a:t>Note for Teacher: </a:t>
            </a:r>
            <a:r>
              <a:rPr lang="en-US" sz="2400" b="0" dirty="0"/>
              <a:t>N/A</a:t>
            </a:r>
          </a:p>
          <a:p>
            <a:pPr eaLnBrk="1" hangingPunct="1">
              <a:spcBef>
                <a:spcPct val="0"/>
              </a:spcBef>
            </a:pPr>
            <a:endParaRPr lang="en-US" sz="2400" b="0" i="0" kern="1200" dirty="0">
              <a:solidFill>
                <a:schemeClr val="tx1"/>
              </a:solidFill>
              <a:latin typeface="+mn-lt"/>
              <a:ea typeface="+mn-ea"/>
              <a:cs typeface="+mn-cs"/>
            </a:endParaRPr>
          </a:p>
          <a:p>
            <a:r>
              <a:rPr lang="en-US" sz="2400" b="1" i="0" kern="1200" dirty="0">
                <a:solidFill>
                  <a:schemeClr val="tx1"/>
                </a:solidFill>
                <a:latin typeface="+mn-lt"/>
                <a:ea typeface="+mn-ea"/>
                <a:cs typeface="+mn-cs"/>
              </a:rPr>
              <a:t>Suggestions: </a:t>
            </a:r>
            <a:r>
              <a:rPr lang="en-US" sz="2400" b="0" i="0" kern="1200" dirty="0">
                <a:solidFill>
                  <a:schemeClr val="tx1"/>
                </a:solidFill>
                <a:latin typeface="+mn-lt"/>
                <a:ea typeface="+mn-ea"/>
                <a:cs typeface="+mn-cs"/>
              </a:rPr>
              <a:t>N/A</a:t>
            </a:r>
            <a:br>
              <a:rPr lang="en-US" sz="2400" b="0" i="0" kern="1200" dirty="0">
                <a:solidFill>
                  <a:schemeClr val="tx1"/>
                </a:solidFill>
                <a:latin typeface="+mn-lt"/>
                <a:ea typeface="+mn-ea"/>
                <a:cs typeface="+mn-cs"/>
              </a:rPr>
            </a:br>
            <a:endParaRPr lang="en-US" sz="2400" b="0" i="0" kern="1200" dirty="0">
              <a:solidFill>
                <a:schemeClr val="tx1"/>
              </a:solidFill>
              <a:latin typeface="+mn-lt"/>
              <a:ea typeface="+mn-ea"/>
              <a:cs typeface="+mn-cs"/>
            </a:endParaRPr>
          </a:p>
          <a:p>
            <a:r>
              <a:rPr lang="en-US" sz="2400" b="1" i="0" kern="1200" dirty="0">
                <a:solidFill>
                  <a:schemeClr val="tx1"/>
                </a:solidFill>
                <a:latin typeface="+mn-lt"/>
                <a:ea typeface="+mn-ea"/>
                <a:cs typeface="+mn-cs"/>
              </a:rPr>
              <a:t>Source of Multimedia</a:t>
            </a:r>
            <a:r>
              <a:rPr lang="en-US" sz="2400" b="1" i="0" kern="1200" baseline="0" dirty="0">
                <a:solidFill>
                  <a:schemeClr val="tx1"/>
                </a:solidFill>
                <a:latin typeface="+mn-lt"/>
                <a:ea typeface="+mn-ea"/>
                <a:cs typeface="+mn-cs"/>
              </a:rPr>
              <a:t> Objects (Image</a:t>
            </a:r>
            <a:r>
              <a:rPr lang="en-US" sz="2400" b="1" i="0" kern="1200" dirty="0">
                <a:solidFill>
                  <a:schemeClr val="tx1"/>
                </a:solidFill>
                <a:latin typeface="+mn-lt"/>
                <a:ea typeface="+mn-ea"/>
                <a:cs typeface="+mn-cs"/>
              </a:rPr>
              <a:t>/audio/ Video/Animation) used in this slide -  </a:t>
            </a:r>
            <a:r>
              <a:rPr lang="en-US" sz="2400" b="0" i="0" kern="1200" dirty="0">
                <a:solidFill>
                  <a:schemeClr val="tx1"/>
                </a:solidFill>
                <a:latin typeface="+mn-lt"/>
                <a:ea typeface="+mn-ea"/>
                <a:cs typeface="+mn-cs"/>
              </a:rPr>
              <a:t>N/A</a:t>
            </a:r>
            <a:endParaRPr lang="en-US" sz="2400" b="0" i="1" kern="1200" dirty="0">
              <a:solidFill>
                <a:schemeClr val="tx1"/>
              </a:solidFill>
              <a:latin typeface="+mn-lt"/>
              <a:ea typeface="+mn-ea"/>
              <a:cs typeface="+mn-cs"/>
            </a:endParaRPr>
          </a:p>
          <a:p>
            <a:pPr eaLnBrk="1" hangingPunct="1">
              <a:spcBef>
                <a:spcPct val="0"/>
              </a:spcBef>
            </a:pPr>
            <a:endParaRPr lang="en-US" sz="2400" b="1" dirty="0"/>
          </a:p>
          <a:p>
            <a:pPr eaLnBrk="1" hangingPunct="1">
              <a:spcBef>
                <a:spcPct val="0"/>
              </a:spcBef>
            </a:pPr>
            <a:endParaRPr lang="en-IN" sz="2400" b="1" dirty="0"/>
          </a:p>
        </p:txBody>
      </p:sp>
      <p:sp>
        <p:nvSpPr>
          <p:cNvPr id="11268" name="Slide Number Placeholder 3"/>
          <p:cNvSpPr>
            <a:spLocks noGrp="1"/>
          </p:cNvSpPr>
          <p:nvPr>
            <p:ph type="sldNum" sz="quarter" idx="5"/>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ACD208F-FB8C-482C-BD4E-0B4B52AB2929}" type="slidenum">
              <a:rPr lang="en-IN" smtClean="0"/>
              <a:pPr fontAlgn="base">
                <a:spcBef>
                  <a:spcPct val="0"/>
                </a:spcBef>
                <a:spcAft>
                  <a:spcPct val="0"/>
                </a:spcAft>
                <a:defRPr/>
              </a:pPr>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sz="1200" b="1" dirty="0"/>
              <a:t>Note for Teacher: </a:t>
            </a:r>
            <a:r>
              <a:rPr lang="en-US" sz="1200" b="0" dirty="0"/>
              <a:t>N/A</a:t>
            </a:r>
          </a:p>
          <a:p>
            <a:pPr eaLnBrk="1" hangingPunct="1">
              <a:spcBef>
                <a:spcPct val="0"/>
              </a:spcBef>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marL="228600" indent="-228600">
              <a:buFont typeface="+mj-lt"/>
              <a:buAutoNum type="arabicPeriod"/>
            </a:pPr>
            <a:r>
              <a:rPr lang="en-US" sz="1200" b="0" i="0" kern="1200" dirty="0">
                <a:solidFill>
                  <a:schemeClr val="tx1"/>
                </a:solidFill>
                <a:latin typeface="+mn-lt"/>
                <a:ea typeface="+mn-ea"/>
                <a:cs typeface="+mn-cs"/>
              </a:rPr>
              <a:t>www.srisathyasaividyavahini.org</a:t>
            </a:r>
            <a:endParaRPr lang="en-US" sz="1200" b="0" i="1"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sz="1200" b="1" dirty="0"/>
              <a:t>Note for Teacher: </a:t>
            </a:r>
            <a:r>
              <a:rPr lang="en-US" sz="1200" b="0" dirty="0"/>
              <a:t>N/A</a:t>
            </a:r>
          </a:p>
          <a:p>
            <a:pPr eaLnBrk="1" hangingPunct="1">
              <a:spcBef>
                <a:spcPct val="0"/>
              </a:spcBef>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228600" indent="-228600">
              <a:buFont typeface="+mj-lt"/>
              <a:buAutoNum type="arabicPeriod"/>
            </a:pPr>
            <a:r>
              <a:rPr lang="en-US" dirty="0">
                <a:hlinkClick r:id="rId3"/>
              </a:rPr>
              <a:t>https://www.flickr.com/photos/eviltomthai/2133146585</a:t>
            </a:r>
            <a:r>
              <a:rPr lang="en-US" dirty="0"/>
              <a:t>(attribute to Tom </a:t>
            </a:r>
            <a:r>
              <a:rPr lang="en-US" dirty="0" err="1"/>
              <a:t>ThaiI</a:t>
            </a:r>
            <a:r>
              <a:rPr lang="en-US" dirty="0"/>
              <a:t>)</a:t>
            </a:r>
            <a:endParaRPr lang="en-US" sz="1200" b="0" i="0" kern="1200" dirty="0">
              <a:solidFill>
                <a:schemeClr val="tx1"/>
              </a:solidFill>
              <a:latin typeface="+mn-lt"/>
              <a:ea typeface="+mn-ea"/>
              <a:cs typeface="+mn-cs"/>
            </a:endParaRPr>
          </a:p>
          <a:p>
            <a:pPr marL="228600" indent="-228600">
              <a:buFont typeface="+mj-lt"/>
              <a:buAutoNum type="arabicPeriod"/>
            </a:pPr>
            <a:r>
              <a:rPr lang="en-US" dirty="0">
                <a:hlinkClick r:id="rId4"/>
              </a:rPr>
              <a:t>https://pixabay.com/photos/mahadev-1008-shivlinga-khajuraho-3880569/</a:t>
            </a:r>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sz="1200" b="1" dirty="0"/>
              <a:t>Note for Teacher: </a:t>
            </a:r>
            <a:r>
              <a:rPr lang="en-US" sz="1200" b="0" dirty="0"/>
              <a:t>N/A</a:t>
            </a:r>
          </a:p>
          <a:p>
            <a:pPr eaLnBrk="1" hangingPunct="1">
              <a:spcBef>
                <a:spcPct val="0"/>
              </a:spcBef>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marL="228600" indent="-228600">
              <a:buFont typeface="+mj-lt"/>
              <a:buAutoNum type="arabicPeriod"/>
            </a:pPr>
            <a:r>
              <a:rPr lang="en-US" dirty="0">
                <a:hlinkClick r:id="rId3"/>
              </a:rPr>
              <a:t>https://www.flickr.com/photos/ninara/46568410464</a:t>
            </a:r>
            <a:r>
              <a:rPr lang="en-US" dirty="0"/>
              <a:t>(attribute to </a:t>
            </a:r>
            <a:r>
              <a:rPr lang="en-US" dirty="0" err="1"/>
              <a:t>Ninara</a:t>
            </a:r>
            <a:r>
              <a:rPr lang="en-US" dirty="0"/>
              <a:t>)</a:t>
            </a:r>
          </a:p>
          <a:p>
            <a:pPr marL="228600" indent="-228600">
              <a:buFont typeface="+mj-lt"/>
              <a:buAutoNum type="arabicPeriod"/>
            </a:pPr>
            <a:r>
              <a:rPr lang="en-US" u="sng" dirty="0">
                <a:hlinkClick r:id="rId4"/>
              </a:rPr>
              <a:t>https://www.flickr.com/photos/129501455@N02/17602267481</a:t>
            </a:r>
            <a:endParaRPr lang="en-US" dirty="0"/>
          </a:p>
          <a:p>
            <a:pPr marL="228600" indent="-228600">
              <a:buFont typeface="+mj-lt"/>
              <a:buAutoNum type="arabicPeriod"/>
            </a:pPr>
            <a:endParaRPr lang="en-US" dirty="0">
              <a:hlinkClick r:id="rId3"/>
            </a:endParaRPr>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4</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sz="1200" b="1" dirty="0"/>
              <a:t>Note for Teacher: </a:t>
            </a:r>
            <a:r>
              <a:rPr lang="en-US" sz="1200" b="0" dirty="0"/>
              <a:t>N/A</a:t>
            </a:r>
          </a:p>
          <a:p>
            <a:pPr eaLnBrk="1" hangingPunct="1">
              <a:spcBef>
                <a:spcPct val="0"/>
              </a:spcBef>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marL="228600" indent="-228600">
              <a:buFont typeface="+mj-lt"/>
              <a:buAutoNum type="arabicPeriod"/>
            </a:pPr>
            <a:r>
              <a:rPr lang="en-US" sz="1200" b="0" i="0" kern="1200" dirty="0">
                <a:solidFill>
                  <a:schemeClr val="tx1"/>
                </a:solidFill>
                <a:latin typeface="+mn-lt"/>
                <a:ea typeface="+mn-ea"/>
                <a:cs typeface="+mn-cs"/>
              </a:rPr>
              <a:t>www.srisathyasaividyavahini.org</a:t>
            </a:r>
            <a:endParaRPr lang="en-US" sz="1200" b="0" i="1"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5</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base" hangingPunct="1"/>
            <a:r>
              <a:rPr lang="en-US" sz="1200" b="1" kern="1200" dirty="0">
                <a:solidFill>
                  <a:schemeClr val="tx1"/>
                </a:solidFill>
                <a:latin typeface="+mn-lt"/>
                <a:ea typeface="+mn-ea"/>
                <a:cs typeface="+mn-cs"/>
              </a:rPr>
              <a:t>Note for Teacher: </a:t>
            </a:r>
            <a:r>
              <a:rPr lang="en-US" sz="1200" b="0" kern="1200" dirty="0">
                <a:solidFill>
                  <a:schemeClr val="tx1"/>
                </a:solidFill>
                <a:latin typeface="+mn-lt"/>
                <a:ea typeface="+mn-ea"/>
                <a:cs typeface="+mn-cs"/>
              </a:rPr>
              <a:t>N/A</a:t>
            </a:r>
            <a:endParaRPr lang="en-US" dirty="0"/>
          </a:p>
          <a:p>
            <a:pPr rtl="0" eaLnBrk="1" fontAlgn="base" hangingPunct="1"/>
            <a:endParaRPr lang="en-US" sz="1200" b="0" i="0" kern="1200" dirty="0">
              <a:solidFill>
                <a:schemeClr val="tx1"/>
              </a:solidFill>
              <a:latin typeface="+mn-lt"/>
              <a:ea typeface="+mn-ea"/>
              <a:cs typeface="+mn-cs"/>
            </a:endParaRPr>
          </a:p>
          <a:p>
            <a:pPr rtl="0" eaLnBrk="0" fontAlgn="base" hangingPunct="0"/>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dirty="0"/>
          </a:p>
          <a:p>
            <a:pPr rtl="0" eaLnBrk="0" fontAlgn="base" hangingPunct="0"/>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u="sng" kern="1200" dirty="0">
                <a:solidFill>
                  <a:schemeClr val="dk1"/>
                </a:solidFill>
                <a:latin typeface="+mn-lt"/>
                <a:ea typeface="+mn-ea"/>
                <a:cs typeface="+mn-cs"/>
                <a:hlinkClick r:id="rId3"/>
              </a:rPr>
              <a:t>https://www.needpix.com/photo/1119295/pune-india-waterfall-monsoon-lonavala</a:t>
            </a:r>
            <a:endParaRPr lang="en-US" sz="1200" kern="1200" dirty="0">
              <a:solidFill>
                <a:schemeClr val="dk1"/>
              </a:solidFill>
              <a:latin typeface="+mn-lt"/>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u="sng" kern="1200" dirty="0">
                <a:solidFill>
                  <a:schemeClr val="tx1"/>
                </a:solidFill>
                <a:latin typeface="+mn-lt"/>
                <a:ea typeface="+mn-ea"/>
                <a:cs typeface="+mn-cs"/>
                <a:hlinkClick r:id="rId4"/>
              </a:rPr>
              <a:t>https://commons.wikimedia.org/wiki/File:Cyber_Towers_Madhapur_Hyderabad.jpg</a:t>
            </a:r>
            <a:endParaRPr lang="en-US" sz="1200" u="sng" kern="1200" dirty="0">
              <a:solidFill>
                <a:schemeClr val="tx1"/>
              </a:solidFill>
              <a:latin typeface="+mn-lt"/>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u="sng" kern="1200" dirty="0">
                <a:solidFill>
                  <a:schemeClr val="tx1"/>
                </a:solidFill>
                <a:latin typeface="+mn-lt"/>
                <a:ea typeface="+mn-ea"/>
                <a:cs typeface="+mn-cs"/>
                <a:hlinkClick r:id="rId5"/>
              </a:rPr>
              <a:t>https://commons.wikimedia.org/wiki/File:IBM_Bangalore_Manyata.JPG</a:t>
            </a:r>
            <a:endParaRPr lang="en-US" sz="1200" kern="1200" dirty="0">
              <a:solidFill>
                <a:schemeClr val="tx1"/>
              </a:solidFill>
              <a:latin typeface="+mn-lt"/>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6</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base" hangingPunct="1"/>
            <a:r>
              <a:rPr lang="en-US" sz="1200" b="1" kern="1200" dirty="0">
                <a:solidFill>
                  <a:schemeClr val="tx1"/>
                </a:solidFill>
                <a:latin typeface="+mn-lt"/>
                <a:ea typeface="+mn-ea"/>
                <a:cs typeface="+mn-cs"/>
              </a:rPr>
              <a:t>Note for Teacher: </a:t>
            </a:r>
            <a:r>
              <a:rPr lang="en-US" sz="1200" b="0" kern="1200" dirty="0">
                <a:solidFill>
                  <a:schemeClr val="tx1"/>
                </a:solidFill>
                <a:latin typeface="+mn-lt"/>
                <a:ea typeface="+mn-ea"/>
                <a:cs typeface="+mn-cs"/>
              </a:rPr>
              <a:t>N/A</a:t>
            </a:r>
            <a:endParaRPr lang="en-US" dirty="0"/>
          </a:p>
          <a:p>
            <a:pPr rtl="0" eaLnBrk="1" fontAlgn="base" hangingPunct="1"/>
            <a:endParaRPr lang="en-US" sz="1200" b="0" i="0" kern="1200" dirty="0">
              <a:solidFill>
                <a:schemeClr val="tx1"/>
              </a:solidFill>
              <a:latin typeface="+mn-lt"/>
              <a:ea typeface="+mn-ea"/>
              <a:cs typeface="+mn-cs"/>
            </a:endParaRPr>
          </a:p>
          <a:p>
            <a:pPr rtl="0" eaLnBrk="0" fontAlgn="base" hangingPunct="0"/>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dirty="0"/>
          </a:p>
          <a:p>
            <a:pPr rtl="0" eaLnBrk="0" fontAlgn="base" hangingPunct="0"/>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rtl="0" eaLnBrk="0" fontAlgn="base" hangingPunct="0"/>
            <a:r>
              <a:rPr lang="en-US" sz="1200" b="0" i="0" kern="1200" dirty="0">
                <a:solidFill>
                  <a:schemeClr val="tx1"/>
                </a:solidFill>
                <a:latin typeface="+mn-lt"/>
                <a:ea typeface="+mn-ea"/>
                <a:cs typeface="+mn-cs"/>
              </a:rPr>
              <a:t>www.srisathyasaividyavahini.org</a:t>
            </a:r>
            <a:endParaRPr lang="en-US" sz="1200" b="0" i="1"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7</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sz="1200" b="1" dirty="0"/>
              <a:t>Note for Teacher: </a:t>
            </a:r>
            <a:r>
              <a:rPr lang="en-US" sz="1200" b="0" dirty="0"/>
              <a:t>N/A</a:t>
            </a:r>
          </a:p>
          <a:p>
            <a:pPr eaLnBrk="1" hangingPunct="1">
              <a:spcBef>
                <a:spcPct val="0"/>
              </a:spcBef>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marL="228600" indent="-228600">
              <a:buFont typeface="+mj-lt"/>
              <a:buAutoNum type="arabicPeriod"/>
            </a:pPr>
            <a:r>
              <a:rPr lang="en-US" sz="1200" u="sng" kern="1200" dirty="0">
                <a:solidFill>
                  <a:schemeClr val="tx1"/>
                </a:solidFill>
                <a:latin typeface="+mn-lt"/>
                <a:ea typeface="+mn-ea"/>
                <a:cs typeface="+mn-cs"/>
                <a:hlinkClick r:id="rId3"/>
              </a:rPr>
              <a:t>https://commons.wikimedia.org/wiki/File:Rabindranath_Tagore.jpg</a:t>
            </a:r>
            <a:endParaRPr lang="en-US" sz="1200" u="sng" kern="1200" dirty="0">
              <a:solidFill>
                <a:schemeClr val="tx1"/>
              </a:solidFill>
              <a:latin typeface="+mn-lt"/>
              <a:ea typeface="+mn-ea"/>
              <a:cs typeface="+mn-cs"/>
            </a:endParaRPr>
          </a:p>
          <a:p>
            <a:pPr marL="228600" indent="-228600">
              <a:buFont typeface="+mj-lt"/>
              <a:buAutoNum type="arabicPeriod"/>
              <a:defRPr/>
            </a:pPr>
            <a:r>
              <a:rPr lang="en-US" sz="1200" u="sng" kern="1200" dirty="0">
                <a:solidFill>
                  <a:schemeClr val="tx1"/>
                </a:solidFill>
                <a:latin typeface="+mn-lt"/>
                <a:ea typeface="+mn-ea"/>
                <a:cs typeface="+mn-cs"/>
                <a:hlinkClick r:id="rId4"/>
              </a:rPr>
              <a:t>https://commons.wikimedia.org/wiki/File:Mahabodhi_Temple_-_Eastern_Entrance_(9219470029).jpg</a:t>
            </a:r>
            <a:r>
              <a:rPr lang="en-US" sz="1200" kern="1200" dirty="0">
                <a:solidFill>
                  <a:schemeClr val="tx1"/>
                </a:solidFill>
                <a:latin typeface="+mn-lt"/>
                <a:ea typeface="+mn-ea"/>
                <a:cs typeface="+mn-cs"/>
              </a:rPr>
              <a:t>  </a:t>
            </a:r>
            <a:r>
              <a:rPr lang="en-US" dirty="0"/>
              <a:t>attribute to: </a:t>
            </a:r>
            <a:r>
              <a:rPr lang="en-US" dirty="0" err="1"/>
              <a:t>Anandajoti</a:t>
            </a:r>
            <a:r>
              <a:rPr lang="en-US" dirty="0"/>
              <a:t> </a:t>
            </a:r>
            <a:r>
              <a:rPr lang="en-US" dirty="0" err="1"/>
              <a:t>Bhikku</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8</a:t>
            </a:fld>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sz="1200" b="1" dirty="0"/>
              <a:t>Note for Teacher: </a:t>
            </a:r>
            <a:r>
              <a:rPr lang="en-US" sz="1200" b="0" dirty="0"/>
              <a:t>N/A</a:t>
            </a:r>
          </a:p>
          <a:p>
            <a:pPr eaLnBrk="1" hangingPunct="1">
              <a:spcBef>
                <a:spcPct val="0"/>
              </a:spcBef>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marL="228600" indent="-228600">
              <a:buFont typeface="+mj-lt"/>
              <a:buAutoNum type="arabicPeriod"/>
            </a:pPr>
            <a:r>
              <a:rPr lang="en-US" sz="1200" b="0" i="0" kern="1200" dirty="0">
                <a:solidFill>
                  <a:schemeClr val="tx1"/>
                </a:solidFill>
                <a:latin typeface="+mn-lt"/>
                <a:ea typeface="+mn-ea"/>
                <a:cs typeface="+mn-cs"/>
              </a:rPr>
              <a:t>www.srisathyasaividyavahini.org</a:t>
            </a:r>
            <a:endParaRPr lang="en-US" sz="1200" b="0" i="1"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9</a:t>
            </a:fld>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base" hangingPunct="1"/>
            <a:r>
              <a:rPr lang="en-US" sz="1200" b="1" kern="1200" dirty="0">
                <a:solidFill>
                  <a:schemeClr val="tx1"/>
                </a:solidFill>
                <a:latin typeface="+mn-lt"/>
                <a:ea typeface="+mn-ea"/>
                <a:cs typeface="+mn-cs"/>
              </a:rPr>
              <a:t>Note for Teacher: </a:t>
            </a:r>
            <a:r>
              <a:rPr lang="en-US" sz="1200" b="0" kern="1200" dirty="0">
                <a:solidFill>
                  <a:schemeClr val="tx1"/>
                </a:solidFill>
                <a:latin typeface="+mn-lt"/>
                <a:ea typeface="+mn-ea"/>
                <a:cs typeface="+mn-cs"/>
              </a:rPr>
              <a:t>N/A</a:t>
            </a:r>
            <a:endParaRPr lang="en-US" dirty="0"/>
          </a:p>
          <a:p>
            <a:pPr rtl="0" eaLnBrk="1" fontAlgn="base" hangingPunct="1"/>
            <a:endParaRPr lang="en-US" sz="1200" b="0" i="0" kern="1200" dirty="0">
              <a:solidFill>
                <a:schemeClr val="tx1"/>
              </a:solidFill>
              <a:latin typeface="+mn-lt"/>
              <a:ea typeface="+mn-ea"/>
              <a:cs typeface="+mn-cs"/>
            </a:endParaRPr>
          </a:p>
          <a:p>
            <a:pPr rtl="0" eaLnBrk="0" fontAlgn="base" hangingPunct="0"/>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dirty="0"/>
          </a:p>
          <a:p>
            <a:pPr rtl="0" eaLnBrk="0" fontAlgn="base" hangingPunct="0"/>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u="sng" kern="1200" dirty="0">
                <a:solidFill>
                  <a:schemeClr val="tx1"/>
                </a:solidFill>
                <a:latin typeface="+mn-lt"/>
                <a:ea typeface="+mn-ea"/>
                <a:cs typeface="+mn-cs"/>
                <a:hlinkClick r:id="rId3"/>
              </a:rPr>
              <a:t>https://pxhere.com/en/photo/1416025</a:t>
            </a:r>
            <a:endParaRPr lang="en-US" sz="1200" kern="1200" dirty="0">
              <a:solidFill>
                <a:schemeClr val="tx1"/>
              </a:solidFill>
              <a:latin typeface="+mn-lt"/>
              <a:ea typeface="+mn-ea"/>
              <a:cs typeface="+mn-cs"/>
            </a:endParaRPr>
          </a:p>
          <a:p>
            <a:pPr marL="228600" indent="-228600">
              <a:buFont typeface="+mj-lt"/>
              <a:buAutoNum type="arabicPeriod"/>
            </a:pPr>
            <a:r>
              <a:rPr lang="en-US" dirty="0">
                <a:hlinkClick r:id="rId4"/>
              </a:rPr>
              <a:t>https://commons.wikimedia.org/wiki/File:Tidel_Park_Chennai.jpg</a:t>
            </a:r>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10</a:t>
            </a:fld>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sz="1200" b="1" dirty="0"/>
              <a:t>Note for Teacher: </a:t>
            </a:r>
            <a:r>
              <a:rPr lang="en-US" sz="1200" b="0" dirty="0"/>
              <a:t>N/A</a:t>
            </a:r>
          </a:p>
          <a:p>
            <a:pPr eaLnBrk="1" hangingPunct="1">
              <a:spcBef>
                <a:spcPct val="0"/>
              </a:spcBef>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marL="228600" indent="-228600">
              <a:buFont typeface="+mj-lt"/>
              <a:buAutoNum type="arabicPeriod"/>
            </a:pPr>
            <a:r>
              <a:rPr lang="en-US" sz="1200" b="0" i="0" kern="1200" dirty="0">
                <a:solidFill>
                  <a:schemeClr val="tx1"/>
                </a:solidFill>
                <a:latin typeface="+mn-lt"/>
                <a:ea typeface="+mn-ea"/>
                <a:cs typeface="+mn-cs"/>
              </a:rPr>
              <a:t>www.srisathyasaividyavahini.org</a:t>
            </a:r>
            <a:endParaRPr lang="en-US" sz="1200" b="0" i="1"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11</a:t>
            </a:fld>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base" hangingPunct="1"/>
            <a:r>
              <a:rPr lang="en-US" sz="1200" b="1" kern="1200" dirty="0">
                <a:solidFill>
                  <a:schemeClr val="tx1"/>
                </a:solidFill>
                <a:latin typeface="+mn-lt"/>
                <a:ea typeface="+mn-ea"/>
                <a:cs typeface="+mn-cs"/>
              </a:rPr>
              <a:t>Note for Teacher: </a:t>
            </a:r>
            <a:r>
              <a:rPr lang="en-US" sz="1200" b="0" kern="1200" dirty="0">
                <a:solidFill>
                  <a:schemeClr val="tx1"/>
                </a:solidFill>
                <a:latin typeface="+mn-lt"/>
                <a:ea typeface="+mn-ea"/>
                <a:cs typeface="+mn-cs"/>
              </a:rPr>
              <a:t>N/A</a:t>
            </a:r>
            <a:endParaRPr lang="en-US" dirty="0"/>
          </a:p>
          <a:p>
            <a:pPr rtl="0" eaLnBrk="1" fontAlgn="base" hangingPunct="1"/>
            <a:endParaRPr lang="en-US" sz="1200" b="0" i="0" kern="1200" dirty="0">
              <a:solidFill>
                <a:schemeClr val="tx1"/>
              </a:solidFill>
              <a:latin typeface="+mn-lt"/>
              <a:ea typeface="+mn-ea"/>
              <a:cs typeface="+mn-cs"/>
            </a:endParaRPr>
          </a:p>
          <a:p>
            <a:pPr rtl="0" eaLnBrk="0" fontAlgn="base" hangingPunct="0"/>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dirty="0"/>
          </a:p>
          <a:p>
            <a:pPr rtl="0" eaLnBrk="0" fontAlgn="base" hangingPunct="0"/>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u="sng" kern="1200" dirty="0">
                <a:solidFill>
                  <a:schemeClr val="tx1"/>
                </a:solidFill>
                <a:latin typeface="+mn-lt"/>
                <a:ea typeface="+mn-ea"/>
                <a:cs typeface="+mn-cs"/>
                <a:hlinkClick r:id="rId3"/>
              </a:rPr>
              <a:t>https://www.flickr.com/photos/meandmyshadow/22871864174/</a:t>
            </a:r>
            <a:r>
              <a:rPr lang="en-US" sz="1200" u="sng" kern="1200" dirty="0">
                <a:solidFill>
                  <a:schemeClr val="tx1"/>
                </a:solidFill>
                <a:latin typeface="+mn-lt"/>
                <a:ea typeface="+mn-ea"/>
                <a:cs typeface="+mn-cs"/>
              </a:rPr>
              <a:t>(attribute to </a:t>
            </a:r>
            <a:r>
              <a:rPr lang="en-US" sz="1200" u="sng" kern="1200" dirty="0" err="1">
                <a:solidFill>
                  <a:schemeClr val="tx1"/>
                </a:solidFill>
                <a:latin typeface="+mn-lt"/>
                <a:ea typeface="+mn-ea"/>
                <a:cs typeface="+mn-cs"/>
              </a:rPr>
              <a:t>Julion</a:t>
            </a:r>
            <a:r>
              <a:rPr lang="en-US" sz="1200" u="sng" kern="1200" dirty="0">
                <a:solidFill>
                  <a:schemeClr val="tx1"/>
                </a:solidFill>
                <a:latin typeface="+mn-lt"/>
                <a:ea typeface="+mn-ea"/>
                <a:cs typeface="+mn-cs"/>
              </a:rPr>
              <a:t> Mason)</a:t>
            </a:r>
            <a:endParaRPr lang="en-US" sz="1200" kern="1200" dirty="0">
              <a:solidFill>
                <a:schemeClr val="tx1"/>
              </a:solidFill>
              <a:latin typeface="+mn-lt"/>
              <a:ea typeface="+mn-ea"/>
              <a:cs typeface="+mn-cs"/>
            </a:endParaRPr>
          </a:p>
          <a:p>
            <a:pPr marL="228600" indent="-228600">
              <a:buFont typeface="+mj-lt"/>
              <a:buAutoNum type="arabicPeriod"/>
            </a:pPr>
            <a:r>
              <a:rPr lang="en-US" dirty="0">
                <a:hlinkClick r:id="rId4"/>
              </a:rPr>
              <a:t>https://www.publicdomainpictures.net/en/view-image.php?image=194445&amp;picture=cottage-textile-factory</a:t>
            </a:r>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12</a:t>
            </a:fld>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base" hangingPunct="1"/>
            <a:r>
              <a:rPr lang="en-US" sz="1200" b="1" kern="1200" dirty="0">
                <a:solidFill>
                  <a:schemeClr val="tx1"/>
                </a:solidFill>
                <a:latin typeface="+mn-lt"/>
                <a:ea typeface="+mn-ea"/>
                <a:cs typeface="+mn-cs"/>
              </a:rPr>
              <a:t>Note for Teacher: </a:t>
            </a:r>
            <a:r>
              <a:rPr lang="en-US" sz="1200" b="0" kern="1200" dirty="0">
                <a:solidFill>
                  <a:schemeClr val="tx1"/>
                </a:solidFill>
                <a:latin typeface="+mn-lt"/>
                <a:ea typeface="+mn-ea"/>
                <a:cs typeface="+mn-cs"/>
              </a:rPr>
              <a:t>N/A</a:t>
            </a:r>
            <a:endParaRPr lang="en-US" dirty="0"/>
          </a:p>
          <a:p>
            <a:pPr rtl="0" eaLnBrk="1" fontAlgn="base" hangingPunct="1"/>
            <a:endParaRPr lang="en-US" sz="1200" b="0" i="0" kern="1200" dirty="0">
              <a:solidFill>
                <a:schemeClr val="tx1"/>
              </a:solidFill>
              <a:latin typeface="+mn-lt"/>
              <a:ea typeface="+mn-ea"/>
              <a:cs typeface="+mn-cs"/>
            </a:endParaRPr>
          </a:p>
          <a:p>
            <a:pPr rtl="0" eaLnBrk="0" fontAlgn="base" hangingPunct="0"/>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N/A</a:t>
            </a:r>
            <a:br>
              <a:rPr lang="en-US" sz="1200" b="0" i="0" kern="1200" dirty="0">
                <a:solidFill>
                  <a:schemeClr val="tx1"/>
                </a:solidFill>
                <a:latin typeface="+mn-lt"/>
                <a:ea typeface="+mn-ea"/>
                <a:cs typeface="+mn-cs"/>
              </a:rPr>
            </a:br>
            <a:endParaRPr lang="en-US" dirty="0"/>
          </a:p>
          <a:p>
            <a:pPr rtl="0" eaLnBrk="0" fontAlgn="base" hangingPunct="0"/>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endParaRPr lang="en-US" sz="1200" b="0" i="0" kern="1200" dirty="0">
              <a:solidFill>
                <a:schemeClr val="tx1"/>
              </a:solidFill>
              <a:latin typeface="+mn-lt"/>
              <a:ea typeface="+mn-ea"/>
              <a:cs typeface="+mn-cs"/>
            </a:endParaRP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u="sng" kern="1200" dirty="0">
                <a:solidFill>
                  <a:schemeClr val="tx1"/>
                </a:solidFill>
                <a:latin typeface="+mn-lt"/>
                <a:ea typeface="+mn-ea"/>
                <a:cs typeface="+mn-cs"/>
                <a:hlinkClick r:id="rId3"/>
              </a:rPr>
              <a:t>https://www.pexels.com/photo/chandigarh-the-city-beautiful-cloud-highway-india-2254465/</a:t>
            </a:r>
            <a:r>
              <a:rPr lang="en-US" sz="1200" kern="1200" dirty="0">
                <a:solidFill>
                  <a:schemeClr val="tx1"/>
                </a:solidFill>
                <a:latin typeface="+mn-lt"/>
                <a:ea typeface="+mn-ea"/>
                <a:cs typeface="+mn-cs"/>
              </a:rPr>
              <a:t> </a:t>
            </a:r>
          </a:p>
          <a:p>
            <a:pPr marL="228600" marR="0" indent="-228600" algn="l" defTabSz="914400" rtl="0" eaLnBrk="0" fontAlgn="base" latinLnBrk="0" hangingPunct="0">
              <a:lnSpc>
                <a:spcPct val="100000"/>
              </a:lnSpc>
              <a:spcBef>
                <a:spcPct val="30000"/>
              </a:spcBef>
              <a:spcAft>
                <a:spcPct val="0"/>
              </a:spcAft>
              <a:buClrTx/>
              <a:buSzTx/>
              <a:buFont typeface="+mj-lt"/>
              <a:buAutoNum type="arabicPeriod"/>
              <a:tabLst/>
              <a:defRPr/>
            </a:pPr>
            <a:r>
              <a:rPr lang="en-US" sz="1200" u="sng" kern="1200" dirty="0">
                <a:solidFill>
                  <a:schemeClr val="tx1"/>
                </a:solidFill>
                <a:latin typeface="+mn-lt"/>
                <a:ea typeface="+mn-ea"/>
                <a:cs typeface="+mn-cs"/>
                <a:hlinkClick r:id="rId4"/>
              </a:rPr>
              <a:t>https://pixabay.com/photos/red-fort-delhi-india-travel-2254704/</a:t>
            </a: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F01B0BB1-D7D3-4E89-85F9-08FB05654016}" type="slidenum">
              <a:rPr lang="en-IN" smtClean="0"/>
              <a:pPr>
                <a:defRPr/>
              </a:pPr>
              <a:t>13</a:t>
            </a:fld>
            <a:endParaRPr lang="en-I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4EA1397A-D4E6-48C1-87E9-27B937FF644C}" type="slidenum">
              <a:rPr lang="en-IN" smtClean="0"/>
              <a:pPr>
                <a:defRPr/>
              </a:pPr>
              <a:t>14</a:t>
            </a:fld>
            <a:endParaRPr lang="en-I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4EA1397A-D4E6-48C1-87E9-27B937FF644C}" type="slidenum">
              <a:rPr lang="en-IN" smtClean="0"/>
              <a:pPr>
                <a:defRPr/>
              </a:pPr>
              <a:t>15</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2" name="Rectangle 11"/>
          <p:cNvSpPr/>
          <p:nvPr userDrawn="1"/>
        </p:nvSpPr>
        <p:spPr>
          <a:xfrm>
            <a:off x="7634817" y="6508750"/>
            <a:ext cx="4468283" cy="412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sp>
        <p:nvSpPr>
          <p:cNvPr id="2" name="Title 1"/>
          <p:cNvSpPr>
            <a:spLocks noGrp="1"/>
          </p:cNvSpPr>
          <p:nvPr>
            <p:ph type="ctrTitle"/>
          </p:nvPr>
        </p:nvSpPr>
        <p:spPr>
          <a:xfrm>
            <a:off x="914400" y="2130426"/>
            <a:ext cx="10363200" cy="1470025"/>
          </a:xfrm>
          <a:prstGeom prst="rect">
            <a:avLst/>
          </a:prstGeom>
        </p:spPr>
        <p:txBody>
          <a:bodyPr/>
          <a:lstStyle>
            <a:lvl1pPr>
              <a:defRPr sz="5400"/>
            </a:lvl1pPr>
          </a:lstStyle>
          <a:p>
            <a:r>
              <a:rPr lang="en-US"/>
              <a:t>Click to edit Master title style</a:t>
            </a:r>
            <a:endParaRPr lang="en-I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sz="3600" baseline="0"/>
            </a:lvl1pPr>
          </a:lstStyle>
          <a:p>
            <a:r>
              <a:rPr lang="en-US"/>
              <a:t>Click to edit Master title style</a:t>
            </a:r>
            <a:endParaRPr lang="en-IN" dirty="0"/>
          </a:p>
        </p:txBody>
      </p:sp>
      <p:sp>
        <p:nvSpPr>
          <p:cNvPr id="3" name="Content Placeholder 2"/>
          <p:cNvSpPr>
            <a:spLocks noGrp="1"/>
          </p:cNvSpPr>
          <p:nvPr>
            <p:ph idx="1"/>
          </p:nvPr>
        </p:nvSpPr>
        <p:spPr>
          <a:xfrm>
            <a:off x="609600" y="1600201"/>
            <a:ext cx="109728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4" descr="Graphical user interface&#10;&#10;Description automatically generated"/>
          <p:cNvPicPr preferRelativeResize="0"/>
          <p:nvPr/>
        </p:nvPicPr>
        <p:blipFill rotWithShape="1">
          <a:blip r:embed="rId4">
            <a:alphaModFix/>
          </a:blip>
          <a:srcRect/>
          <a:stretch/>
        </p:blipFill>
        <p:spPr>
          <a:xfrm>
            <a:off x="11323857" y="6093376"/>
            <a:ext cx="720000" cy="720000"/>
          </a:xfrm>
          <a:prstGeom prst="rect">
            <a:avLst/>
          </a:prstGeom>
          <a:noFill/>
          <a:ln>
            <a:noFill/>
          </a:ln>
        </p:spPr>
      </p:pic>
      <p:sp>
        <p:nvSpPr>
          <p:cNvPr id="11" name="Google Shape;11;p4"/>
          <p:cNvSpPr txBox="1"/>
          <p:nvPr/>
        </p:nvSpPr>
        <p:spPr>
          <a:xfrm>
            <a:off x="263236" y="6529576"/>
            <a:ext cx="60960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IN" sz="900" b="0" i="0" u="none" strike="noStrike" cap="none">
                <a:solidFill>
                  <a:srgbClr val="222222"/>
                </a:solidFill>
                <a:highlight>
                  <a:srgbClr val="FFFFFF"/>
                </a:highlight>
                <a:latin typeface="Arial"/>
                <a:ea typeface="Arial"/>
                <a:cs typeface="Arial"/>
                <a:sym typeface="Arial"/>
              </a:rPr>
              <a:t>CC BY-NC-SA 4.0 Sri Sathya Sai Central Trust</a:t>
            </a:r>
            <a:endParaRPr sz="900" b="0" i="0" u="none" strike="noStrike" cap="none">
              <a:solidFill>
                <a:schemeClr val="dk1"/>
              </a:solidFill>
              <a:latin typeface="Arial"/>
              <a:ea typeface="Arial"/>
              <a:cs typeface="Arial"/>
              <a:sym typeface="Arial"/>
            </a:endParaRPr>
          </a:p>
        </p:txBody>
      </p:sp>
      <p:pic>
        <p:nvPicPr>
          <p:cNvPr id="12" name="Google Shape;12;p4" descr="Calendar&#10;&#10;Description automatically generated with low confidence"/>
          <p:cNvPicPr preferRelativeResize="0"/>
          <p:nvPr/>
        </p:nvPicPr>
        <p:blipFill rotWithShape="1">
          <a:blip r:embed="rId5">
            <a:alphaModFix/>
          </a:blip>
          <a:srcRect/>
          <a:stretch/>
        </p:blipFill>
        <p:spPr>
          <a:xfrm>
            <a:off x="11323857" y="104115"/>
            <a:ext cx="738701" cy="720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3" r:id="rId1"/>
    <p:sldLayoutId id="214748365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2.jpeg"/><Relationship Id="rId3" Type="http://schemas.openxmlformats.org/officeDocument/2006/relationships/image" Target="../media/image23.png"/><Relationship Id="rId7" Type="http://schemas.openxmlformats.org/officeDocument/2006/relationships/image" Target="../media/image27.jpeg"/><Relationship Id="rId12" Type="http://schemas.openxmlformats.org/officeDocument/2006/relationships/image" Target="../media/image31.jpeg"/><Relationship Id="rId2" Type="http://schemas.openxmlformats.org/officeDocument/2006/relationships/notesSlide" Target="../notesSlides/notesSlide14.xml"/><Relationship Id="rId16"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0.jpeg"/><Relationship Id="rId5" Type="http://schemas.openxmlformats.org/officeDocument/2006/relationships/image" Target="../media/image25.jpeg"/><Relationship Id="rId15" Type="http://schemas.openxmlformats.org/officeDocument/2006/relationships/image" Target="../media/image34.jpeg"/><Relationship Id="rId10" Type="http://schemas.openxmlformats.org/officeDocument/2006/relationships/image" Target="../media/image14.jpeg"/><Relationship Id="rId4" Type="http://schemas.openxmlformats.org/officeDocument/2006/relationships/image" Target="../media/image24.png"/><Relationship Id="rId9" Type="http://schemas.openxmlformats.org/officeDocument/2006/relationships/image" Target="../media/image29.jpeg"/><Relationship Id="rId1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3600" y="2209801"/>
            <a:ext cx="7924800" cy="1754326"/>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gu-IN" sz="5400" dirty="0"/>
              <a:t>પ્રાચીન</a:t>
            </a:r>
            <a:r>
              <a:rPr lang="en-US" sz="5400" dirty="0">
                <a:solidFill>
                  <a:srgbClr val="333333"/>
                </a:solidFill>
                <a:latin typeface="Calibri" pitchFamily="34" charset="0"/>
                <a:ea typeface="Times New Roman" pitchFamily="18" charset="0"/>
                <a:cs typeface="Calibri" pitchFamily="34" charset="0"/>
              </a:rPr>
              <a:t> </a:t>
            </a:r>
            <a:r>
              <a:rPr lang="gu-IN" sz="5400" dirty="0"/>
              <a:t>પ્રદેશોના</a:t>
            </a:r>
            <a:r>
              <a:rPr lang="en-US" sz="5400" dirty="0">
                <a:solidFill>
                  <a:srgbClr val="333333"/>
                </a:solidFill>
                <a:latin typeface="Calibri" pitchFamily="34" charset="0"/>
                <a:ea typeface="Times New Roman" pitchFamily="18" charset="0"/>
                <a:cs typeface="Calibri" pitchFamily="34" charset="0"/>
              </a:rPr>
              <a:t> </a:t>
            </a:r>
          </a:p>
          <a:p>
            <a:pPr lvl="0" algn="ctr"/>
            <a:r>
              <a:rPr lang="gu-IN" sz="5400" dirty="0" smtClean="0"/>
              <a:t>વર્તમાન</a:t>
            </a:r>
            <a:r>
              <a:rPr lang="en-IN" sz="5400" dirty="0" smtClean="0"/>
              <a:t> </a:t>
            </a:r>
            <a:r>
              <a:rPr lang="gu-IN" sz="5400" dirty="0" smtClean="0"/>
              <a:t>નામો</a:t>
            </a:r>
            <a:endParaRPr lang="en-US" sz="5400" dirty="0">
              <a:solidFill>
                <a:schemeClr val="tx1"/>
              </a:solidFill>
              <a:latin typeface="Calibri" pitchFamily="34" charset="0"/>
              <a:cs typeface="Calibri"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srcRect r="22632"/>
          <a:stretch>
            <a:fillRect/>
          </a:stretch>
        </p:blipFill>
        <p:spPr bwMode="auto">
          <a:xfrm>
            <a:off x="4673600" y="2362200"/>
            <a:ext cx="2915939" cy="2429776"/>
          </a:xfrm>
          <a:prstGeom prst="rect">
            <a:avLst/>
          </a:prstGeom>
          <a:noFill/>
          <a:ln w="9525">
            <a:solidFill>
              <a:schemeClr val="accent3">
                <a:lumMod val="75000"/>
              </a:schemeClr>
            </a:solidFill>
            <a:miter lim="800000"/>
            <a:headEnd/>
            <a:tailEnd/>
          </a:ln>
          <a:effectLst/>
        </p:spPr>
      </p:pic>
      <p:sp>
        <p:nvSpPr>
          <p:cNvPr id="29" name="Horizontal Scroll 28"/>
          <p:cNvSpPr/>
          <p:nvPr/>
        </p:nvSpPr>
        <p:spPr>
          <a:xfrm>
            <a:off x="1282264" y="12700"/>
            <a:ext cx="9448800" cy="1066800"/>
          </a:xfrm>
          <a:prstGeom prst="horizontalScroll">
            <a:avLst>
              <a:gd name="adj" fmla="val 7771"/>
            </a:avLst>
          </a:prstGeom>
          <a:solidFill>
            <a:schemeClr val="accent2">
              <a:lumMod val="5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gu-IN" sz="3600" dirty="0"/>
              <a:t>પ્રાચીન પ્રદેશોના વર્તમાન નામો</a:t>
            </a:r>
            <a:endParaRPr lang="en-US" sz="3600" b="1" dirty="0">
              <a:effectLst>
                <a:outerShdw blurRad="38100" dist="38100" dir="2700000" algn="tl">
                  <a:srgbClr val="000000">
                    <a:alpha val="43137"/>
                  </a:srgbClr>
                </a:outerShdw>
              </a:effectLst>
              <a:latin typeface="Calibri" pitchFamily="34" charset="0"/>
              <a:cs typeface="Calibri" pitchFamily="34" charset="0"/>
            </a:endParaRPr>
          </a:p>
        </p:txBody>
      </p:sp>
      <p:sp>
        <p:nvSpPr>
          <p:cNvPr id="22529" name="Rectangle 1"/>
          <p:cNvSpPr>
            <a:spLocks noChangeArrowheads="1"/>
          </p:cNvSpPr>
          <p:nvPr/>
        </p:nvSpPr>
        <p:spPr bwMode="auto">
          <a:xfrm>
            <a:off x="1320800" y="1600201"/>
            <a:ext cx="97536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gu-IN" sz="3200" dirty="0"/>
              <a:t>ગુર્જર-પ્રતિહાર દ્રારા શાસિત વર્તમાન રાજ્યો:</a:t>
            </a:r>
          </a:p>
        </p:txBody>
      </p:sp>
      <p:sp>
        <p:nvSpPr>
          <p:cNvPr id="7" name="Horizontal Scroll 6"/>
          <p:cNvSpPr/>
          <p:nvPr/>
        </p:nvSpPr>
        <p:spPr>
          <a:xfrm>
            <a:off x="2675467" y="5105400"/>
            <a:ext cx="6807200" cy="1447800"/>
          </a:xfrm>
          <a:prstGeom prst="horizontalScroll">
            <a:avLst>
              <a:gd name="adj" fmla="val 5023"/>
            </a:avLst>
          </a:prstGeom>
          <a:ln>
            <a:solidFill>
              <a:schemeClr val="tx2">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gu-IN" sz="2800" dirty="0"/>
              <a:t>ઉત્તર મધ્યપ્રદેશ અને </a:t>
            </a:r>
            <a:endParaRPr lang="en-US" sz="2800" dirty="0"/>
          </a:p>
          <a:p>
            <a:pPr algn="ctr"/>
            <a:r>
              <a:rPr lang="gu-IN" sz="2800" dirty="0"/>
              <a:t>પશ્ચિમ</a:t>
            </a:r>
            <a:r>
              <a:rPr lang="en-US" sz="2800" dirty="0"/>
              <a:t> </a:t>
            </a:r>
            <a:r>
              <a:rPr lang="gu-IN" sz="2800" dirty="0"/>
              <a:t>ઉત્તરપ્રદેશ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p:cTn id="7" dur="1000" fill="hold"/>
                                        <p:tgtEl>
                                          <p:spTgt spid="1028"/>
                                        </p:tgtEl>
                                        <p:attrNameLst>
                                          <p:attrName>ppt_w</p:attrName>
                                        </p:attrNameLst>
                                      </p:cBhvr>
                                      <p:tavLst>
                                        <p:tav tm="0">
                                          <p:val>
                                            <p:strVal val="4*#ppt_w"/>
                                          </p:val>
                                        </p:tav>
                                        <p:tav tm="100000">
                                          <p:val>
                                            <p:strVal val="#ppt_w"/>
                                          </p:val>
                                        </p:tav>
                                      </p:tavLst>
                                    </p:anim>
                                    <p:anim calcmode="lin" valueType="num">
                                      <p:cBhvr>
                                        <p:cTn id="8" dur="1000" fill="hold"/>
                                        <p:tgtEl>
                                          <p:spTgt spid="1028"/>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609600" y="665696"/>
            <a:ext cx="10363200"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850900" lvl="3" indent="-504825" algn="ctr"/>
            <a:r>
              <a:rPr lang="gu-IN" sz="3600" b="1" dirty="0">
                <a:cs typeface="+mj-cs"/>
              </a:rPr>
              <a:t>મધ્યપ્રદેશ</a:t>
            </a:r>
            <a:endParaRPr lang="en-US" sz="3600" b="1" dirty="0">
              <a:solidFill>
                <a:srgbClr val="333333"/>
              </a:solidFill>
              <a:latin typeface="Calibri" pitchFamily="34" charset="0"/>
              <a:ea typeface="Times New Roman" pitchFamily="18" charset="0"/>
              <a:cs typeface="+mj-cs"/>
            </a:endParaRPr>
          </a:p>
          <a:p>
            <a:pPr marL="850900" lvl="3" indent="-504825" algn="just">
              <a:spcBef>
                <a:spcPts val="600"/>
              </a:spcBef>
              <a:buFont typeface="Wingdings" pitchFamily="2" charset="2"/>
              <a:buChar char="Ø"/>
            </a:pPr>
            <a:r>
              <a:rPr lang="gu-IN" sz="2800" dirty="0"/>
              <a:t>મધ્યપ્રદેશ બાંધવગઢ અને કાન્હાના રાષ્ટ્રીય ઉદ્યાનો માટે પ્રસિદ્ધ છે. </a:t>
            </a:r>
            <a:endParaRPr lang="en-US" sz="2800" dirty="0"/>
          </a:p>
          <a:p>
            <a:pPr marL="850900" lvl="3" indent="-504825" algn="just">
              <a:spcBef>
                <a:spcPts val="600"/>
              </a:spcBef>
              <a:buFont typeface="Wingdings" pitchFamily="2" charset="2"/>
              <a:buChar char="Ø"/>
            </a:pPr>
            <a:r>
              <a:rPr lang="gu-IN" sz="2800" dirty="0"/>
              <a:t>અહીં આવેલું પ્રાચીન ખજુરાહો મંદિર દર વર્ષે ઘણા પ્રવાસીઓને આકર્ષે છે.</a:t>
            </a:r>
          </a:p>
        </p:txBody>
      </p:sp>
      <p:grpSp>
        <p:nvGrpSpPr>
          <p:cNvPr id="2" name="Group 6"/>
          <p:cNvGrpSpPr/>
          <p:nvPr/>
        </p:nvGrpSpPr>
        <p:grpSpPr>
          <a:xfrm>
            <a:off x="1584494" y="3246935"/>
            <a:ext cx="4165600" cy="2084103"/>
            <a:chOff x="1371600" y="4419600"/>
            <a:chExt cx="3124200" cy="2084103"/>
          </a:xfrm>
        </p:grpSpPr>
        <p:pic>
          <p:nvPicPr>
            <p:cNvPr id="18435" name="Picture 3"/>
            <p:cNvPicPr>
              <a:picLocks noChangeAspect="1" noChangeArrowheads="1"/>
            </p:cNvPicPr>
            <p:nvPr/>
          </p:nvPicPr>
          <p:blipFill>
            <a:blip r:embed="rId3" cstate="print"/>
            <a:srcRect/>
            <a:stretch>
              <a:fillRect/>
            </a:stretch>
          </p:blipFill>
          <p:spPr bwMode="auto">
            <a:xfrm>
              <a:off x="1371600" y="4419600"/>
              <a:ext cx="3124200" cy="2084103"/>
            </a:xfrm>
            <a:prstGeom prst="rect">
              <a:avLst/>
            </a:prstGeom>
            <a:noFill/>
            <a:ln w="9525">
              <a:noFill/>
              <a:miter lim="800000"/>
              <a:headEnd/>
              <a:tailEnd/>
            </a:ln>
            <a:effectLst/>
          </p:spPr>
        </p:pic>
        <p:sp>
          <p:nvSpPr>
            <p:cNvPr id="6" name="Rectangle 5"/>
            <p:cNvSpPr/>
            <p:nvPr/>
          </p:nvSpPr>
          <p:spPr>
            <a:xfrm>
              <a:off x="1371600" y="5943600"/>
              <a:ext cx="1226538" cy="523220"/>
            </a:xfrm>
            <a:prstGeom prst="rect">
              <a:avLst/>
            </a:prstGeom>
          </p:spPr>
          <p:txBody>
            <a:bodyPr wrap="none">
              <a:spAutoFit/>
            </a:bodyPr>
            <a:lstStyle/>
            <a:p>
              <a:r>
                <a:rPr lang="gu-IN" sz="2800" dirty="0">
                  <a:solidFill>
                    <a:schemeClr val="bg1"/>
                  </a:solidFill>
                </a:rPr>
                <a:t>બાંધવગઢ</a:t>
              </a:r>
              <a:endParaRPr lang="en-US" dirty="0">
                <a:solidFill>
                  <a:schemeClr val="bg1"/>
                </a:solidFill>
              </a:endParaRPr>
            </a:p>
          </p:txBody>
        </p:sp>
      </p:grpSp>
      <p:grpSp>
        <p:nvGrpSpPr>
          <p:cNvPr id="3" name="Group 8"/>
          <p:cNvGrpSpPr/>
          <p:nvPr/>
        </p:nvGrpSpPr>
        <p:grpSpPr>
          <a:xfrm>
            <a:off x="6275157" y="3205052"/>
            <a:ext cx="4267200" cy="2133600"/>
            <a:chOff x="4779659" y="4433559"/>
            <a:chExt cx="3200400" cy="2133600"/>
          </a:xfrm>
        </p:grpSpPr>
        <p:pic>
          <p:nvPicPr>
            <p:cNvPr id="18434" name="Picture 2" descr="Mahadev, 1008, Shivlinga, Khajuraho, Madhya, Pradesh"/>
            <p:cNvPicPr>
              <a:picLocks noChangeAspect="1" noChangeArrowheads="1"/>
            </p:cNvPicPr>
            <p:nvPr/>
          </p:nvPicPr>
          <p:blipFill>
            <a:blip r:embed="rId4" cstate="print"/>
            <a:srcRect/>
            <a:stretch>
              <a:fillRect/>
            </a:stretch>
          </p:blipFill>
          <p:spPr bwMode="auto">
            <a:xfrm>
              <a:off x="4779659" y="4433559"/>
              <a:ext cx="3200400" cy="2133600"/>
            </a:xfrm>
            <a:prstGeom prst="rect">
              <a:avLst/>
            </a:prstGeom>
            <a:noFill/>
          </p:spPr>
        </p:pic>
        <p:sp>
          <p:nvSpPr>
            <p:cNvPr id="8" name="Rectangle 7"/>
            <p:cNvSpPr/>
            <p:nvPr/>
          </p:nvSpPr>
          <p:spPr>
            <a:xfrm>
              <a:off x="6821354" y="4496382"/>
              <a:ext cx="1041789" cy="523220"/>
            </a:xfrm>
            <a:prstGeom prst="rect">
              <a:avLst/>
            </a:prstGeom>
          </p:spPr>
          <p:txBody>
            <a:bodyPr wrap="square">
              <a:spAutoFit/>
            </a:bodyPr>
            <a:lstStyle/>
            <a:p>
              <a:r>
                <a:rPr lang="gu-IN" sz="2800" dirty="0"/>
                <a:t>ખજુરાહો </a:t>
              </a:r>
              <a:endParaRPr lang="en-US" sz="28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par>
                          <p:cTn id="8" fill="hold">
                            <p:stCondLst>
                              <p:cond delay="1000"/>
                            </p:stCondLst>
                            <p:childTnLst>
                              <p:par>
                                <p:cTn id="9" presetID="8"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amond(in)">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1117600" y="880392"/>
            <a:ext cx="98552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lvl="3" indent="-514350" algn="ctr"/>
            <a:r>
              <a:rPr lang="gu-IN" sz="3600" b="1" dirty="0">
                <a:cs typeface="+mj-cs"/>
              </a:rPr>
              <a:t>ઉત્તરપ્રદેશ</a:t>
            </a:r>
            <a:endParaRPr lang="en-US" sz="3600" b="1" dirty="0">
              <a:solidFill>
                <a:srgbClr val="333333"/>
              </a:solidFill>
              <a:latin typeface="Calibri" pitchFamily="34" charset="0"/>
              <a:ea typeface="Times New Roman" pitchFamily="18" charset="0"/>
              <a:cs typeface="+mj-cs"/>
            </a:endParaRPr>
          </a:p>
          <a:p>
            <a:pPr marL="514350" lvl="3" indent="-514350" algn="just">
              <a:spcBef>
                <a:spcPts val="1200"/>
              </a:spcBef>
              <a:buFont typeface="Wingdings" pitchFamily="2" charset="2"/>
              <a:buChar char="v"/>
            </a:pPr>
            <a:r>
              <a:rPr lang="gu-IN" sz="2800" dirty="0"/>
              <a:t>ઉત્તરપ્રદેશનો નોઇડા શહેર અનેક ઉદ્યોગો અને આઈ.ટી. કંપનીઓ માટે પ્રસિદ્ધ છે. </a:t>
            </a:r>
            <a:endParaRPr lang="en-US" sz="2800" dirty="0"/>
          </a:p>
          <a:p>
            <a:pPr marL="514350" lvl="3" indent="-514350" algn="just">
              <a:spcBef>
                <a:spcPts val="1200"/>
              </a:spcBef>
              <a:buFont typeface="Wingdings" pitchFamily="2" charset="2"/>
              <a:buChar char="v"/>
            </a:pPr>
            <a:r>
              <a:rPr lang="gu-IN" sz="2800" dirty="0"/>
              <a:t>પ્રયાગરાજ ખાતે યોજાતા કુંભમેળા વિશ્વવિખ્યાત છે. સારનાથ બુદ્ધધર્મનું મહત્વપૂર્ણ તીર્થસ્થળ છે.</a:t>
            </a:r>
          </a:p>
        </p:txBody>
      </p:sp>
      <p:pic>
        <p:nvPicPr>
          <p:cNvPr id="1026" name="Picture 2"/>
          <p:cNvPicPr>
            <a:picLocks noChangeAspect="1" noChangeArrowheads="1"/>
          </p:cNvPicPr>
          <p:nvPr/>
        </p:nvPicPr>
        <p:blipFill>
          <a:blip r:embed="rId3"/>
          <a:srcRect/>
          <a:stretch>
            <a:fillRect/>
          </a:stretch>
        </p:blipFill>
        <p:spPr bwMode="auto">
          <a:xfrm>
            <a:off x="1264960" y="3986831"/>
            <a:ext cx="4870449" cy="2131948"/>
          </a:xfrm>
          <a:prstGeom prst="rect">
            <a:avLst/>
          </a:prstGeom>
          <a:noFill/>
          <a:ln w="9525">
            <a:noFill/>
            <a:miter lim="800000"/>
            <a:headEnd/>
            <a:tailEnd/>
          </a:ln>
          <a:effectLst/>
        </p:spPr>
      </p:pic>
      <p:pic>
        <p:nvPicPr>
          <p:cNvPr id="2" name="Picture 2" descr="C:\Users\HP\Favorites\Downloads\17602267481_b9d693db81_c.jpg"/>
          <p:cNvPicPr>
            <a:picLocks noChangeAspect="1" noChangeArrowheads="1"/>
          </p:cNvPicPr>
          <p:nvPr/>
        </p:nvPicPr>
        <p:blipFill>
          <a:blip r:embed="rId4"/>
          <a:srcRect/>
          <a:stretch>
            <a:fillRect/>
          </a:stretch>
        </p:blipFill>
        <p:spPr bwMode="auto">
          <a:xfrm>
            <a:off x="6635799" y="4002803"/>
            <a:ext cx="4368036" cy="2178558"/>
          </a:xfrm>
          <a:prstGeom prst="rect">
            <a:avLst/>
          </a:prstGeom>
          <a:noFill/>
        </p:spPr>
      </p:pic>
      <p:sp>
        <p:nvSpPr>
          <p:cNvPr id="6" name="TextBox 5"/>
          <p:cNvSpPr txBox="1"/>
          <p:nvPr/>
        </p:nvSpPr>
        <p:spPr>
          <a:xfrm>
            <a:off x="1524000" y="4419600"/>
            <a:ext cx="2540000" cy="400110"/>
          </a:xfrm>
          <a:prstGeom prst="rect">
            <a:avLst/>
          </a:prstGeom>
          <a:noFill/>
        </p:spPr>
        <p:txBody>
          <a:bodyPr wrap="square" rtlCol="0">
            <a:spAutoFit/>
          </a:bodyPr>
          <a:lstStyle/>
          <a:p>
            <a:r>
              <a:rPr lang="gu-IN" sz="2000" dirty="0"/>
              <a:t>કુંભમેળા</a:t>
            </a:r>
            <a:endParaRPr lang="en-US" sz="2000" b="1" dirty="0">
              <a:latin typeface="+mn-lt"/>
            </a:endParaRPr>
          </a:p>
        </p:txBody>
      </p:sp>
      <p:sp>
        <p:nvSpPr>
          <p:cNvPr id="7" name="TextBox 6"/>
          <p:cNvSpPr txBox="1"/>
          <p:nvPr/>
        </p:nvSpPr>
        <p:spPr>
          <a:xfrm>
            <a:off x="6807200" y="4495800"/>
            <a:ext cx="1625600" cy="307777"/>
          </a:xfrm>
          <a:prstGeom prst="rect">
            <a:avLst/>
          </a:prstGeom>
          <a:noFill/>
        </p:spPr>
        <p:txBody>
          <a:bodyPr wrap="square" rtlCol="0">
            <a:spAutoFit/>
          </a:bodyPr>
          <a:lstStyle/>
          <a:p>
            <a:r>
              <a:rPr lang="gu-IN" dirty="0"/>
              <a:t>સારનાથ</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1">
                                            <p:txEl>
                                              <p:pRg st="1" end="1"/>
                                            </p:txEl>
                                          </p:spTgt>
                                        </p:tgtEl>
                                        <p:attrNameLst>
                                          <p:attrName>style.visibility</p:attrName>
                                        </p:attrNameLst>
                                      </p:cBhvr>
                                      <p:to>
                                        <p:strVal val="visible"/>
                                      </p:to>
                                    </p:set>
                                    <p:anim calcmode="lin" valueType="num">
                                      <p:cBhvr additive="base">
                                        <p:cTn id="7" dur="500" fill="hold"/>
                                        <p:tgtEl>
                                          <p:spTgt spid="1024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1">
                                            <p:txEl>
                                              <p:pRg st="2" end="2"/>
                                            </p:txEl>
                                          </p:spTgt>
                                        </p:tgtEl>
                                        <p:attrNameLst>
                                          <p:attrName>style.visibility</p:attrName>
                                        </p:attrNameLst>
                                      </p:cBhvr>
                                      <p:to>
                                        <p:strVal val="visible"/>
                                      </p:to>
                                    </p:set>
                                    <p:anim calcmode="lin" valueType="num">
                                      <p:cBhvr additive="base">
                                        <p:cTn id="13" dur="500" fill="hold"/>
                                        <p:tgtEl>
                                          <p:spTgt spid="1024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additive="base">
                                        <p:cTn id="19" dur="500" fill="hold"/>
                                        <p:tgtEl>
                                          <p:spTgt spid="1026"/>
                                        </p:tgtEl>
                                        <p:attrNameLst>
                                          <p:attrName>ppt_x</p:attrName>
                                        </p:attrNameLst>
                                      </p:cBhvr>
                                      <p:tavLst>
                                        <p:tav tm="0">
                                          <p:val>
                                            <p:strVal val="#ppt_x"/>
                                          </p:val>
                                        </p:tav>
                                        <p:tav tm="100000">
                                          <p:val>
                                            <p:strVal val="#ppt_x"/>
                                          </p:val>
                                        </p:tav>
                                      </p:tavLst>
                                    </p:anim>
                                    <p:anim calcmode="lin" valueType="num">
                                      <p:cBhvr additive="base">
                                        <p:cTn id="20" dur="500" fill="hold"/>
                                        <p:tgtEl>
                                          <p:spTgt spid="10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3" cstate="print"/>
          <a:srcRect r="22650"/>
          <a:stretch>
            <a:fillRect/>
          </a:stretch>
        </p:blipFill>
        <p:spPr bwMode="auto">
          <a:xfrm>
            <a:off x="4470400" y="2133601"/>
            <a:ext cx="3251200" cy="2702063"/>
          </a:xfrm>
          <a:prstGeom prst="rect">
            <a:avLst/>
          </a:prstGeom>
          <a:noFill/>
          <a:ln w="9525">
            <a:solidFill>
              <a:schemeClr val="accent6">
                <a:lumMod val="75000"/>
              </a:schemeClr>
            </a:solidFill>
            <a:miter lim="800000"/>
            <a:headEnd/>
            <a:tailEnd/>
          </a:ln>
          <a:effectLst/>
        </p:spPr>
      </p:pic>
      <p:sp>
        <p:nvSpPr>
          <p:cNvPr id="29" name="Horizontal Scroll 28"/>
          <p:cNvSpPr/>
          <p:nvPr/>
        </p:nvSpPr>
        <p:spPr>
          <a:xfrm>
            <a:off x="1282264" y="0"/>
            <a:ext cx="9448800" cy="1066800"/>
          </a:xfrm>
          <a:prstGeom prst="horizontalScroll">
            <a:avLst>
              <a:gd name="adj" fmla="val 7771"/>
            </a:avLst>
          </a:prstGeom>
          <a:solidFill>
            <a:schemeClr val="accent2">
              <a:lumMod val="5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gu-IN" sz="3600" dirty="0"/>
              <a:t>પ્રાચીન પ્રદેશોના વર્તમાન નામો</a:t>
            </a:r>
            <a:endParaRPr lang="en-US" sz="3600" b="1" dirty="0">
              <a:effectLst>
                <a:outerShdw blurRad="38100" dist="38100" dir="2700000" algn="tl">
                  <a:srgbClr val="000000">
                    <a:alpha val="43137"/>
                  </a:srgbClr>
                </a:outerShdw>
              </a:effectLst>
              <a:latin typeface="Calibri" pitchFamily="34" charset="0"/>
              <a:cs typeface="Calibri" pitchFamily="34" charset="0"/>
            </a:endParaRPr>
          </a:p>
        </p:txBody>
      </p:sp>
      <p:sp>
        <p:nvSpPr>
          <p:cNvPr id="8" name="Rectangle 7"/>
          <p:cNvSpPr/>
          <p:nvPr/>
        </p:nvSpPr>
        <p:spPr>
          <a:xfrm>
            <a:off x="1320800" y="1219201"/>
            <a:ext cx="9753600" cy="584775"/>
          </a:xfrm>
          <a:prstGeom prst="rect">
            <a:avLst/>
          </a:prstGeom>
        </p:spPr>
        <p:txBody>
          <a:bodyPr wrap="square">
            <a:spAutoFit/>
          </a:bodyPr>
          <a:lstStyle/>
          <a:p>
            <a:pPr algn="ctr">
              <a:tabLst>
                <a:tab pos="6637338" algn="l"/>
                <a:tab pos="6746875" algn="l"/>
              </a:tabLst>
            </a:pPr>
            <a:r>
              <a:rPr lang="gu-IN" sz="3200" dirty="0"/>
              <a:t>રાષ્ટ્રકૂટ શાસિત રાજ્ય</a:t>
            </a:r>
            <a:endParaRPr lang="en-US" sz="3200" dirty="0">
              <a:solidFill>
                <a:srgbClr val="002060"/>
              </a:solidFill>
              <a:latin typeface="Calibri" pitchFamily="34" charset="0"/>
              <a:cs typeface="Calibri" pitchFamily="34" charset="0"/>
            </a:endParaRPr>
          </a:p>
        </p:txBody>
      </p:sp>
      <p:sp>
        <p:nvSpPr>
          <p:cNvPr id="9" name="Horizontal Scroll 8"/>
          <p:cNvSpPr/>
          <p:nvPr/>
        </p:nvSpPr>
        <p:spPr>
          <a:xfrm>
            <a:off x="2675467" y="5105400"/>
            <a:ext cx="7078133" cy="1447800"/>
          </a:xfrm>
          <a:prstGeom prst="horizontalScroll">
            <a:avLst>
              <a:gd name="adj" fmla="val 5023"/>
            </a:avLst>
          </a:prstGeom>
          <a:ln>
            <a:solidFill>
              <a:schemeClr val="tx2">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just">
              <a:tabLst>
                <a:tab pos="6637338" algn="l"/>
                <a:tab pos="6746875" algn="l"/>
              </a:tabLst>
            </a:pPr>
            <a:endParaRPr lang="en-US" sz="2800" dirty="0">
              <a:latin typeface="Calibri" pitchFamily="34" charset="0"/>
              <a:cs typeface="Calibri" pitchFamily="34" charset="0"/>
            </a:endParaRPr>
          </a:p>
          <a:p>
            <a:pPr algn="ctr"/>
            <a:r>
              <a:rPr lang="gu-IN" sz="2800" dirty="0"/>
              <a:t>મહારાષ્ટ્ર, મધ્ય મધ્યપ્રદેશ, આંધ્રપ્રદેશ, તેલંગાણા અને કર્ણાટક</a:t>
            </a:r>
          </a:p>
          <a:p>
            <a:pPr lvl="0" algn="just"/>
            <a:r>
              <a:rPr lang="en-US" sz="2800" dirty="0">
                <a:solidFill>
                  <a:srgbClr val="002060"/>
                </a:solidFill>
                <a:latin typeface="Calibri" pitchFamily="34" charset="0"/>
                <a:ea typeface="Times New Roman" pitchFamily="18" charset="0"/>
                <a:cs typeface="Calibri" pitchFamily="34" charset="0"/>
              </a:rPr>
              <a:t> </a:t>
            </a:r>
            <a:endParaRPr lang="en-US" sz="2800" dirty="0">
              <a:solidFill>
                <a:srgbClr val="002060"/>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strVal val="4*#ppt_w"/>
                                          </p:val>
                                        </p:tav>
                                        <p:tav tm="100000">
                                          <p:val>
                                            <p:strVal val="#ppt_w"/>
                                          </p:val>
                                        </p:tav>
                                      </p:tavLst>
                                    </p:anim>
                                    <p:anim calcmode="lin" valueType="num">
                                      <p:cBhvr>
                                        <p:cTn id="8" dur="1000" fill="hold"/>
                                        <p:tgtEl>
                                          <p:spTgt spid="27"/>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812800" y="1153308"/>
            <a:ext cx="104648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20700" lvl="1" indent="-520700" algn="ctr"/>
            <a:r>
              <a:rPr lang="gu-IN" sz="3600" b="1" dirty="0"/>
              <a:t>મહારાષ્ટ્ર, તેલંગાણા, આંધ્રપ્રદેશ, કર્ણાટક</a:t>
            </a:r>
            <a:endParaRPr lang="en-US" sz="3600" b="1" dirty="0"/>
          </a:p>
          <a:p>
            <a:pPr marL="520700" lvl="1" indent="-520700" algn="ctr"/>
            <a:endParaRPr lang="en-US" sz="2800" b="1" dirty="0">
              <a:latin typeface="Calibri" pitchFamily="34" charset="0"/>
              <a:cs typeface="Calibri" pitchFamily="34" charset="0"/>
            </a:endParaRPr>
          </a:p>
          <a:p>
            <a:pPr marL="285750" indent="-285750">
              <a:buFont typeface="Wingdings" panose="05000000000000000000" pitchFamily="2" charset="2"/>
              <a:buChar char="v"/>
            </a:pPr>
            <a:r>
              <a:rPr lang="gu-IN" sz="2400" dirty="0"/>
              <a:t>મહારાષ્ટ્રમાં મુંબઈ મહાનગર અને લોનાવાલા જેવા હિલ સ્ટેશનો પ્રસિદ્ધ છે.</a:t>
            </a:r>
            <a:endParaRPr lang="en-US" sz="2400" dirty="0"/>
          </a:p>
          <a:p>
            <a:endParaRPr lang="gu-IN" sz="2400" dirty="0"/>
          </a:p>
          <a:p>
            <a:pPr marL="285750" indent="-285750">
              <a:buFont typeface="Wingdings" panose="05000000000000000000" pitchFamily="2" charset="2"/>
              <a:buChar char="v"/>
            </a:pPr>
            <a:r>
              <a:rPr lang="gu-IN" sz="2400" dirty="0"/>
              <a:t>તેલંગાણા, આંધ્રપ્રદેશ અને કર્ણાટક ભારતની માહિતી ટેકનોલોજી ઉદ્યોગને આગળ ધપાવે છે.</a:t>
            </a:r>
          </a:p>
        </p:txBody>
      </p:sp>
      <p:pic>
        <p:nvPicPr>
          <p:cNvPr id="6" name="Picture 5" descr="https://upload.wikimedia.org/wikipedia/commons/6/66/IBM_Bangalore_Manyata.JPG"/>
          <p:cNvPicPr/>
          <p:nvPr/>
        </p:nvPicPr>
        <p:blipFill>
          <a:blip r:embed="rId3" cstate="print"/>
          <a:srcRect r="16190"/>
          <a:stretch>
            <a:fillRect/>
          </a:stretch>
        </p:blipFill>
        <p:spPr bwMode="auto">
          <a:xfrm>
            <a:off x="8103182" y="3940295"/>
            <a:ext cx="3048000" cy="2305064"/>
          </a:xfrm>
          <a:prstGeom prst="rect">
            <a:avLst/>
          </a:prstGeom>
          <a:ln>
            <a:noFill/>
          </a:ln>
          <a:effectLst>
            <a:outerShdw blurRad="292100" dist="139700" dir="2700000" algn="tl" rotWithShape="0">
              <a:srgbClr val="333333">
                <a:alpha val="65000"/>
              </a:srgbClr>
            </a:outerShdw>
          </a:effectLst>
        </p:spPr>
      </p:pic>
      <p:grpSp>
        <p:nvGrpSpPr>
          <p:cNvPr id="2" name="Group 9"/>
          <p:cNvGrpSpPr/>
          <p:nvPr/>
        </p:nvGrpSpPr>
        <p:grpSpPr>
          <a:xfrm>
            <a:off x="907420" y="3904815"/>
            <a:ext cx="3657600" cy="2366665"/>
            <a:chOff x="685800" y="4191000"/>
            <a:chExt cx="2743200" cy="2366665"/>
          </a:xfrm>
        </p:grpSpPr>
        <p:pic>
          <p:nvPicPr>
            <p:cNvPr id="5" name="Picture 4" descr="pune,india,waterfall,monsoon,lonavala,kune falls,free pictures, free photos, free images, royalty free, free illustrations, public domain"/>
            <p:cNvPicPr/>
            <p:nvPr/>
          </p:nvPicPr>
          <p:blipFill>
            <a:blip r:embed="rId4" cstate="print"/>
            <a:srcRect/>
            <a:stretch>
              <a:fillRect/>
            </a:stretch>
          </p:blipFill>
          <p:spPr bwMode="auto">
            <a:xfrm>
              <a:off x="685800" y="4191000"/>
              <a:ext cx="2743200" cy="2298192"/>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a:xfrm>
              <a:off x="685800" y="6096000"/>
              <a:ext cx="1113527" cy="461665"/>
            </a:xfrm>
            <a:prstGeom prst="rect">
              <a:avLst/>
            </a:prstGeom>
          </p:spPr>
          <p:txBody>
            <a:bodyPr wrap="none">
              <a:spAutoFit/>
            </a:bodyPr>
            <a:lstStyle/>
            <a:p>
              <a:r>
                <a:rPr lang="gu-IN" sz="2400" dirty="0">
                  <a:solidFill>
                    <a:schemeClr val="bg1"/>
                  </a:solidFill>
                </a:rPr>
                <a:t>લોનાવાલા</a:t>
              </a:r>
              <a:endParaRPr lang="en-US" sz="2400" dirty="0">
                <a:solidFill>
                  <a:schemeClr val="bg1"/>
                </a:solidFill>
                <a:latin typeface="Calibri" pitchFamily="34" charset="0"/>
                <a:cs typeface="Calibri" pitchFamily="34" charset="0"/>
              </a:endParaRPr>
            </a:p>
          </p:txBody>
        </p:sp>
      </p:grpSp>
      <p:pic>
        <p:nvPicPr>
          <p:cNvPr id="11" name="Picture 10" descr="File:Cyber Towers Madhapur Hyderabad.jpg"/>
          <p:cNvPicPr/>
          <p:nvPr/>
        </p:nvPicPr>
        <p:blipFill>
          <a:blip r:embed="rId5"/>
          <a:srcRect/>
          <a:stretch>
            <a:fillRect/>
          </a:stretch>
        </p:blipFill>
        <p:spPr bwMode="auto">
          <a:xfrm>
            <a:off x="4701520" y="3919357"/>
            <a:ext cx="3352800" cy="233436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649">
                                            <p:txEl>
                                              <p:pRg st="2" end="2"/>
                                            </p:txEl>
                                          </p:spTgt>
                                        </p:tgtEl>
                                        <p:attrNameLst>
                                          <p:attrName>style.visibility</p:attrName>
                                        </p:attrNameLst>
                                      </p:cBhvr>
                                      <p:to>
                                        <p:strVal val="visible"/>
                                      </p:to>
                                    </p:set>
                                    <p:anim calcmode="lin" valueType="num">
                                      <p:cBhvr additive="base">
                                        <p:cTn id="7" dur="1000" fill="hold"/>
                                        <p:tgtEl>
                                          <p:spTgt spid="27649">
                                            <p:txEl>
                                              <p:pRg st="2" end="2"/>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7649">
                                            <p:txEl>
                                              <p:pRg st="2" end="2"/>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27649">
                                            <p:txEl>
                                              <p:pRg st="4" end="4"/>
                                            </p:txEl>
                                          </p:spTgt>
                                        </p:tgtEl>
                                        <p:attrNameLst>
                                          <p:attrName>style.visibility</p:attrName>
                                        </p:attrNameLst>
                                      </p:cBhvr>
                                      <p:to>
                                        <p:strVal val="visible"/>
                                      </p:to>
                                    </p:set>
                                    <p:anim calcmode="lin" valueType="num">
                                      <p:cBhvr additive="base">
                                        <p:cTn id="12" dur="1000" fill="hold"/>
                                        <p:tgtEl>
                                          <p:spTgt spid="27649">
                                            <p:txEl>
                                              <p:pRg st="4" end="4"/>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27649">
                                            <p:txEl>
                                              <p:pRg st="4" end="4"/>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childTnLst>
                                </p:cTn>
                              </p:par>
                            </p:childTnLst>
                          </p:cTn>
                        </p:par>
                        <p:par>
                          <p:cTn id="19" fill="hold">
                            <p:stCondLst>
                              <p:cond delay="3000"/>
                            </p:stCondLst>
                            <p:childTnLst>
                              <p:par>
                                <p:cTn id="20" presetID="23" presetClass="entr" presetSubtype="16"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fltVal val="0"/>
                                          </p:val>
                                        </p:tav>
                                        <p:tav tm="100000">
                                          <p:val>
                                            <p:strVal val="#ppt_w"/>
                                          </p:val>
                                        </p:tav>
                                      </p:tavLst>
                                    </p:anim>
                                    <p:anim calcmode="lin" valueType="num">
                                      <p:cBhvr>
                                        <p:cTn id="23" dur="1000" fill="hold"/>
                                        <p:tgtEl>
                                          <p:spTgt spid="11"/>
                                        </p:tgtEl>
                                        <p:attrNameLst>
                                          <p:attrName>ppt_h</p:attrName>
                                        </p:attrNameLst>
                                      </p:cBhvr>
                                      <p:tavLst>
                                        <p:tav tm="0">
                                          <p:val>
                                            <p:fltVal val="0"/>
                                          </p:val>
                                        </p:tav>
                                        <p:tav tm="100000">
                                          <p:val>
                                            <p:strVal val="#ppt_h"/>
                                          </p:val>
                                        </p:tav>
                                      </p:tavLst>
                                    </p:anim>
                                  </p:childTnLst>
                                </p:cTn>
                              </p:par>
                            </p:childTnLst>
                          </p:cTn>
                        </p:par>
                        <p:par>
                          <p:cTn id="24" fill="hold">
                            <p:stCondLst>
                              <p:cond delay="4000"/>
                            </p:stCondLst>
                            <p:childTnLst>
                              <p:par>
                                <p:cTn id="25" presetID="2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117600" y="1069033"/>
            <a:ext cx="9979165"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gu-IN" sz="3200" dirty="0"/>
              <a:t>પાલ શાસકોના </a:t>
            </a:r>
            <a:r>
              <a:rPr lang="gu-IN" sz="3200" dirty="0" smtClean="0"/>
              <a:t>પ્રદેશો</a:t>
            </a:r>
            <a:endParaRPr lang="en-US" sz="3200" dirty="0">
              <a:latin typeface="Calibri" pitchFamily="34" charset="0"/>
              <a:cs typeface="Calibri" pitchFamily="34" charset="0"/>
            </a:endParaRPr>
          </a:p>
        </p:txBody>
      </p:sp>
      <p:pic>
        <p:nvPicPr>
          <p:cNvPr id="6" name="Picture 2"/>
          <p:cNvPicPr>
            <a:picLocks noChangeAspect="1" noChangeArrowheads="1"/>
          </p:cNvPicPr>
          <p:nvPr/>
        </p:nvPicPr>
        <p:blipFill>
          <a:blip r:embed="rId3" cstate="print"/>
          <a:srcRect r="23592"/>
          <a:stretch>
            <a:fillRect/>
          </a:stretch>
        </p:blipFill>
        <p:spPr bwMode="auto">
          <a:xfrm>
            <a:off x="4243157" y="1889295"/>
            <a:ext cx="3386667" cy="2857500"/>
          </a:xfrm>
          <a:prstGeom prst="rect">
            <a:avLst/>
          </a:prstGeom>
          <a:noFill/>
          <a:ln w="9525">
            <a:solidFill>
              <a:srgbClr val="002060"/>
            </a:solidFill>
            <a:miter lim="800000"/>
            <a:headEnd/>
            <a:tailEnd/>
          </a:ln>
          <a:effectLst/>
        </p:spPr>
      </p:pic>
      <p:sp>
        <p:nvSpPr>
          <p:cNvPr id="7" name="Horizontal Scroll 6"/>
          <p:cNvSpPr/>
          <p:nvPr/>
        </p:nvSpPr>
        <p:spPr>
          <a:xfrm>
            <a:off x="2844800" y="5105400"/>
            <a:ext cx="6400800" cy="1435100"/>
          </a:xfrm>
          <a:prstGeom prst="horizontalScroll">
            <a:avLst>
              <a:gd name="adj" fmla="val 0"/>
            </a:avLst>
          </a:prstGeom>
          <a:ln>
            <a:solidFill>
              <a:schemeClr val="tx2">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gu-IN" sz="2800" dirty="0"/>
              <a:t>બંગાળ, બિહારના કેટલાક ભાગો અને ઉત્તરપૂર્વ ભારતમાંના કેટલાક ભાગો</a:t>
            </a:r>
          </a:p>
        </p:txBody>
      </p:sp>
      <p:sp>
        <p:nvSpPr>
          <p:cNvPr id="5" name="Horizontal Scroll 4"/>
          <p:cNvSpPr/>
          <p:nvPr/>
        </p:nvSpPr>
        <p:spPr>
          <a:xfrm>
            <a:off x="1282264" y="0"/>
            <a:ext cx="9448800" cy="954732"/>
          </a:xfrm>
          <a:prstGeom prst="horizontalScroll">
            <a:avLst>
              <a:gd name="adj" fmla="val 7771"/>
            </a:avLst>
          </a:prstGeom>
          <a:solidFill>
            <a:schemeClr val="accent2">
              <a:lumMod val="5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gu-IN" sz="3600" dirty="0"/>
              <a:t>પ્રાચીન પ્રદેશોના વર્તમાન નામો</a:t>
            </a:r>
            <a:endParaRPr lang="en-US" sz="3600" b="1" dirty="0">
              <a:effectLst>
                <a:outerShdw blurRad="38100" dist="38100" dir="2700000" algn="tl">
                  <a:srgbClr val="000000">
                    <a:alpha val="43137"/>
                  </a:srgbClr>
                </a:outerShdw>
              </a:effectLst>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4*#ppt_w"/>
                                          </p:val>
                                        </p:tav>
                                        <p:tav tm="100000">
                                          <p:val>
                                            <p:strVal val="#ppt_w"/>
                                          </p:val>
                                        </p:tav>
                                      </p:tavLst>
                                    </p:anim>
                                    <p:anim calcmode="lin" valueType="num">
                                      <p:cBhvr>
                                        <p:cTn id="8" dur="1000" fill="hold"/>
                                        <p:tgtEl>
                                          <p:spTgt spid="6"/>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812800" y="409546"/>
            <a:ext cx="10363200"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gu-IN" sz="2800" b="1" dirty="0"/>
              <a:t>બંગાળ, બિહારના કેટલાક ભાગો અને ઉત્તરપૂર્વ ભારતમાંના કેટલાક ભાગો</a:t>
            </a:r>
          </a:p>
          <a:p>
            <a:pPr marL="514350" marR="0" lvl="0" indent="-514350" algn="ctr" defTabSz="914400" rtl="0" eaLnBrk="1" fontAlgn="base" latinLnBrk="0" hangingPunct="1">
              <a:lnSpc>
                <a:spcPct val="100000"/>
              </a:lnSpc>
              <a:spcBef>
                <a:spcPct val="0"/>
              </a:spcBef>
              <a:spcAft>
                <a:spcPct val="0"/>
              </a:spcAft>
              <a:buClrTx/>
              <a:buSzTx/>
              <a:tabLst/>
            </a:pPr>
            <a:endParaRPr kumimoji="0" lang="en-US" sz="2800" b="1" i="0" u="none" strike="noStrike" cap="none" normalizeH="0" baseline="0" dirty="0">
              <a:ln>
                <a:noFill/>
              </a:ln>
              <a:solidFill>
                <a:srgbClr val="333333"/>
              </a:solidFill>
              <a:effectLst/>
              <a:latin typeface="Calibri" pitchFamily="34" charset="0"/>
              <a:ea typeface="Times New Roman" pitchFamily="18" charset="0"/>
              <a:cs typeface="Calibri" pitchFamily="34" charset="0"/>
            </a:endParaRPr>
          </a:p>
          <a:p>
            <a:pPr marL="342900" indent="-342900">
              <a:buFont typeface="Wingdings" panose="05000000000000000000" pitchFamily="2" charset="2"/>
              <a:buChar char="v"/>
            </a:pPr>
            <a:r>
              <a:rPr lang="gu-IN" sz="2400" dirty="0"/>
              <a:t>પશ્ચિમ બંગાળ ભારતના સાહિત્યક હસ્તીઓને જન્મ </a:t>
            </a:r>
            <a:r>
              <a:rPr lang="en-US" sz="2400" dirty="0"/>
              <a:t>	</a:t>
            </a:r>
          </a:p>
          <a:p>
            <a:r>
              <a:rPr lang="en-US" sz="2400" dirty="0"/>
              <a:t>    </a:t>
            </a:r>
            <a:r>
              <a:rPr lang="gu-IN" sz="2400" dirty="0"/>
              <a:t>આપનાર રાજ્ય છે.</a:t>
            </a:r>
            <a:endParaRPr lang="en-US" sz="2400" dirty="0"/>
          </a:p>
          <a:p>
            <a:pPr marL="342900" indent="-342900">
              <a:buFont typeface="Wingdings" panose="05000000000000000000" pitchFamily="2" charset="2"/>
              <a:buChar char="v"/>
            </a:pPr>
            <a:r>
              <a:rPr lang="gu-IN" sz="2400" dirty="0"/>
              <a:t>બોધગયા બુદ્ધ ધર્મનું પવિત્ર તીર્થસ્થળ છે.</a:t>
            </a:r>
          </a:p>
          <a:p>
            <a:pPr marL="342900" indent="-342900">
              <a:buFont typeface="Wingdings" panose="05000000000000000000" pitchFamily="2" charset="2"/>
              <a:buChar char="v"/>
            </a:pPr>
            <a:r>
              <a:rPr lang="gu-IN" sz="2400" dirty="0"/>
              <a:t>ઉત્તરપૂર્વ ભારતની સંસ્કૃતિ, અનોખા તહેવારો અને ખેલકુદ માટે પ્રસિદ્ધ છે.</a:t>
            </a:r>
          </a:p>
          <a:p>
            <a:endParaRPr lang="gu-IN" sz="2400" dirty="0"/>
          </a:p>
        </p:txBody>
      </p:sp>
      <p:pic>
        <p:nvPicPr>
          <p:cNvPr id="11" name="Picture 10" descr="File:Mahabodhi Temple - Eastern Entrance (9219470029).jpg"/>
          <p:cNvPicPr/>
          <p:nvPr/>
        </p:nvPicPr>
        <p:blipFill>
          <a:blip r:embed="rId3"/>
          <a:srcRect/>
          <a:stretch>
            <a:fillRect/>
          </a:stretch>
        </p:blipFill>
        <p:spPr bwMode="auto">
          <a:xfrm>
            <a:off x="6828917" y="3644803"/>
            <a:ext cx="2743200" cy="2119580"/>
          </a:xfrm>
          <a:prstGeom prst="rect">
            <a:avLst/>
          </a:prstGeom>
          <a:noFill/>
          <a:ln w="9525">
            <a:noFill/>
            <a:miter lim="800000"/>
            <a:headEnd/>
            <a:tailEnd/>
          </a:ln>
        </p:spPr>
      </p:pic>
      <p:pic>
        <p:nvPicPr>
          <p:cNvPr id="12" name="Picture 11" descr="File:Rabindranath Tagore.jpg"/>
          <p:cNvPicPr/>
          <p:nvPr/>
        </p:nvPicPr>
        <p:blipFill>
          <a:blip r:embed="rId4"/>
          <a:srcRect/>
          <a:stretch>
            <a:fillRect/>
          </a:stretch>
        </p:blipFill>
        <p:spPr bwMode="auto">
          <a:xfrm>
            <a:off x="2508977" y="3637823"/>
            <a:ext cx="2844800" cy="2161642"/>
          </a:xfrm>
          <a:prstGeom prst="rect">
            <a:avLst/>
          </a:prstGeom>
          <a:noFill/>
          <a:ln w="9525">
            <a:noFill/>
            <a:miter lim="800000"/>
            <a:headEnd/>
            <a:tailEnd/>
          </a:ln>
        </p:spPr>
      </p:pic>
      <p:sp>
        <p:nvSpPr>
          <p:cNvPr id="7" name="TextBox 6"/>
          <p:cNvSpPr txBox="1"/>
          <p:nvPr/>
        </p:nvSpPr>
        <p:spPr>
          <a:xfrm>
            <a:off x="2843249" y="3138742"/>
            <a:ext cx="2161521" cy="400110"/>
          </a:xfrm>
          <a:prstGeom prst="rect">
            <a:avLst/>
          </a:prstGeom>
          <a:noFill/>
        </p:spPr>
        <p:txBody>
          <a:bodyPr wrap="square" rtlCol="0">
            <a:spAutoFit/>
          </a:bodyPr>
          <a:lstStyle/>
          <a:p>
            <a:r>
              <a:rPr lang="gu-IN" sz="2000" dirty="0">
                <a:solidFill>
                  <a:srgbClr val="002060"/>
                </a:solidFill>
                <a:latin typeface="+mj-lt"/>
              </a:rPr>
              <a:t>રબીન્દ્રનાથ</a:t>
            </a:r>
            <a:r>
              <a:rPr lang="en-US" sz="2000" dirty="0">
                <a:solidFill>
                  <a:srgbClr val="002060"/>
                </a:solidFill>
                <a:latin typeface="+mj-lt"/>
              </a:rPr>
              <a:t> </a:t>
            </a:r>
            <a:r>
              <a:rPr lang="gu-IN" sz="2000" dirty="0">
                <a:solidFill>
                  <a:srgbClr val="002060"/>
                </a:solidFill>
                <a:latin typeface="+mj-lt"/>
              </a:rPr>
              <a:t>ટાગોર</a:t>
            </a:r>
            <a:endParaRPr lang="en-US" sz="2000" dirty="0">
              <a:solidFill>
                <a:srgbClr val="002060"/>
              </a:solidFill>
              <a:latin typeface="+mj-lt"/>
            </a:endParaRPr>
          </a:p>
        </p:txBody>
      </p:sp>
      <p:sp>
        <p:nvSpPr>
          <p:cNvPr id="8" name="TextBox 7"/>
          <p:cNvSpPr txBox="1"/>
          <p:nvPr/>
        </p:nvSpPr>
        <p:spPr>
          <a:xfrm>
            <a:off x="7079426" y="3103842"/>
            <a:ext cx="2008733" cy="400110"/>
          </a:xfrm>
          <a:prstGeom prst="rect">
            <a:avLst/>
          </a:prstGeom>
          <a:noFill/>
        </p:spPr>
        <p:txBody>
          <a:bodyPr wrap="square" rtlCol="0">
            <a:spAutoFit/>
          </a:bodyPr>
          <a:lstStyle/>
          <a:p>
            <a:r>
              <a:rPr lang="gu-IN" sz="2000" dirty="0">
                <a:solidFill>
                  <a:srgbClr val="002060"/>
                </a:solidFill>
                <a:latin typeface="+mj-lt"/>
              </a:rPr>
              <a:t>બોધગયા નું મંદિર</a:t>
            </a:r>
            <a:endParaRPr lang="en-US" sz="2000" dirty="0">
              <a:solidFill>
                <a:srgbClr val="00206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cstate="print"/>
          <a:srcRect r="23626"/>
          <a:stretch>
            <a:fillRect/>
          </a:stretch>
        </p:blipFill>
        <p:spPr bwMode="auto">
          <a:xfrm>
            <a:off x="4186540" y="2074850"/>
            <a:ext cx="3375099" cy="2667000"/>
          </a:xfrm>
          <a:prstGeom prst="rect">
            <a:avLst/>
          </a:prstGeom>
          <a:noFill/>
          <a:ln w="9525">
            <a:noFill/>
            <a:miter lim="800000"/>
            <a:headEnd/>
            <a:tailEnd/>
          </a:ln>
          <a:effectLst/>
        </p:spPr>
      </p:pic>
      <p:sp>
        <p:nvSpPr>
          <p:cNvPr id="10" name="Horizontal Scroll 9"/>
          <p:cNvSpPr/>
          <p:nvPr/>
        </p:nvSpPr>
        <p:spPr>
          <a:xfrm>
            <a:off x="1282264" y="0"/>
            <a:ext cx="9448800" cy="1066800"/>
          </a:xfrm>
          <a:prstGeom prst="horizontalScroll">
            <a:avLst>
              <a:gd name="adj" fmla="val 7771"/>
            </a:avLst>
          </a:prstGeom>
          <a:solidFill>
            <a:schemeClr val="accent2">
              <a:lumMod val="5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3600" b="1" dirty="0">
                <a:effectLst>
                  <a:outerShdw blurRad="38100" dist="38100" dir="2700000" algn="tl">
                    <a:srgbClr val="000000">
                      <a:alpha val="43137"/>
                    </a:srgbClr>
                  </a:outerShdw>
                </a:effectLst>
                <a:latin typeface="Calibri" pitchFamily="34" charset="0"/>
                <a:cs typeface="Calibri" pitchFamily="34" charset="0"/>
              </a:rPr>
              <a:t>Present Names of Ancient regions</a:t>
            </a:r>
          </a:p>
        </p:txBody>
      </p:sp>
      <p:sp>
        <p:nvSpPr>
          <p:cNvPr id="7" name="Rectangle 6"/>
          <p:cNvSpPr/>
          <p:nvPr/>
        </p:nvSpPr>
        <p:spPr>
          <a:xfrm>
            <a:off x="1930400" y="1219200"/>
            <a:ext cx="8331200" cy="1415772"/>
          </a:xfrm>
          <a:prstGeom prst="rect">
            <a:avLst/>
          </a:prstGeom>
        </p:spPr>
        <p:txBody>
          <a:bodyPr wrap="square">
            <a:spAutoFit/>
          </a:bodyPr>
          <a:lstStyle/>
          <a:p>
            <a:pPr algn="ctr"/>
            <a:r>
              <a:rPr lang="gu-IN" sz="3200" dirty="0"/>
              <a:t>ચોલ શાસકોના પ્રદેશો</a:t>
            </a:r>
            <a:endParaRPr lang="en-US" sz="3200" dirty="0">
              <a:latin typeface="Calibri" pitchFamily="34" charset="0"/>
              <a:cs typeface="Calibri" pitchFamily="34" charset="0"/>
            </a:endParaRPr>
          </a:p>
          <a:p>
            <a:r>
              <a:rPr lang="en-US" sz="5400" b="1" dirty="0">
                <a:latin typeface="Calibri" pitchFamily="34" charset="0"/>
                <a:cs typeface="Calibri" pitchFamily="34" charset="0"/>
              </a:rPr>
              <a:t>  </a:t>
            </a:r>
          </a:p>
        </p:txBody>
      </p:sp>
      <p:sp>
        <p:nvSpPr>
          <p:cNvPr id="8" name="Horizontal Scroll 7"/>
          <p:cNvSpPr/>
          <p:nvPr/>
        </p:nvSpPr>
        <p:spPr>
          <a:xfrm>
            <a:off x="3454400" y="5181600"/>
            <a:ext cx="5384800" cy="1358900"/>
          </a:xfrm>
          <a:prstGeom prst="horizontalScroll">
            <a:avLst>
              <a:gd name="adj" fmla="val 5023"/>
            </a:avLst>
          </a:prstGeom>
          <a:ln>
            <a:solidFill>
              <a:schemeClr val="tx2">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gu-IN" sz="2400" dirty="0"/>
              <a:t>તમિલનાડુ અને આંધ્રપ્રદેશના કેટલાક ભાગો</a:t>
            </a:r>
          </a:p>
        </p:txBody>
      </p:sp>
      <p:sp>
        <p:nvSpPr>
          <p:cNvPr id="2" name="Horizontal Scroll 4">
            <a:extLst>
              <a:ext uri="{FF2B5EF4-FFF2-40B4-BE49-F238E27FC236}">
                <a16:creationId xmlns="" xmlns:a16="http://schemas.microsoft.com/office/drawing/2014/main" id="{852B6359-7AD4-4778-ED32-A275BE6DF1C5}"/>
              </a:ext>
            </a:extLst>
          </p:cNvPr>
          <p:cNvSpPr/>
          <p:nvPr/>
        </p:nvSpPr>
        <p:spPr>
          <a:xfrm>
            <a:off x="1371600" y="0"/>
            <a:ext cx="9448800" cy="1066800"/>
          </a:xfrm>
          <a:prstGeom prst="horizontalScroll">
            <a:avLst>
              <a:gd name="adj" fmla="val 7771"/>
            </a:avLst>
          </a:prstGeom>
          <a:solidFill>
            <a:schemeClr val="accent2">
              <a:lumMod val="5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gu-IN" sz="3600" dirty="0"/>
              <a:t>પ્રાચીન પ્રદેશોના વર્તમાન નામો</a:t>
            </a:r>
            <a:endParaRPr lang="en-US" sz="3600" b="1" dirty="0">
              <a:effectLst>
                <a:outerShdw blurRad="38100" dist="38100" dir="2700000" algn="tl">
                  <a:srgbClr val="000000">
                    <a:alpha val="43137"/>
                  </a:srgbClr>
                </a:outerShdw>
              </a:effectLst>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1000" fill="hold"/>
                                        <p:tgtEl>
                                          <p:spTgt spid="26626"/>
                                        </p:tgtEl>
                                        <p:attrNameLst>
                                          <p:attrName>ppt_w</p:attrName>
                                        </p:attrNameLst>
                                      </p:cBhvr>
                                      <p:tavLst>
                                        <p:tav tm="0">
                                          <p:val>
                                            <p:strVal val="4*#ppt_w"/>
                                          </p:val>
                                        </p:tav>
                                        <p:tav tm="100000">
                                          <p:val>
                                            <p:strVal val="#ppt_w"/>
                                          </p:val>
                                        </p:tav>
                                      </p:tavLst>
                                    </p:anim>
                                    <p:anim calcmode="lin" valueType="num">
                                      <p:cBhvr>
                                        <p:cTn id="8" dur="1000" fill="hold"/>
                                        <p:tgtEl>
                                          <p:spTgt spid="26626"/>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172666" y="1019891"/>
            <a:ext cx="9698534" cy="22313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spcBef>
                <a:spcPts val="1800"/>
              </a:spcBef>
            </a:pPr>
            <a:r>
              <a:rPr lang="gu-IN" sz="3600" b="1" dirty="0"/>
              <a:t>તમિલનાડુ અને આંધ્રપ્રદેશ</a:t>
            </a:r>
            <a:endParaRPr lang="en-US" sz="3600" b="1" dirty="0"/>
          </a:p>
          <a:p>
            <a:pPr lvl="0" algn="ctr">
              <a:spcBef>
                <a:spcPts val="1800"/>
              </a:spcBef>
            </a:pPr>
            <a:endParaRPr lang="en-US" sz="3200" dirty="0"/>
          </a:p>
          <a:p>
            <a:r>
              <a:rPr lang="gu-IN" sz="2800" dirty="0"/>
              <a:t>તમિલનાડુ તેની ગ્રામિણ હસ્તકલા ઉદ્યોગ </a:t>
            </a:r>
            <a:r>
              <a:rPr lang="gu-IN" sz="2800" dirty="0" smtClean="0"/>
              <a:t>અને </a:t>
            </a:r>
            <a:r>
              <a:rPr lang="gu-IN" sz="2800" dirty="0"/>
              <a:t>ચેન્નાઈની આધુનિક આઈ.ટી. </a:t>
            </a:r>
            <a:r>
              <a:rPr lang="gu-IN" sz="2800" dirty="0" smtClean="0"/>
              <a:t>ઉદ્યોગ</a:t>
            </a:r>
            <a:r>
              <a:rPr lang="en-IN" sz="2800" dirty="0" smtClean="0"/>
              <a:t> </a:t>
            </a:r>
            <a:r>
              <a:rPr lang="gu-IN" sz="2800" dirty="0" smtClean="0"/>
              <a:t>માટે </a:t>
            </a:r>
            <a:r>
              <a:rPr lang="gu-IN" sz="2800" dirty="0"/>
              <a:t>પ્રસિદ્ધ છે.</a:t>
            </a:r>
          </a:p>
        </p:txBody>
      </p:sp>
      <p:pic>
        <p:nvPicPr>
          <p:cNvPr id="5" name="Picture 4" descr="rock stone monument statue elephant sculpture art temple history carving relief chennai tamilnadu kanchipuram archaeological site stone carving indian elephant historic site ancient history mamallapuram elephants and mammoths classical sculpture terrestrial animal monolithic cave temples pallava cyril mahabalipura incia"/>
          <p:cNvPicPr/>
          <p:nvPr/>
        </p:nvPicPr>
        <p:blipFill>
          <a:blip r:embed="rId3" cstate="print"/>
          <a:srcRect/>
          <a:stretch>
            <a:fillRect/>
          </a:stretch>
        </p:blipFill>
        <p:spPr bwMode="auto">
          <a:xfrm>
            <a:off x="1216097" y="3510436"/>
            <a:ext cx="4470400" cy="2638025"/>
          </a:xfrm>
          <a:prstGeom prst="rect">
            <a:avLst/>
          </a:prstGeom>
          <a:noFill/>
          <a:ln w="9525">
            <a:noFill/>
            <a:miter lim="800000"/>
            <a:headEnd/>
            <a:tailEnd/>
          </a:ln>
        </p:spPr>
      </p:pic>
      <p:pic>
        <p:nvPicPr>
          <p:cNvPr id="8194" name="Picture 2" descr="File:Tidel Park Chennai.jpg"/>
          <p:cNvPicPr>
            <a:picLocks noChangeAspect="1" noChangeArrowheads="1"/>
          </p:cNvPicPr>
          <p:nvPr/>
        </p:nvPicPr>
        <p:blipFill>
          <a:blip r:embed="rId4"/>
          <a:srcRect/>
          <a:stretch>
            <a:fillRect/>
          </a:stretch>
        </p:blipFill>
        <p:spPr bwMode="auto">
          <a:xfrm>
            <a:off x="5829979" y="3475534"/>
            <a:ext cx="5080000" cy="27051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745">
                                            <p:txEl>
                                              <p:pRg st="0" end="0"/>
                                            </p:txEl>
                                          </p:spTgt>
                                        </p:tgtEl>
                                        <p:attrNameLst>
                                          <p:attrName>style.visibility</p:attrName>
                                        </p:attrNameLst>
                                      </p:cBhvr>
                                      <p:to>
                                        <p:strVal val="visible"/>
                                      </p:to>
                                    </p:set>
                                    <p:anim calcmode="lin" valueType="num">
                                      <p:cBhvr additive="base">
                                        <p:cTn id="7" dur="1000" fill="hold"/>
                                        <p:tgtEl>
                                          <p:spTgt spid="31745">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174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 presetClass="entr" presetSubtype="1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1000"/>
                                        <p:tgtEl>
                                          <p:spTgt spid="5"/>
                                        </p:tgtEl>
                                      </p:cBhvr>
                                    </p:animEffect>
                                  </p:childTnLst>
                                </p:cTn>
                              </p:par>
                            </p:childTnLst>
                          </p:cTn>
                        </p:par>
                        <p:par>
                          <p:cTn id="13" fill="hold">
                            <p:stCondLst>
                              <p:cond delay="2000"/>
                            </p:stCondLst>
                            <p:childTnLst>
                              <p:par>
                                <p:cTn id="14" presetID="20" presetClass="entr" presetSubtype="0" fill="hold" nodeType="afterEffect">
                                  <p:stCondLst>
                                    <p:cond delay="0"/>
                                  </p:stCondLst>
                                  <p:childTnLst>
                                    <p:set>
                                      <p:cBhvr>
                                        <p:cTn id="15" dur="1" fill="hold">
                                          <p:stCondLst>
                                            <p:cond delay="0"/>
                                          </p:stCondLst>
                                        </p:cTn>
                                        <p:tgtEl>
                                          <p:spTgt spid="8194"/>
                                        </p:tgtEl>
                                        <p:attrNameLst>
                                          <p:attrName>style.visibility</p:attrName>
                                        </p:attrNameLst>
                                      </p:cBhvr>
                                      <p:to>
                                        <p:strVal val="visible"/>
                                      </p:to>
                                    </p:set>
                                    <p:animEffect transition="in" filter="wedge">
                                      <p:cBhvr>
                                        <p:cTn id="16" dur="1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cstate="print"/>
          <a:srcRect r="23626"/>
          <a:stretch>
            <a:fillRect/>
          </a:stretch>
        </p:blipFill>
        <p:spPr bwMode="auto">
          <a:xfrm>
            <a:off x="4377719" y="2121094"/>
            <a:ext cx="3285187" cy="2773108"/>
          </a:xfrm>
          <a:prstGeom prst="rect">
            <a:avLst/>
          </a:prstGeom>
          <a:noFill/>
          <a:ln w="9525">
            <a:solidFill>
              <a:schemeClr val="accent3">
                <a:lumMod val="50000"/>
              </a:schemeClr>
            </a:solidFill>
            <a:miter lim="800000"/>
            <a:headEnd/>
            <a:tailEnd/>
          </a:ln>
          <a:effectLst/>
        </p:spPr>
      </p:pic>
      <p:sp>
        <p:nvSpPr>
          <p:cNvPr id="9" name="Horizontal Scroll 8"/>
          <p:cNvSpPr/>
          <p:nvPr/>
        </p:nvSpPr>
        <p:spPr>
          <a:xfrm>
            <a:off x="1282264" y="0"/>
            <a:ext cx="9448800" cy="1066800"/>
          </a:xfrm>
          <a:prstGeom prst="horizontalScroll">
            <a:avLst>
              <a:gd name="adj" fmla="val 7771"/>
            </a:avLst>
          </a:prstGeom>
          <a:solidFill>
            <a:schemeClr val="accent2">
              <a:lumMod val="5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3600" b="1" dirty="0">
                <a:effectLst>
                  <a:outerShdw blurRad="38100" dist="38100" dir="2700000" algn="tl">
                    <a:srgbClr val="000000">
                      <a:alpha val="43137"/>
                    </a:srgbClr>
                  </a:outerShdw>
                </a:effectLst>
                <a:latin typeface="Calibri" pitchFamily="34" charset="0"/>
                <a:cs typeface="Calibri" pitchFamily="34" charset="0"/>
              </a:rPr>
              <a:t>Present Names of Ancient regions</a:t>
            </a:r>
          </a:p>
        </p:txBody>
      </p:sp>
      <p:sp>
        <p:nvSpPr>
          <p:cNvPr id="6145" name="Rectangle 1"/>
          <p:cNvSpPr>
            <a:spLocks noChangeArrowheads="1"/>
          </p:cNvSpPr>
          <p:nvPr/>
        </p:nvSpPr>
        <p:spPr bwMode="auto">
          <a:xfrm>
            <a:off x="1219200" y="1411561"/>
            <a:ext cx="95504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gu-IN" sz="3200" dirty="0">
                <a:cs typeface="+mj-cs"/>
              </a:rPr>
              <a:t>ચાહમાણ શાસકોના પ્રદેશો</a:t>
            </a:r>
            <a:endParaRPr kumimoji="0" lang="en-US" sz="3200" b="1" i="0" u="none" strike="noStrike" cap="none" normalizeH="0" baseline="0" dirty="0">
              <a:ln>
                <a:noFill/>
              </a:ln>
              <a:solidFill>
                <a:schemeClr val="tx1"/>
              </a:solidFill>
              <a:effectLst/>
              <a:latin typeface="Calibri" pitchFamily="34" charset="0"/>
              <a:cs typeface="+mj-cs"/>
            </a:endParaRPr>
          </a:p>
        </p:txBody>
      </p:sp>
      <p:sp>
        <p:nvSpPr>
          <p:cNvPr id="6" name="Horizontal Scroll 5"/>
          <p:cNvSpPr/>
          <p:nvPr/>
        </p:nvSpPr>
        <p:spPr>
          <a:xfrm>
            <a:off x="3369733" y="5257800"/>
            <a:ext cx="5384800" cy="1371600"/>
          </a:xfrm>
          <a:prstGeom prst="horizontalScroll">
            <a:avLst>
              <a:gd name="adj" fmla="val 5023"/>
            </a:avLst>
          </a:prstGeom>
          <a:ln>
            <a:solidFill>
              <a:schemeClr val="tx2">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gu-IN" sz="2000" dirty="0"/>
              <a:t>પૂર્વ રાજસ્થાન, ગુજરાતના કેટલાક ભાગો, હરિયાણા અને દિલ્હી</a:t>
            </a:r>
          </a:p>
        </p:txBody>
      </p:sp>
      <p:sp>
        <p:nvSpPr>
          <p:cNvPr id="2" name="Horizontal Scroll 4">
            <a:extLst>
              <a:ext uri="{FF2B5EF4-FFF2-40B4-BE49-F238E27FC236}">
                <a16:creationId xmlns="" xmlns:a16="http://schemas.microsoft.com/office/drawing/2014/main" id="{D77FC294-1912-71F0-1678-75726B594767}"/>
              </a:ext>
            </a:extLst>
          </p:cNvPr>
          <p:cNvSpPr/>
          <p:nvPr/>
        </p:nvSpPr>
        <p:spPr>
          <a:xfrm>
            <a:off x="1219200" y="0"/>
            <a:ext cx="9601200" cy="1066800"/>
          </a:xfrm>
          <a:prstGeom prst="horizontalScroll">
            <a:avLst>
              <a:gd name="adj" fmla="val 7771"/>
            </a:avLst>
          </a:prstGeom>
          <a:solidFill>
            <a:schemeClr val="accent2">
              <a:lumMod val="5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gu-IN" sz="3600" dirty="0"/>
              <a:t>પ્રાચીન પ્રદેશોના વર્તમાન નામો</a:t>
            </a:r>
            <a:endParaRPr lang="en-US" sz="3600" b="1" dirty="0">
              <a:effectLst>
                <a:outerShdw blurRad="38100" dist="38100" dir="2700000" algn="tl">
                  <a:srgbClr val="000000">
                    <a:alpha val="43137"/>
                  </a:srgbClr>
                </a:outerShdw>
              </a:effectLst>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ppt_w</p:attrName>
                                        </p:attrNameLst>
                                      </p:cBhvr>
                                      <p:tavLst>
                                        <p:tav tm="0">
                                          <p:val>
                                            <p:strVal val="4*#ppt_w"/>
                                          </p:val>
                                        </p:tav>
                                        <p:tav tm="100000">
                                          <p:val>
                                            <p:strVal val="#ppt_w"/>
                                          </p:val>
                                        </p:tav>
                                      </p:tavLst>
                                    </p:anim>
                                    <p:anim calcmode="lin" valueType="num">
                                      <p:cBhvr>
                                        <p:cTn id="8" dur="1000" fill="hold"/>
                                        <p:tgtEl>
                                          <p:spTgt spid="27650"/>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219200" y="995065"/>
            <a:ext cx="9753600"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hangingPunct="0"/>
            <a:r>
              <a:rPr lang="gu-IN" sz="3600" b="1" dirty="0"/>
              <a:t>રાજસ્થાન, ગુજરાત</a:t>
            </a:r>
            <a:endParaRPr lang="en-US" sz="3600" b="1" dirty="0">
              <a:solidFill>
                <a:srgbClr val="333333"/>
              </a:solidFill>
              <a:latin typeface="Calibri" pitchFamily="34" charset="0"/>
              <a:ea typeface="Times New Roman" pitchFamily="18" charset="0"/>
              <a:cs typeface="Calibri" pitchFamily="34" charset="0"/>
            </a:endParaRPr>
          </a:p>
          <a:p>
            <a:pPr marL="571500" indent="-571500" algn="just" eaLnBrk="0" hangingPunct="0">
              <a:spcBef>
                <a:spcPts val="600"/>
              </a:spcBef>
              <a:buFont typeface="Wingdings" pitchFamily="2" charset="2"/>
              <a:buChar char="v"/>
            </a:pPr>
            <a:r>
              <a:rPr lang="gu-IN" sz="2800" dirty="0"/>
              <a:t>રાજસ્થાન વિશ્વવિખ્યાત કિલ્લાઓ અને મહેલો માટે ઓળખાય છે.</a:t>
            </a:r>
          </a:p>
          <a:p>
            <a:pPr marL="571500" indent="-571500" algn="just" eaLnBrk="0" hangingPunct="0">
              <a:spcBef>
                <a:spcPts val="600"/>
              </a:spcBef>
              <a:buFont typeface="Wingdings" pitchFamily="2" charset="2"/>
              <a:buChar char="v"/>
            </a:pPr>
            <a:r>
              <a:rPr lang="gu-IN" sz="2800" dirty="0"/>
              <a:t>ગુજરાતમાં સુરત અને અમદાવાદ જેવા સફળ વેપારી શહેરો છે.</a:t>
            </a:r>
          </a:p>
        </p:txBody>
      </p:sp>
      <p:sp>
        <p:nvSpPr>
          <p:cNvPr id="5122" name="AutoShape 2" descr="Cottage Textile Factory"/>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3" name="Picture 3"/>
          <p:cNvPicPr>
            <a:picLocks noChangeAspect="1" noChangeArrowheads="1"/>
          </p:cNvPicPr>
          <p:nvPr/>
        </p:nvPicPr>
        <p:blipFill>
          <a:blip r:embed="rId3" cstate="print"/>
          <a:srcRect/>
          <a:stretch>
            <a:fillRect/>
          </a:stretch>
        </p:blipFill>
        <p:spPr bwMode="auto">
          <a:xfrm>
            <a:off x="6538077" y="3691919"/>
            <a:ext cx="3861996" cy="1923454"/>
          </a:xfrm>
          <a:prstGeom prst="rect">
            <a:avLst/>
          </a:prstGeom>
          <a:noFill/>
          <a:ln w="9525">
            <a:noFill/>
            <a:miter lim="800000"/>
            <a:headEnd/>
            <a:tailEnd/>
          </a:ln>
          <a:effectLst/>
        </p:spPr>
      </p:pic>
      <p:pic>
        <p:nvPicPr>
          <p:cNvPr id="6" name="Picture 5" descr="C:\Users\Administrator\Downloads\22871864174_7e804e2984_w.jpg"/>
          <p:cNvPicPr/>
          <p:nvPr/>
        </p:nvPicPr>
        <p:blipFill>
          <a:blip r:embed="rId4"/>
          <a:srcRect/>
          <a:stretch>
            <a:fillRect/>
          </a:stretch>
        </p:blipFill>
        <p:spPr bwMode="auto">
          <a:xfrm>
            <a:off x="1864476" y="3691920"/>
            <a:ext cx="4368800" cy="1936115"/>
          </a:xfrm>
          <a:prstGeom prst="rect">
            <a:avLst/>
          </a:prstGeom>
          <a:noFill/>
          <a:ln w="9525">
            <a:noFill/>
            <a:miter lim="800000"/>
            <a:headEnd/>
            <a:tailEnd/>
          </a:ln>
        </p:spPr>
      </p:pic>
      <p:sp>
        <p:nvSpPr>
          <p:cNvPr id="7" name="TextBox 6"/>
          <p:cNvSpPr txBox="1"/>
          <p:nvPr/>
        </p:nvSpPr>
        <p:spPr>
          <a:xfrm>
            <a:off x="1969178" y="3249262"/>
            <a:ext cx="4165600" cy="307777"/>
          </a:xfrm>
          <a:prstGeom prst="rect">
            <a:avLst/>
          </a:prstGeom>
          <a:noFill/>
        </p:spPr>
        <p:txBody>
          <a:bodyPr wrap="square" rtlCol="0">
            <a:spAutoFit/>
          </a:bodyPr>
          <a:lstStyle/>
          <a:p>
            <a:pPr algn="ctr"/>
            <a:r>
              <a:rPr lang="gu-IN" dirty="0"/>
              <a:t>રાજસ્થાન નો કિલ્લો</a:t>
            </a:r>
            <a:endParaRPr lang="en-US" sz="2000" b="1" dirty="0">
              <a:solidFill>
                <a:schemeClr val="tx2"/>
              </a:solidFill>
              <a:latin typeface="+mn-lt"/>
            </a:endParaRPr>
          </a:p>
        </p:txBody>
      </p:sp>
      <p:sp>
        <p:nvSpPr>
          <p:cNvPr id="8" name="TextBox 7"/>
          <p:cNvSpPr txBox="1"/>
          <p:nvPr/>
        </p:nvSpPr>
        <p:spPr>
          <a:xfrm>
            <a:off x="6547383" y="3186441"/>
            <a:ext cx="3669233" cy="307777"/>
          </a:xfrm>
          <a:prstGeom prst="rect">
            <a:avLst/>
          </a:prstGeom>
          <a:noFill/>
        </p:spPr>
        <p:txBody>
          <a:bodyPr wrap="square" rtlCol="0">
            <a:spAutoFit/>
          </a:bodyPr>
          <a:lstStyle/>
          <a:p>
            <a:pPr algn="ctr"/>
            <a:r>
              <a:rPr lang="gu-IN" dirty="0"/>
              <a:t>સુરત ટેક્સટાઇલ્સ</a:t>
            </a:r>
            <a:endParaRPr lang="en-US" sz="2000" b="1" dirty="0">
              <a:solidFill>
                <a:schemeClr val="tx2"/>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793">
                                            <p:txEl>
                                              <p:pRg st="2" end="2"/>
                                            </p:txEl>
                                          </p:spTgt>
                                        </p:tgtEl>
                                        <p:attrNameLst>
                                          <p:attrName>style.visibility</p:attrName>
                                        </p:attrNameLst>
                                      </p:cBhvr>
                                      <p:to>
                                        <p:strVal val="visible"/>
                                      </p:to>
                                    </p:set>
                                    <p:anim calcmode="lin" valueType="num">
                                      <p:cBhvr additive="base">
                                        <p:cTn id="7" dur="500" fill="hold"/>
                                        <p:tgtEl>
                                          <p:spTgt spid="3379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793">
                                            <p:txEl>
                                              <p:pRg st="1" end="1"/>
                                            </p:txEl>
                                          </p:spTgt>
                                        </p:tgtEl>
                                        <p:attrNameLst>
                                          <p:attrName>style.visibility</p:attrName>
                                        </p:attrNameLst>
                                      </p:cBhvr>
                                      <p:to>
                                        <p:strVal val="visible"/>
                                      </p:to>
                                    </p:set>
                                    <p:anim calcmode="lin" valueType="num">
                                      <p:cBhvr additive="base">
                                        <p:cTn id="13" dur="500" fill="hold"/>
                                        <p:tgtEl>
                                          <p:spTgt spid="3379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123"/>
                                        </p:tgtEl>
                                        <p:attrNameLst>
                                          <p:attrName>style.visibility</p:attrName>
                                        </p:attrNameLst>
                                      </p:cBhvr>
                                      <p:to>
                                        <p:strVal val="visible"/>
                                      </p:to>
                                    </p:set>
                                    <p:anim calcmode="lin" valueType="num">
                                      <p:cBhvr additive="base">
                                        <p:cTn id="33" dur="500" fill="hold"/>
                                        <p:tgtEl>
                                          <p:spTgt spid="5123"/>
                                        </p:tgtEl>
                                        <p:attrNameLst>
                                          <p:attrName>ppt_x</p:attrName>
                                        </p:attrNameLst>
                                      </p:cBhvr>
                                      <p:tavLst>
                                        <p:tav tm="0">
                                          <p:val>
                                            <p:strVal val="#ppt_x"/>
                                          </p:val>
                                        </p:tav>
                                        <p:tav tm="100000">
                                          <p:val>
                                            <p:strVal val="#ppt_x"/>
                                          </p:val>
                                        </p:tav>
                                      </p:tavLst>
                                    </p:anim>
                                    <p:anim calcmode="lin" valueType="num">
                                      <p:cBhvr additive="base">
                                        <p:cTn id="34"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117600" y="89357"/>
            <a:ext cx="9855200" cy="32316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1" algn="ctr"/>
            <a:r>
              <a:rPr lang="gu-IN" sz="3200" b="1" dirty="0"/>
              <a:t>હરિયાણા, દિલ્હી</a:t>
            </a:r>
            <a:endParaRPr lang="en-US" sz="3200" b="1" dirty="0"/>
          </a:p>
          <a:p>
            <a:pPr lvl="1" algn="ctr"/>
            <a:endParaRPr lang="en-US" sz="3200" b="1" dirty="0">
              <a:solidFill>
                <a:srgbClr val="333333"/>
              </a:solidFill>
              <a:latin typeface="Calibri" pitchFamily="34" charset="0"/>
              <a:ea typeface="Times New Roman" pitchFamily="18" charset="0"/>
              <a:cs typeface="Calibri" pitchFamily="34" charset="0"/>
            </a:endParaRPr>
          </a:p>
          <a:p>
            <a:pPr marL="573088" lvl="1" indent="-573088" algn="just">
              <a:buFont typeface="Wingdings" pitchFamily="2" charset="2"/>
              <a:buChar char="v"/>
            </a:pPr>
            <a:r>
              <a:rPr lang="gu-IN" sz="2800" dirty="0"/>
              <a:t>ચંદીગઢ, હરિયાણાની રાજધાની આધુનિક શહેરના ઉદાહરણરૂપ નિર્માણ માટે જાણીતી છે. </a:t>
            </a:r>
            <a:endParaRPr lang="en-US" sz="2800" dirty="0"/>
          </a:p>
          <a:p>
            <a:pPr marL="573088" lvl="1" indent="-573088" algn="just">
              <a:buFont typeface="Wingdings" pitchFamily="2" charset="2"/>
              <a:buChar char="v"/>
            </a:pPr>
            <a:endParaRPr lang="en-US" sz="2800" dirty="0"/>
          </a:p>
          <a:p>
            <a:pPr marL="573088" lvl="1" indent="-573088" algn="just">
              <a:buFont typeface="Wingdings" pitchFamily="2" charset="2"/>
              <a:buChar char="v"/>
            </a:pPr>
            <a:r>
              <a:rPr lang="gu-IN" sz="2800" dirty="0"/>
              <a:t>ચાહમાણ શાસનકાળની દિલ્હી હવે ભારતની રાજધાની બની ગઈ છે.</a:t>
            </a:r>
          </a:p>
        </p:txBody>
      </p:sp>
      <p:pic>
        <p:nvPicPr>
          <p:cNvPr id="4" name="Picture 3" descr="Red Fort, Delhi, India, Travel, Ancient, Castle"/>
          <p:cNvPicPr/>
          <p:nvPr/>
        </p:nvPicPr>
        <p:blipFill>
          <a:blip r:embed="rId3"/>
          <a:srcRect/>
          <a:stretch>
            <a:fillRect/>
          </a:stretch>
        </p:blipFill>
        <p:spPr bwMode="auto">
          <a:xfrm>
            <a:off x="6344958" y="3764046"/>
            <a:ext cx="4673600" cy="2130504"/>
          </a:xfrm>
          <a:prstGeom prst="rect">
            <a:avLst/>
          </a:prstGeom>
          <a:noFill/>
          <a:ln w="9525">
            <a:noFill/>
            <a:miter lim="800000"/>
            <a:headEnd/>
            <a:tailEnd/>
          </a:ln>
        </p:spPr>
      </p:pic>
      <p:grpSp>
        <p:nvGrpSpPr>
          <p:cNvPr id="2" name="Group 6"/>
          <p:cNvGrpSpPr/>
          <p:nvPr/>
        </p:nvGrpSpPr>
        <p:grpSpPr>
          <a:xfrm>
            <a:off x="1720996" y="3750087"/>
            <a:ext cx="4368800" cy="2106676"/>
            <a:chOff x="1453036" y="4315480"/>
            <a:chExt cx="3276600" cy="2106676"/>
          </a:xfrm>
        </p:grpSpPr>
        <p:pic>
          <p:nvPicPr>
            <p:cNvPr id="5" name="Picture 4" descr="Chandigarh The City Beautiful, cloud, highway"/>
            <p:cNvPicPr/>
            <p:nvPr/>
          </p:nvPicPr>
          <p:blipFill>
            <a:blip r:embed="rId4"/>
            <a:srcRect/>
            <a:stretch>
              <a:fillRect/>
            </a:stretch>
          </p:blipFill>
          <p:spPr bwMode="auto">
            <a:xfrm>
              <a:off x="1453036" y="4315480"/>
              <a:ext cx="3276600" cy="2106676"/>
            </a:xfrm>
            <a:prstGeom prst="rect">
              <a:avLst/>
            </a:prstGeom>
            <a:noFill/>
            <a:ln w="9525">
              <a:noFill/>
              <a:miter lim="800000"/>
              <a:headEnd/>
              <a:tailEnd/>
            </a:ln>
          </p:spPr>
        </p:pic>
        <p:sp>
          <p:nvSpPr>
            <p:cNvPr id="6" name="Rectangle 5"/>
            <p:cNvSpPr/>
            <p:nvPr/>
          </p:nvSpPr>
          <p:spPr>
            <a:xfrm>
              <a:off x="3774518" y="4419599"/>
              <a:ext cx="863795" cy="400110"/>
            </a:xfrm>
            <a:prstGeom prst="rect">
              <a:avLst/>
            </a:prstGeom>
          </p:spPr>
          <p:txBody>
            <a:bodyPr wrap="square">
              <a:spAutoFit/>
            </a:bodyPr>
            <a:lstStyle/>
            <a:p>
              <a:r>
                <a:rPr lang="gu-IN" sz="2000" dirty="0">
                  <a:solidFill>
                    <a:schemeClr val="bg1"/>
                  </a:solidFill>
                </a:rPr>
                <a:t>ચંદીગઢ</a:t>
              </a:r>
              <a:r>
                <a:rPr lang="en-US" sz="2000" b="1" dirty="0">
                  <a:solidFill>
                    <a:schemeClr val="bg1"/>
                  </a:solidFill>
                  <a:latin typeface="Calibri" pitchFamily="34" charset="0"/>
                  <a:cs typeface="Calibri" pitchFamily="34" charset="0"/>
                </a:rPr>
                <a:t> </a:t>
              </a:r>
              <a:endParaRPr lang="en-US" sz="2000" b="1" dirty="0">
                <a:solidFill>
                  <a:schemeClr val="bg1"/>
                </a:solidFill>
              </a:endParaRPr>
            </a:p>
          </p:txBody>
        </p:sp>
      </p:grpSp>
      <p:sp>
        <p:nvSpPr>
          <p:cNvPr id="8" name="TextBox 7"/>
          <p:cNvSpPr txBox="1"/>
          <p:nvPr/>
        </p:nvSpPr>
        <p:spPr>
          <a:xfrm>
            <a:off x="9423206" y="3846064"/>
            <a:ext cx="1375090" cy="400110"/>
          </a:xfrm>
          <a:prstGeom prst="rect">
            <a:avLst/>
          </a:prstGeom>
          <a:noFill/>
        </p:spPr>
        <p:txBody>
          <a:bodyPr wrap="square" rtlCol="0">
            <a:spAutoFit/>
          </a:bodyPr>
          <a:lstStyle/>
          <a:p>
            <a:r>
              <a:rPr lang="gu-IN" sz="2000" b="1" dirty="0" smtClean="0">
                <a:solidFill>
                  <a:schemeClr val="bg1"/>
                </a:solidFill>
                <a:latin typeface="+mj-lt"/>
              </a:rPr>
              <a:t>લાલ કિલ્લો </a:t>
            </a:r>
            <a:endParaRPr lang="en-US" sz="2000" b="1" dirty="0">
              <a:solidFill>
                <a:schemeClr val="bg1"/>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793">
                                            <p:txEl>
                                              <p:pRg st="2" end="2"/>
                                            </p:txEl>
                                          </p:spTgt>
                                        </p:tgtEl>
                                        <p:attrNameLst>
                                          <p:attrName>style.visibility</p:attrName>
                                        </p:attrNameLst>
                                      </p:cBhvr>
                                      <p:to>
                                        <p:strVal val="visible"/>
                                      </p:to>
                                    </p:set>
                                    <p:anim calcmode="lin" valueType="num">
                                      <p:cBhvr additive="base">
                                        <p:cTn id="7" dur="1000" fill="hold"/>
                                        <p:tgtEl>
                                          <p:spTgt spid="33793">
                                            <p:txEl>
                                              <p:pRg st="2" end="2"/>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379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793">
                                            <p:txEl>
                                              <p:pRg st="4" end="4"/>
                                            </p:txEl>
                                          </p:spTgt>
                                        </p:tgtEl>
                                        <p:attrNameLst>
                                          <p:attrName>style.visibility</p:attrName>
                                        </p:attrNameLst>
                                      </p:cBhvr>
                                      <p:to>
                                        <p:strVal val="visible"/>
                                      </p:to>
                                    </p:set>
                                    <p:anim calcmode="lin" valueType="num">
                                      <p:cBhvr additive="base">
                                        <p:cTn id="13" dur="1000" fill="hold"/>
                                        <p:tgtEl>
                                          <p:spTgt spid="33793">
                                            <p:txEl>
                                              <p:pRg st="4" end="4"/>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3793">
                                            <p:txEl>
                                              <p:pRg st="4" end="4"/>
                                            </p:txEl>
                                          </p:spTgt>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bwMode="auto">
          <a:xfrm>
            <a:off x="609600" y="-54592"/>
            <a:ext cx="10972800" cy="1143000"/>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r>
              <a:rPr lang="en-IN" dirty="0" smtClean="0">
                <a:solidFill>
                  <a:schemeClr val="dk1"/>
                </a:solidFill>
                <a:latin typeface="Calibri"/>
                <a:ea typeface="Calibri"/>
                <a:cs typeface="Calibri"/>
                <a:sym typeface="Calibri"/>
              </a:rPr>
              <a:t>Attribution / Citation</a:t>
            </a:r>
            <a:endParaRPr lang="en-IN" dirty="0"/>
          </a:p>
        </p:txBody>
      </p:sp>
      <p:graphicFrame>
        <p:nvGraphicFramePr>
          <p:cNvPr id="5" name="Table 4"/>
          <p:cNvGraphicFramePr>
            <a:graphicFrameLocks noGrp="1"/>
          </p:cNvGraphicFramePr>
          <p:nvPr/>
        </p:nvGraphicFramePr>
        <p:xfrm>
          <a:off x="711200" y="555506"/>
          <a:ext cx="9956800" cy="5246314"/>
        </p:xfrm>
        <a:graphic>
          <a:graphicData uri="http://schemas.openxmlformats.org/drawingml/2006/table">
            <a:tbl>
              <a:tblPr firstRow="1" bandRow="1">
                <a:tableStyleId>{5C22544A-7EE6-4342-B048-85BDC9FD1C3A}</a:tableStyleId>
              </a:tblPr>
              <a:tblGrid>
                <a:gridCol w="905164">
                  <a:extLst>
                    <a:ext uri="{9D8B030D-6E8A-4147-A177-3AD203B41FA5}">
                      <a16:colId xmlns="" xmlns:a16="http://schemas.microsoft.com/office/drawing/2014/main" val="20000"/>
                    </a:ext>
                  </a:extLst>
                </a:gridCol>
                <a:gridCol w="1447923">
                  <a:extLst>
                    <a:ext uri="{9D8B030D-6E8A-4147-A177-3AD203B41FA5}">
                      <a16:colId xmlns="" xmlns:a16="http://schemas.microsoft.com/office/drawing/2014/main" val="20001"/>
                    </a:ext>
                  </a:extLst>
                </a:gridCol>
                <a:gridCol w="5765606">
                  <a:extLst>
                    <a:ext uri="{9D8B030D-6E8A-4147-A177-3AD203B41FA5}">
                      <a16:colId xmlns="" xmlns:a16="http://schemas.microsoft.com/office/drawing/2014/main" val="20002"/>
                    </a:ext>
                  </a:extLst>
                </a:gridCol>
                <a:gridCol w="1838107"/>
              </a:tblGrid>
              <a:tr h="353372">
                <a:tc>
                  <a:txBody>
                    <a:bodyPr/>
                    <a:lstStyle/>
                    <a:p>
                      <a:pPr algn="ctr"/>
                      <a:r>
                        <a:rPr lang="en-US" dirty="0"/>
                        <a:t>Slide#</a:t>
                      </a:r>
                      <a:endParaRPr lang="en-IN" dirty="0">
                        <a:solidFill>
                          <a:schemeClr val="tx1"/>
                        </a:solidFill>
                      </a:endParaRPr>
                    </a:p>
                  </a:txBody>
                  <a:tcPr marL="121920" marR="121920"/>
                </a:tc>
                <a:tc>
                  <a:txBody>
                    <a:bodyPr/>
                    <a:lstStyle/>
                    <a:p>
                      <a:pPr algn="ctr"/>
                      <a:r>
                        <a:rPr lang="en-US" dirty="0"/>
                        <a:t>Thumbnail</a:t>
                      </a:r>
                      <a:endParaRPr lang="en-IN" dirty="0">
                        <a:solidFill>
                          <a:schemeClr val="tx1"/>
                        </a:solidFill>
                      </a:endParaRPr>
                    </a:p>
                  </a:txBody>
                  <a:tcPr marL="121920" marR="121920"/>
                </a:tc>
                <a:tc>
                  <a:txBody>
                    <a:bodyPr/>
                    <a:lstStyle/>
                    <a:p>
                      <a:pPr algn="ctr"/>
                      <a:r>
                        <a:rPr lang="en-US" dirty="0"/>
                        <a:t>Source and Attribution</a:t>
                      </a:r>
                      <a:endParaRPr lang="en-IN" dirty="0">
                        <a:solidFill>
                          <a:schemeClr val="tx1"/>
                        </a:solidFill>
                      </a:endParaRPr>
                    </a:p>
                  </a:txBody>
                  <a:tcPr marL="121920" marR="121920"/>
                </a:tc>
                <a:tc>
                  <a:txBody>
                    <a:bodyPr/>
                    <a:lstStyle/>
                    <a:p>
                      <a:pPr marL="0" marR="0" lvl="0" indent="0" algn="ctr" rtl="0">
                        <a:lnSpc>
                          <a:spcPct val="100000"/>
                        </a:lnSpc>
                        <a:spcBef>
                          <a:spcPts val="0"/>
                        </a:spcBef>
                        <a:spcAft>
                          <a:spcPts val="0"/>
                        </a:spcAft>
                        <a:buClr>
                          <a:srgbClr val="000000"/>
                        </a:buClr>
                        <a:buSzPts val="2000"/>
                        <a:buFont typeface="Arial"/>
                        <a:buNone/>
                      </a:pPr>
                      <a:r>
                        <a:rPr lang="en-IN" sz="2000" u="none" strike="noStrike" cap="none" dirty="0"/>
                        <a:t>Author </a:t>
                      </a:r>
                      <a:endParaRPr sz="1400" u="none" strike="noStrike" cap="none"/>
                    </a:p>
                  </a:txBody>
                  <a:tcPr marL="91450" marR="91450" marT="45725" marB="45725"/>
                </a:tc>
                <a:extLst>
                  <a:ext uri="{0D108BD9-81ED-4DB2-BD59-A6C34878D82A}">
                    <a16:rowId xmlns="" xmlns:a16="http://schemas.microsoft.com/office/drawing/2014/main" val="10000"/>
                  </a:ext>
                </a:extLst>
              </a:tr>
              <a:tr h="387684">
                <a:tc>
                  <a:txBody>
                    <a:bodyPr/>
                    <a:lstStyle/>
                    <a:p>
                      <a:r>
                        <a:rPr lang="en-US" dirty="0"/>
                        <a:t>2,5,7,9,11</a:t>
                      </a:r>
                    </a:p>
                  </a:txBody>
                  <a:tcPr marL="121920" marR="121920" anchor="ctr"/>
                </a:tc>
                <a:tc>
                  <a:txBody>
                    <a:bodyPr/>
                    <a:lstStyle/>
                    <a:p>
                      <a:endParaRPr lang="en-IN" sz="1200" dirty="0">
                        <a:solidFill>
                          <a:schemeClr val="tx1"/>
                        </a:solidFill>
                      </a:endParaRPr>
                    </a:p>
                  </a:txBody>
                  <a:tcPr marL="121920" marR="121920"/>
                </a:tc>
                <a:tc>
                  <a:txBody>
                    <a:bodyPr/>
                    <a:lstStyle/>
                    <a:p>
                      <a:r>
                        <a:rPr lang="en-US" sz="1100" dirty="0"/>
                        <a:t>India</a:t>
                      </a:r>
                      <a:r>
                        <a:rPr lang="en-US" sz="1100" baseline="0" dirty="0"/>
                        <a:t> map – SSSVV Gallery (Keyword: India map)</a:t>
                      </a:r>
                      <a:endParaRPr lang="en-US" sz="1100" dirty="0"/>
                    </a:p>
                  </a:txBody>
                  <a:tcPr marL="121920" marR="121920"/>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p>
                  </a:txBody>
                  <a:tcPr marL="91450" marR="91450" marT="45725" marB="45725"/>
                </a:tc>
                <a:extLst>
                  <a:ext uri="{0D108BD9-81ED-4DB2-BD59-A6C34878D82A}">
                    <a16:rowId xmlns="" xmlns:a16="http://schemas.microsoft.com/office/drawing/2014/main" val="10001"/>
                  </a:ext>
                </a:extLst>
              </a:tr>
              <a:tr h="311930">
                <a:tc>
                  <a:txBody>
                    <a:bodyPr/>
                    <a:lstStyle/>
                    <a:p>
                      <a:pPr algn="ctr"/>
                      <a:r>
                        <a:rPr lang="en-US" dirty="0"/>
                        <a:t>3</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t>https://www.flickr.com/photos/eviltomthai/2133146585(attribute to Tom </a:t>
                      </a:r>
                      <a:r>
                        <a:rPr lang="en-US" sz="800" dirty="0" err="1"/>
                        <a:t>ThaiI</a:t>
                      </a:r>
                      <a:r>
                        <a:rPr lang="en-US" sz="800" dirty="0"/>
                        <a:t>)</a:t>
                      </a:r>
                      <a:endParaRPr lang="en-US" sz="800" b="0" i="0" kern="1200" dirty="0">
                        <a:solidFill>
                          <a:schemeClr val="tx1"/>
                        </a:solidFill>
                        <a:latin typeface="+mn-lt"/>
                        <a:ea typeface="+mn-ea"/>
                        <a:cs typeface="+mn-cs"/>
                      </a:endParaRPr>
                    </a:p>
                  </a:txBody>
                  <a:tcPr marL="121920" marR="121920"/>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p>
                  </a:txBody>
                  <a:tcPr marL="91450" marR="91450" marT="45725" marB="45725"/>
                </a:tc>
                <a:extLst>
                  <a:ext uri="{0D108BD9-81ED-4DB2-BD59-A6C34878D82A}">
                    <a16:rowId xmlns="" xmlns:a16="http://schemas.microsoft.com/office/drawing/2014/main" val="10002"/>
                  </a:ext>
                </a:extLst>
              </a:tr>
              <a:tr h="250970">
                <a:tc>
                  <a:txBody>
                    <a:bodyPr/>
                    <a:lstStyle/>
                    <a:p>
                      <a:pPr algn="ctr"/>
                      <a:r>
                        <a:rPr lang="en-US" dirty="0"/>
                        <a:t>3</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t>https://pixabay.com/photos/mahadev-1008-shivlinga-khajuraho-3880569/</a:t>
                      </a:r>
                    </a:p>
                  </a:txBody>
                  <a:tcPr marL="121920" marR="121920"/>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p>
                  </a:txBody>
                  <a:tcPr marL="91450" marR="91450" marT="45725" marB="45725"/>
                </a:tc>
                <a:extLst>
                  <a:ext uri="{0D108BD9-81ED-4DB2-BD59-A6C34878D82A}">
                    <a16:rowId xmlns="" xmlns:a16="http://schemas.microsoft.com/office/drawing/2014/main" val="10003"/>
                  </a:ext>
                </a:extLst>
              </a:tr>
              <a:tr h="342410">
                <a:tc>
                  <a:txBody>
                    <a:bodyPr/>
                    <a:lstStyle/>
                    <a:p>
                      <a:pPr algn="ctr"/>
                      <a:r>
                        <a:rPr lang="en-US" dirty="0"/>
                        <a:t>4</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t>https://www.flickr.com/photos/ninara/46568410464</a:t>
                      </a:r>
                      <a:r>
                        <a:rPr lang="en-US" sz="800" kern="1200" dirty="0"/>
                        <a:t>(attribute</a:t>
                      </a:r>
                      <a:r>
                        <a:rPr lang="en-US" sz="800" kern="1200" baseline="0" dirty="0"/>
                        <a:t> to </a:t>
                      </a:r>
                      <a:r>
                        <a:rPr lang="en-US" sz="800" kern="1200" baseline="0" dirty="0" err="1"/>
                        <a:t>Ninara</a:t>
                      </a:r>
                      <a:r>
                        <a:rPr lang="en-US" sz="800" kern="1200" baseline="0" dirty="0"/>
                        <a:t>)</a:t>
                      </a:r>
                      <a:endParaRPr lang="en-US" sz="800" dirty="0"/>
                    </a:p>
                  </a:txBody>
                  <a:tcPr marL="121920" marR="121920"/>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p>
                  </a:txBody>
                  <a:tcPr marL="91450" marR="91450" marT="45725" marB="45725"/>
                </a:tc>
                <a:extLst>
                  <a:ext uri="{0D108BD9-81ED-4DB2-BD59-A6C34878D82A}">
                    <a16:rowId xmlns="" xmlns:a16="http://schemas.microsoft.com/office/drawing/2014/main" val="10004"/>
                  </a:ext>
                </a:extLst>
              </a:tr>
              <a:tr h="281450">
                <a:tc>
                  <a:txBody>
                    <a:bodyPr/>
                    <a:lstStyle/>
                    <a:p>
                      <a:pPr algn="ctr"/>
                      <a:r>
                        <a:rPr lang="en-US" dirty="0"/>
                        <a:t>4</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u="sng" dirty="0"/>
                        <a:t>https://www.flickr.com/photos/129501455@N02/17602267481</a:t>
                      </a:r>
                      <a:endParaRPr lang="en-US" sz="8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800" kern="1200" dirty="0">
                        <a:solidFill>
                          <a:schemeClr val="dk1"/>
                        </a:solidFill>
                        <a:latin typeface="+mn-lt"/>
                        <a:ea typeface="+mn-ea"/>
                        <a:cs typeface="+mn-cs"/>
                        <a:hlinkClick r:id=""/>
                      </a:endParaRPr>
                    </a:p>
                  </a:txBody>
                  <a:tcPr marL="121920" marR="121920"/>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p>
                  </a:txBody>
                  <a:tcPr marL="91450" marR="91450" marT="45725" marB="45725"/>
                </a:tc>
                <a:extLst>
                  <a:ext uri="{0D108BD9-81ED-4DB2-BD59-A6C34878D82A}">
                    <a16:rowId xmlns="" xmlns:a16="http://schemas.microsoft.com/office/drawing/2014/main" val="10005"/>
                  </a:ext>
                </a:extLst>
              </a:tr>
              <a:tr h="372890">
                <a:tc>
                  <a:txBody>
                    <a:bodyPr/>
                    <a:lstStyle/>
                    <a:p>
                      <a:pPr algn="ctr"/>
                      <a:r>
                        <a:rPr lang="en-US" dirty="0"/>
                        <a:t>6</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u="sng" kern="1200" dirty="0"/>
                        <a:t>https://www.needpix.com/photo/1119295/pune-india-waterfall-monsoon-lonavala</a:t>
                      </a:r>
                      <a:endParaRPr lang="en-US" sz="800" kern="1200" dirty="0">
                        <a:solidFill>
                          <a:schemeClr val="dk1"/>
                        </a:solidFill>
                        <a:latin typeface="+mn-lt"/>
                        <a:ea typeface="+mn-ea"/>
                        <a:cs typeface="+mn-cs"/>
                      </a:endParaRPr>
                    </a:p>
                  </a:txBody>
                  <a:tcPr marL="121920" marR="121920"/>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p>
                  </a:txBody>
                  <a:tcPr marL="91450" marR="91450" marT="45725" marB="45725"/>
                </a:tc>
                <a:extLst>
                  <a:ext uri="{0D108BD9-81ED-4DB2-BD59-A6C34878D82A}">
                    <a16:rowId xmlns="" xmlns:a16="http://schemas.microsoft.com/office/drawing/2014/main" val="10006"/>
                  </a:ext>
                </a:extLst>
              </a:tr>
              <a:tr h="310504">
                <a:tc>
                  <a:txBody>
                    <a:bodyPr/>
                    <a:lstStyle/>
                    <a:p>
                      <a:pPr algn="ctr"/>
                      <a:r>
                        <a:rPr lang="en-US" dirty="0"/>
                        <a:t>6</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u="sng" kern="1200" dirty="0"/>
                        <a:t>https://commons.wikimedia.org/wiki/File:Cyber_Towers_Madhapur_Hyderabad.jpg</a:t>
                      </a:r>
                      <a:endParaRPr lang="en-US" sz="900" kern="1200" dirty="0">
                        <a:solidFill>
                          <a:schemeClr val="dk1"/>
                        </a:solidFill>
                        <a:latin typeface="+mn-lt"/>
                        <a:ea typeface="+mn-ea"/>
                        <a:cs typeface="+mn-cs"/>
                      </a:endParaRPr>
                    </a:p>
                  </a:txBody>
                  <a:tcPr marL="121920" marR="121920"/>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p>
                  </a:txBody>
                  <a:tcPr marL="91450" marR="91450" marT="45725" marB="45725"/>
                </a:tc>
                <a:extLst>
                  <a:ext uri="{0D108BD9-81ED-4DB2-BD59-A6C34878D82A}">
                    <a16:rowId xmlns="" xmlns:a16="http://schemas.microsoft.com/office/drawing/2014/main" val="10007"/>
                  </a:ext>
                </a:extLst>
              </a:tr>
              <a:tr h="202398">
                <a:tc>
                  <a:txBody>
                    <a:bodyPr/>
                    <a:lstStyle/>
                    <a:p>
                      <a:pPr algn="ctr"/>
                      <a:r>
                        <a:rPr lang="en-US" dirty="0"/>
                        <a:t>6</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u="sng" kern="1200" dirty="0"/>
                        <a:t>https://commons.wikimedia.org/wiki/File:IBM_Bangalore_Manyata.JPG</a:t>
                      </a:r>
                      <a:endParaRPr lang="en-US" sz="800" kern="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800" kern="1200" dirty="0">
                        <a:solidFill>
                          <a:schemeClr val="dk1"/>
                        </a:solidFill>
                        <a:latin typeface="+mn-lt"/>
                        <a:ea typeface="+mn-ea"/>
                        <a:cs typeface="+mn-cs"/>
                      </a:endParaRPr>
                    </a:p>
                  </a:txBody>
                  <a:tcPr marL="121920" marR="121920"/>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p>
                  </a:txBody>
                  <a:tcPr marL="91450" marR="91450" marT="45725" marB="45725"/>
                </a:tc>
                <a:extLst>
                  <a:ext uri="{0D108BD9-81ED-4DB2-BD59-A6C34878D82A}">
                    <a16:rowId xmlns="" xmlns:a16="http://schemas.microsoft.com/office/drawing/2014/main" val="10008"/>
                  </a:ext>
                </a:extLst>
              </a:tr>
              <a:tr h="321466">
                <a:tc>
                  <a:txBody>
                    <a:bodyPr/>
                    <a:lstStyle/>
                    <a:p>
                      <a:pPr algn="ctr"/>
                      <a:r>
                        <a:rPr lang="en-US" dirty="0"/>
                        <a:t>8</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u="sng" kern="1200" dirty="0"/>
                        <a:t>https://commons.wikimedia.org/wiki/File:Rabindranath_Tagore.jpg</a:t>
                      </a:r>
                      <a:endParaRPr lang="en-US" sz="800" kern="1200" dirty="0">
                        <a:solidFill>
                          <a:schemeClr val="dk1"/>
                        </a:solidFill>
                        <a:latin typeface="+mn-lt"/>
                        <a:ea typeface="+mn-ea"/>
                        <a:cs typeface="+mn-cs"/>
                      </a:endParaRPr>
                    </a:p>
                  </a:txBody>
                  <a:tcPr marL="121920" marR="121920"/>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p>
                  </a:txBody>
                  <a:tcPr marL="91450" marR="91450" marT="45725" marB="45725"/>
                </a:tc>
                <a:extLst>
                  <a:ext uri="{0D108BD9-81ED-4DB2-BD59-A6C34878D82A}">
                    <a16:rowId xmlns="" xmlns:a16="http://schemas.microsoft.com/office/drawing/2014/main" val="10009"/>
                  </a:ext>
                </a:extLst>
              </a:tr>
              <a:tr h="336706">
                <a:tc>
                  <a:txBody>
                    <a:bodyPr/>
                    <a:lstStyle/>
                    <a:p>
                      <a:pPr algn="ctr"/>
                      <a:r>
                        <a:rPr lang="en-US" dirty="0"/>
                        <a:t>8</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u="sng" kern="1200" dirty="0"/>
                        <a:t>https://commons.wikimedia.org/wiki/File:Mahabodhi_Temple_-_Eastern_Entrance_(9219470029).jpg</a:t>
                      </a:r>
                      <a:r>
                        <a:rPr lang="en-US" sz="800" kern="1200" dirty="0"/>
                        <a:t>  </a:t>
                      </a:r>
                      <a:r>
                        <a:rPr lang="en-US" sz="800" dirty="0"/>
                        <a:t>attribute to: </a:t>
                      </a:r>
                      <a:r>
                        <a:rPr lang="en-US" sz="800" dirty="0" err="1"/>
                        <a:t>Anandajoti</a:t>
                      </a:r>
                      <a:r>
                        <a:rPr lang="en-US" sz="800" dirty="0"/>
                        <a:t> </a:t>
                      </a:r>
                      <a:r>
                        <a:rPr lang="en-US" sz="800" dirty="0" err="1"/>
                        <a:t>Bhikku</a:t>
                      </a:r>
                      <a:endParaRPr lang="en-US" sz="800" kern="1200" dirty="0">
                        <a:solidFill>
                          <a:schemeClr val="dk1"/>
                        </a:solidFill>
                        <a:latin typeface="+mn-lt"/>
                        <a:ea typeface="+mn-ea"/>
                        <a:cs typeface="+mn-cs"/>
                      </a:endParaRPr>
                    </a:p>
                  </a:txBody>
                  <a:tcPr marL="121920" marR="121920"/>
                </a:tc>
                <a:tc>
                  <a:txBody>
                    <a:bodyPr/>
                    <a:lstStyle/>
                    <a:p>
                      <a:pPr marL="0" marR="0" lvl="0" indent="0" algn="l" rtl="0">
                        <a:lnSpc>
                          <a:spcPct val="100000"/>
                        </a:lnSpc>
                        <a:spcBef>
                          <a:spcPts val="0"/>
                        </a:spcBef>
                        <a:spcAft>
                          <a:spcPts val="0"/>
                        </a:spcAft>
                        <a:buClr>
                          <a:srgbClr val="000000"/>
                        </a:buClr>
                        <a:buSzPts val="900"/>
                        <a:buFont typeface="Arial"/>
                        <a:buNone/>
                      </a:pPr>
                      <a:endParaRPr sz="900" u="none" strike="noStrike" cap="none"/>
                    </a:p>
                  </a:txBody>
                  <a:tcPr marL="91450" marR="91450" marT="45725" marB="45725"/>
                </a:tc>
                <a:extLst>
                  <a:ext uri="{0D108BD9-81ED-4DB2-BD59-A6C34878D82A}">
                    <a16:rowId xmlns="" xmlns:a16="http://schemas.microsoft.com/office/drawing/2014/main" val="10010"/>
                  </a:ext>
                </a:extLst>
              </a:tr>
              <a:tr h="275746">
                <a:tc>
                  <a:txBody>
                    <a:bodyPr/>
                    <a:lstStyle/>
                    <a:p>
                      <a:pPr algn="ctr"/>
                      <a:r>
                        <a:rPr lang="en-US" dirty="0"/>
                        <a:t>10</a:t>
                      </a:r>
                    </a:p>
                  </a:txBody>
                  <a:tcPr marL="121920" marR="121920" anchor="ctr"/>
                </a:tc>
                <a:tc>
                  <a:txBody>
                    <a:bodyPr/>
                    <a:lstStyle/>
                    <a:p>
                      <a:endParaRPr lang="en-IN" sz="1200" dirty="0">
                        <a:solidFill>
                          <a:schemeClr val="tx1"/>
                        </a:solidFill>
                      </a:endParaRPr>
                    </a:p>
                  </a:txBody>
                  <a:tcPr marL="121920" marR="121920"/>
                </a:tc>
                <a:tc>
                  <a:txBody>
                    <a:bodyPr/>
                    <a:lstStyle/>
                    <a:p>
                      <a:r>
                        <a:rPr lang="en-US" sz="800" u="sng" kern="1200" dirty="0"/>
                        <a:t>https://pxhere.com/en/photo/1416025</a:t>
                      </a:r>
                      <a:endParaRPr lang="en-US" sz="800" kern="1200" dirty="0">
                        <a:solidFill>
                          <a:schemeClr val="dk1"/>
                        </a:solidFill>
                        <a:latin typeface="+mn-lt"/>
                        <a:ea typeface="+mn-ea"/>
                        <a:cs typeface="+mn-cs"/>
                      </a:endParaRPr>
                    </a:p>
                  </a:txBody>
                  <a:tcPr marL="121920" marR="121920"/>
                </a:tc>
                <a:tc>
                  <a:txBody>
                    <a:bodyPr/>
                    <a:lstStyle/>
                    <a:p>
                      <a:endParaRPr lang="en-US" sz="800" kern="1200" dirty="0">
                        <a:solidFill>
                          <a:schemeClr val="dk1"/>
                        </a:solidFill>
                        <a:latin typeface="+mn-lt"/>
                        <a:ea typeface="+mn-ea"/>
                        <a:cs typeface="+mn-cs"/>
                      </a:endParaRPr>
                    </a:p>
                  </a:txBody>
                  <a:tcPr marL="121920" marR="121920"/>
                </a:tc>
                <a:extLst>
                  <a:ext uri="{0D108BD9-81ED-4DB2-BD59-A6C34878D82A}">
                    <a16:rowId xmlns="" xmlns:a16="http://schemas.microsoft.com/office/drawing/2014/main" val="10011"/>
                  </a:ext>
                </a:extLst>
              </a:tr>
              <a:tr h="367186">
                <a:tc>
                  <a:txBody>
                    <a:bodyPr/>
                    <a:lstStyle/>
                    <a:p>
                      <a:pPr algn="ctr"/>
                      <a:r>
                        <a:rPr lang="en-US" dirty="0"/>
                        <a:t>10</a:t>
                      </a:r>
                    </a:p>
                  </a:txBody>
                  <a:tcPr marL="121920" marR="121920" anchor="ctr"/>
                </a:tc>
                <a:tc>
                  <a:txBody>
                    <a:bodyPr/>
                    <a:lstStyle/>
                    <a:p>
                      <a:endParaRPr lang="en-IN" sz="1200" dirty="0">
                        <a:solidFill>
                          <a:schemeClr val="tx1"/>
                        </a:solidFill>
                      </a:endParaRPr>
                    </a:p>
                  </a:txBody>
                  <a:tcPr marL="121920" marR="121920"/>
                </a:tc>
                <a:tc>
                  <a:txBody>
                    <a:bodyPr/>
                    <a:lstStyle/>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800" dirty="0"/>
                        <a:t>https://commons.wikimedia.org/wiki/File:Tidel_Park_Chennai.jpg </a:t>
                      </a:r>
                      <a:endParaRPr lang="en-US" sz="800" kern="1200" dirty="0"/>
                    </a:p>
                    <a:p>
                      <a:pPr marL="228600" indent="-228600">
                        <a:buFont typeface="+mj-lt"/>
                        <a:buNone/>
                      </a:pPr>
                      <a:endParaRPr lang="en-US" sz="800" dirty="0"/>
                    </a:p>
                  </a:txBody>
                  <a:tcPr marL="121920" marR="121920"/>
                </a:tc>
                <a:tc>
                  <a:txBody>
                    <a:bodyPr/>
                    <a:lstStyle/>
                    <a:p>
                      <a:pPr marL="228600" indent="-228600">
                        <a:buFont typeface="+mj-lt"/>
                        <a:buNone/>
                      </a:pPr>
                      <a:endParaRPr lang="en-US" sz="800" dirty="0"/>
                    </a:p>
                  </a:txBody>
                  <a:tcPr marL="121920" marR="121920"/>
                </a:tc>
                <a:extLst>
                  <a:ext uri="{0D108BD9-81ED-4DB2-BD59-A6C34878D82A}">
                    <a16:rowId xmlns="" xmlns:a16="http://schemas.microsoft.com/office/drawing/2014/main" val="10012"/>
                  </a:ext>
                </a:extLst>
              </a:tr>
              <a:tr h="353372">
                <a:tc>
                  <a:txBody>
                    <a:bodyPr/>
                    <a:lstStyle/>
                    <a:p>
                      <a:pPr algn="ctr"/>
                      <a:r>
                        <a:rPr lang="en-US" dirty="0"/>
                        <a:t>12</a:t>
                      </a:r>
                    </a:p>
                  </a:txBody>
                  <a:tcPr marL="121920" marR="121920" anchor="ctr"/>
                </a:tc>
                <a:tc>
                  <a:txBody>
                    <a:bodyPr/>
                    <a:lstStyle/>
                    <a:p>
                      <a:endParaRPr lang="en-IN" sz="1200" dirty="0">
                        <a:solidFill>
                          <a:schemeClr val="tx1"/>
                        </a:solidFill>
                      </a:endParaRPr>
                    </a:p>
                  </a:txBody>
                  <a:tcPr marL="121920" marR="121920"/>
                </a:tc>
                <a:tc>
                  <a:txBody>
                    <a:bodyPr/>
                    <a:lstStyle/>
                    <a:p>
                      <a:pPr marL="228600" marR="0" indent="-228600" algn="l" defTabSz="914400" rtl="0" eaLnBrk="0" fontAlgn="base" latinLnBrk="0" hangingPunct="0">
                        <a:lnSpc>
                          <a:spcPct val="100000"/>
                        </a:lnSpc>
                        <a:spcBef>
                          <a:spcPct val="30000"/>
                        </a:spcBef>
                        <a:spcAft>
                          <a:spcPct val="0"/>
                        </a:spcAft>
                        <a:buClrTx/>
                        <a:buSzTx/>
                        <a:buFont typeface="+mj-lt"/>
                        <a:buNone/>
                        <a:tabLst/>
                        <a:defRPr/>
                      </a:pPr>
                      <a:r>
                        <a:rPr lang="en-US" sz="800" u="sng" kern="1200" dirty="0"/>
                        <a:t>https://www.flickr.com/photos/meandmyshadow/22871864174/(attribute to </a:t>
                      </a:r>
                      <a:r>
                        <a:rPr lang="en-US" sz="800" u="sng" kern="1200" dirty="0" err="1"/>
                        <a:t>Julion</a:t>
                      </a:r>
                      <a:r>
                        <a:rPr lang="en-US" sz="800" u="sng" kern="1200" dirty="0"/>
                        <a:t> Mason)</a:t>
                      </a:r>
                      <a:endParaRPr lang="en-US" sz="800" kern="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800" dirty="0"/>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dirty="0"/>
                    </a:p>
                  </a:txBody>
                  <a:tcPr marL="121920" marR="121920"/>
                </a:tc>
                <a:extLst>
                  <a:ext uri="{0D108BD9-81ED-4DB2-BD59-A6C34878D82A}">
                    <a16:rowId xmlns="" xmlns:a16="http://schemas.microsoft.com/office/drawing/2014/main" val="10013"/>
                  </a:ext>
                </a:extLst>
              </a:tr>
              <a:tr h="160774">
                <a:tc>
                  <a:txBody>
                    <a:bodyPr/>
                    <a:lstStyle/>
                    <a:p>
                      <a:pPr algn="ctr"/>
                      <a:r>
                        <a:rPr lang="en-US" dirty="0"/>
                        <a:t>12</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t>https://www.publicdomainpictures.net/en/view-image.php?image=194445&amp;picture=cottage-textile-factory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800" kern="1200" dirty="0">
                        <a:solidFill>
                          <a:schemeClr val="dk1"/>
                        </a:solidFill>
                        <a:latin typeface="+mn-lt"/>
                        <a:ea typeface="+mn-ea"/>
                        <a:cs typeface="+mn-cs"/>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kern="1200" dirty="0">
                        <a:solidFill>
                          <a:schemeClr val="dk1"/>
                        </a:solidFill>
                        <a:latin typeface="+mn-lt"/>
                        <a:ea typeface="+mn-ea"/>
                        <a:cs typeface="+mn-cs"/>
                      </a:endParaRPr>
                    </a:p>
                  </a:txBody>
                  <a:tcPr marL="121920" marR="121920"/>
                </a:tc>
                <a:extLst>
                  <a:ext uri="{0D108BD9-81ED-4DB2-BD59-A6C34878D82A}">
                    <a16:rowId xmlns="" xmlns:a16="http://schemas.microsoft.com/office/drawing/2014/main" val="10014"/>
                  </a:ext>
                </a:extLst>
              </a:tr>
            </a:tbl>
          </a:graphicData>
        </a:graphic>
      </p:graphicFrame>
      <p:pic>
        <p:nvPicPr>
          <p:cNvPr id="11" name="Picture 10" descr="C:\Users\Administrator\Downloads\Political_Map of India_Jammu_Ladakh_Updated_01-01.png"/>
          <p:cNvPicPr/>
          <p:nvPr/>
        </p:nvPicPr>
        <p:blipFill>
          <a:blip r:embed="rId3" cstate="print"/>
          <a:srcRect/>
          <a:stretch>
            <a:fillRect/>
          </a:stretch>
        </p:blipFill>
        <p:spPr bwMode="auto">
          <a:xfrm>
            <a:off x="2152989" y="1060401"/>
            <a:ext cx="406400" cy="236286"/>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2069229" y="1552503"/>
            <a:ext cx="406399" cy="203327"/>
          </a:xfrm>
          <a:prstGeom prst="rect">
            <a:avLst/>
          </a:prstGeom>
          <a:noFill/>
          <a:ln w="9525">
            <a:noFill/>
            <a:miter lim="800000"/>
            <a:headEnd/>
            <a:tailEnd/>
          </a:ln>
          <a:effectLst/>
        </p:spPr>
      </p:pic>
      <p:pic>
        <p:nvPicPr>
          <p:cNvPr id="7" name="Picture 2" descr="Mahadev, 1008, Shivlinga, Khajuraho, Madhya, Pradesh"/>
          <p:cNvPicPr>
            <a:picLocks noChangeAspect="1" noChangeArrowheads="1"/>
          </p:cNvPicPr>
          <p:nvPr/>
        </p:nvPicPr>
        <p:blipFill>
          <a:blip r:embed="rId5" cstate="print"/>
          <a:srcRect/>
          <a:stretch>
            <a:fillRect/>
          </a:stretch>
        </p:blipFill>
        <p:spPr bwMode="auto">
          <a:xfrm>
            <a:off x="2055267" y="1843342"/>
            <a:ext cx="304800" cy="152400"/>
          </a:xfrm>
          <a:prstGeom prst="rect">
            <a:avLst/>
          </a:prstGeom>
          <a:noFill/>
        </p:spPr>
      </p:pic>
      <p:pic>
        <p:nvPicPr>
          <p:cNvPr id="8" name="Picture 2"/>
          <p:cNvPicPr>
            <a:picLocks noChangeAspect="1" noChangeArrowheads="1"/>
          </p:cNvPicPr>
          <p:nvPr/>
        </p:nvPicPr>
        <p:blipFill>
          <a:blip r:embed="rId6" cstate="print"/>
          <a:srcRect/>
          <a:stretch>
            <a:fillRect/>
          </a:stretch>
        </p:blipFill>
        <p:spPr bwMode="auto">
          <a:xfrm>
            <a:off x="1960647" y="2161522"/>
            <a:ext cx="508000" cy="254159"/>
          </a:xfrm>
          <a:prstGeom prst="rect">
            <a:avLst/>
          </a:prstGeom>
          <a:noFill/>
          <a:ln w="9525">
            <a:noFill/>
            <a:miter lim="800000"/>
            <a:headEnd/>
            <a:tailEnd/>
          </a:ln>
          <a:effectLst/>
        </p:spPr>
      </p:pic>
      <p:pic>
        <p:nvPicPr>
          <p:cNvPr id="13" name="Picture 12" descr="File:Cyber Towers Madhapur Hyderabad.jpg"/>
          <p:cNvPicPr/>
          <p:nvPr/>
        </p:nvPicPr>
        <p:blipFill>
          <a:blip r:embed="rId7" cstate="print"/>
          <a:srcRect/>
          <a:stretch>
            <a:fillRect/>
          </a:stretch>
        </p:blipFill>
        <p:spPr bwMode="auto">
          <a:xfrm>
            <a:off x="2125069" y="3228322"/>
            <a:ext cx="460387" cy="200769"/>
          </a:xfrm>
          <a:prstGeom prst="rect">
            <a:avLst/>
          </a:prstGeom>
          <a:noFill/>
          <a:ln w="9525">
            <a:noFill/>
            <a:miter lim="800000"/>
            <a:headEnd/>
            <a:tailEnd/>
          </a:ln>
        </p:spPr>
      </p:pic>
      <p:pic>
        <p:nvPicPr>
          <p:cNvPr id="14" name="Picture 13" descr="pune,india,waterfall,monsoon,lonavala,kune falls,free pictures, free photos, free images, royalty free, free illustrations, public domain"/>
          <p:cNvPicPr/>
          <p:nvPr/>
        </p:nvPicPr>
        <p:blipFill>
          <a:blip r:embed="rId8" cstate="print"/>
          <a:srcRect/>
          <a:stretch>
            <a:fillRect/>
          </a:stretch>
        </p:blipFill>
        <p:spPr bwMode="auto">
          <a:xfrm>
            <a:off x="2044410" y="2888620"/>
            <a:ext cx="599703" cy="234696"/>
          </a:xfrm>
          <a:prstGeom prst="rect">
            <a:avLst/>
          </a:prstGeom>
          <a:noFill/>
          <a:ln w="9525">
            <a:noFill/>
            <a:miter lim="800000"/>
            <a:headEnd/>
            <a:tailEnd/>
          </a:ln>
        </p:spPr>
      </p:pic>
      <p:pic>
        <p:nvPicPr>
          <p:cNvPr id="15" name="Picture 14" descr="https://upload.wikimedia.org/wikipedia/commons/6/66/IBM_Bangalore_Manyata.JPG"/>
          <p:cNvPicPr/>
          <p:nvPr/>
        </p:nvPicPr>
        <p:blipFill>
          <a:blip r:embed="rId9" cstate="print"/>
          <a:srcRect/>
          <a:stretch>
            <a:fillRect/>
          </a:stretch>
        </p:blipFill>
        <p:spPr bwMode="auto">
          <a:xfrm>
            <a:off x="2180910" y="3594779"/>
            <a:ext cx="381000" cy="157162"/>
          </a:xfrm>
          <a:prstGeom prst="rect">
            <a:avLst/>
          </a:prstGeom>
          <a:noFill/>
          <a:ln w="9525">
            <a:noFill/>
            <a:miter lim="800000"/>
            <a:headEnd/>
            <a:tailEnd/>
          </a:ln>
        </p:spPr>
      </p:pic>
      <p:pic>
        <p:nvPicPr>
          <p:cNvPr id="16" name="Picture 15" descr="File:Rabindranath Tagore.jpg"/>
          <p:cNvPicPr/>
          <p:nvPr/>
        </p:nvPicPr>
        <p:blipFill>
          <a:blip r:embed="rId10"/>
          <a:srcRect/>
          <a:stretch>
            <a:fillRect/>
          </a:stretch>
        </p:blipFill>
        <p:spPr bwMode="auto">
          <a:xfrm>
            <a:off x="2219689" y="3864678"/>
            <a:ext cx="304800" cy="256642"/>
          </a:xfrm>
          <a:prstGeom prst="rect">
            <a:avLst/>
          </a:prstGeom>
          <a:noFill/>
          <a:ln w="9525">
            <a:noFill/>
            <a:miter lim="800000"/>
            <a:headEnd/>
            <a:tailEnd/>
          </a:ln>
        </p:spPr>
      </p:pic>
      <p:pic>
        <p:nvPicPr>
          <p:cNvPr id="17" name="Picture 16" descr="File:Mahabodhi Temple - Eastern Entrance (9219470029).jpg"/>
          <p:cNvPicPr/>
          <p:nvPr/>
        </p:nvPicPr>
        <p:blipFill>
          <a:blip r:embed="rId11" cstate="print"/>
          <a:srcRect/>
          <a:stretch>
            <a:fillRect/>
          </a:stretch>
        </p:blipFill>
        <p:spPr bwMode="auto">
          <a:xfrm>
            <a:off x="2055268" y="4158747"/>
            <a:ext cx="507999" cy="259690"/>
          </a:xfrm>
          <a:prstGeom prst="rect">
            <a:avLst/>
          </a:prstGeom>
          <a:noFill/>
          <a:ln w="9525">
            <a:noFill/>
            <a:miter lim="800000"/>
            <a:headEnd/>
            <a:tailEnd/>
          </a:ln>
        </p:spPr>
      </p:pic>
      <p:pic>
        <p:nvPicPr>
          <p:cNvPr id="18" name="Picture 17" descr="rock stone monument statue elephant sculpture art temple history carving relief chennai tamilnadu kanchipuram archaeological site stone carving indian elephant historic site ancient history mamallapuram elephants and mammoths classical sculpture terrestrial animal monolithic cave temples pallava cyril mahabalipura incia"/>
          <p:cNvPicPr/>
          <p:nvPr/>
        </p:nvPicPr>
        <p:blipFill>
          <a:blip r:embed="rId12" cstate="print"/>
          <a:srcRect/>
          <a:stretch>
            <a:fillRect/>
          </a:stretch>
        </p:blipFill>
        <p:spPr bwMode="auto">
          <a:xfrm>
            <a:off x="2173930" y="4487657"/>
            <a:ext cx="406400" cy="275825"/>
          </a:xfrm>
          <a:prstGeom prst="rect">
            <a:avLst/>
          </a:prstGeom>
          <a:noFill/>
          <a:ln w="9525">
            <a:noFill/>
            <a:miter lim="800000"/>
            <a:headEnd/>
            <a:tailEnd/>
          </a:ln>
        </p:spPr>
      </p:pic>
      <p:pic>
        <p:nvPicPr>
          <p:cNvPr id="19" name="Picture 18" descr="C:\Users\Administrator\Downloads\22871864174_7e804e2984_w.jpg"/>
          <p:cNvPicPr/>
          <p:nvPr/>
        </p:nvPicPr>
        <p:blipFill>
          <a:blip r:embed="rId13" cstate="print"/>
          <a:srcRect/>
          <a:stretch>
            <a:fillRect/>
          </a:stretch>
        </p:blipFill>
        <p:spPr bwMode="auto">
          <a:xfrm>
            <a:off x="2191768" y="5207776"/>
            <a:ext cx="304800" cy="206057"/>
          </a:xfrm>
          <a:prstGeom prst="rect">
            <a:avLst/>
          </a:prstGeom>
          <a:noFill/>
          <a:ln w="9525">
            <a:noFill/>
            <a:miter lim="800000"/>
            <a:headEnd/>
            <a:tailEnd/>
          </a:ln>
        </p:spPr>
      </p:pic>
      <p:pic>
        <p:nvPicPr>
          <p:cNvPr id="20" name="Picture 3"/>
          <p:cNvPicPr>
            <a:picLocks noChangeAspect="1" noChangeArrowheads="1"/>
          </p:cNvPicPr>
          <p:nvPr/>
        </p:nvPicPr>
        <p:blipFill>
          <a:blip r:embed="rId14" cstate="print"/>
          <a:srcRect/>
          <a:stretch>
            <a:fillRect/>
          </a:stretch>
        </p:blipFill>
        <p:spPr bwMode="auto">
          <a:xfrm>
            <a:off x="2163847" y="5553874"/>
            <a:ext cx="406400" cy="202406"/>
          </a:xfrm>
          <a:prstGeom prst="rect">
            <a:avLst/>
          </a:prstGeom>
          <a:noFill/>
          <a:ln w="9525">
            <a:noFill/>
            <a:miter lim="800000"/>
            <a:headEnd/>
            <a:tailEnd/>
          </a:ln>
          <a:effectLst/>
        </p:spPr>
      </p:pic>
      <p:pic>
        <p:nvPicPr>
          <p:cNvPr id="23" name="Picture 2" descr="File:Tidel Park Chennai.jpg"/>
          <p:cNvPicPr>
            <a:picLocks noChangeAspect="1" noChangeArrowheads="1"/>
          </p:cNvPicPr>
          <p:nvPr/>
        </p:nvPicPr>
        <p:blipFill>
          <a:blip r:embed="rId15" cstate="print"/>
          <a:srcRect/>
          <a:stretch>
            <a:fillRect/>
          </a:stretch>
        </p:blipFill>
        <p:spPr bwMode="auto">
          <a:xfrm>
            <a:off x="2146009" y="4819795"/>
            <a:ext cx="508000" cy="285750"/>
          </a:xfrm>
          <a:prstGeom prst="rect">
            <a:avLst/>
          </a:prstGeom>
          <a:noFill/>
        </p:spPr>
      </p:pic>
      <p:pic>
        <p:nvPicPr>
          <p:cNvPr id="2050" name="Picture 2" descr="C:\Users\HP\Favorites\Downloads\17602267481_b9d693db81_q.jpg"/>
          <p:cNvPicPr>
            <a:picLocks noChangeAspect="1" noChangeArrowheads="1"/>
          </p:cNvPicPr>
          <p:nvPr/>
        </p:nvPicPr>
        <p:blipFill>
          <a:blip r:embed="rId16" cstate="print"/>
          <a:srcRect/>
          <a:stretch>
            <a:fillRect/>
          </a:stretch>
        </p:blipFill>
        <p:spPr bwMode="auto">
          <a:xfrm>
            <a:off x="2135831" y="2493007"/>
            <a:ext cx="342900" cy="25717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bwMode="auto">
          <a:xfrm>
            <a:off x="609600" y="-54592"/>
            <a:ext cx="10972800" cy="1143000"/>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r>
              <a:rPr lang="en-IN" dirty="0" smtClean="0">
                <a:solidFill>
                  <a:schemeClr val="dk1"/>
                </a:solidFill>
                <a:latin typeface="Calibri"/>
                <a:ea typeface="Calibri"/>
                <a:cs typeface="Calibri"/>
                <a:sym typeface="Calibri"/>
              </a:rPr>
              <a:t>Attribution / Citation</a:t>
            </a:r>
            <a:endParaRPr lang="en-IN" dirty="0"/>
          </a:p>
        </p:txBody>
      </p:sp>
      <p:graphicFrame>
        <p:nvGraphicFramePr>
          <p:cNvPr id="5" name="Table 4"/>
          <p:cNvGraphicFramePr>
            <a:graphicFrameLocks noGrp="1"/>
          </p:cNvGraphicFramePr>
          <p:nvPr/>
        </p:nvGraphicFramePr>
        <p:xfrm>
          <a:off x="711200" y="555506"/>
          <a:ext cx="9956800" cy="1805450"/>
        </p:xfrm>
        <a:graphic>
          <a:graphicData uri="http://schemas.openxmlformats.org/drawingml/2006/table">
            <a:tbl>
              <a:tblPr firstRow="1" bandRow="1">
                <a:tableStyleId>{5C22544A-7EE6-4342-B048-85BDC9FD1C3A}</a:tableStyleId>
              </a:tblPr>
              <a:tblGrid>
                <a:gridCol w="905164">
                  <a:extLst>
                    <a:ext uri="{9D8B030D-6E8A-4147-A177-3AD203B41FA5}">
                      <a16:colId xmlns="" xmlns:a16="http://schemas.microsoft.com/office/drawing/2014/main" val="20000"/>
                    </a:ext>
                  </a:extLst>
                </a:gridCol>
                <a:gridCol w="1433963">
                  <a:extLst>
                    <a:ext uri="{9D8B030D-6E8A-4147-A177-3AD203B41FA5}">
                      <a16:colId xmlns="" xmlns:a16="http://schemas.microsoft.com/office/drawing/2014/main" val="20001"/>
                    </a:ext>
                  </a:extLst>
                </a:gridCol>
                <a:gridCol w="5702784">
                  <a:extLst>
                    <a:ext uri="{9D8B030D-6E8A-4147-A177-3AD203B41FA5}">
                      <a16:colId xmlns="" xmlns:a16="http://schemas.microsoft.com/office/drawing/2014/main" val="20002"/>
                    </a:ext>
                  </a:extLst>
                </a:gridCol>
                <a:gridCol w="1914889"/>
              </a:tblGrid>
              <a:tr h="353372">
                <a:tc>
                  <a:txBody>
                    <a:bodyPr/>
                    <a:lstStyle/>
                    <a:p>
                      <a:pPr algn="ctr"/>
                      <a:r>
                        <a:rPr lang="en-US" sz="2000" dirty="0">
                          <a:latin typeface="Calibri" pitchFamily="34" charset="0"/>
                          <a:cs typeface="Calibri" pitchFamily="34" charset="0"/>
                        </a:rPr>
                        <a:t>Slide#</a:t>
                      </a:r>
                      <a:endParaRPr lang="en-IN" sz="2000" dirty="0">
                        <a:solidFill>
                          <a:schemeClr val="tx1"/>
                        </a:solidFill>
                        <a:latin typeface="Calibri" pitchFamily="34" charset="0"/>
                        <a:cs typeface="Calibri" pitchFamily="34" charset="0"/>
                      </a:endParaRPr>
                    </a:p>
                  </a:txBody>
                  <a:tcPr marL="121920" marR="121920"/>
                </a:tc>
                <a:tc>
                  <a:txBody>
                    <a:bodyPr/>
                    <a:lstStyle/>
                    <a:p>
                      <a:pPr algn="ctr"/>
                      <a:r>
                        <a:rPr lang="en-US" sz="2000" dirty="0">
                          <a:latin typeface="Calibri" pitchFamily="34" charset="0"/>
                          <a:cs typeface="Calibri" pitchFamily="34" charset="0"/>
                        </a:rPr>
                        <a:t>Thumbnail</a:t>
                      </a:r>
                      <a:endParaRPr lang="en-IN" sz="2000" dirty="0">
                        <a:solidFill>
                          <a:schemeClr val="tx1"/>
                        </a:solidFill>
                        <a:latin typeface="Calibri" pitchFamily="34" charset="0"/>
                        <a:cs typeface="Calibri" pitchFamily="34" charset="0"/>
                      </a:endParaRPr>
                    </a:p>
                  </a:txBody>
                  <a:tcPr marL="121920" marR="121920"/>
                </a:tc>
                <a:tc>
                  <a:txBody>
                    <a:bodyPr/>
                    <a:lstStyle/>
                    <a:p>
                      <a:pPr algn="ctr"/>
                      <a:r>
                        <a:rPr lang="en-US" sz="2000" dirty="0">
                          <a:latin typeface="Calibri" pitchFamily="34" charset="0"/>
                          <a:cs typeface="Calibri" pitchFamily="34" charset="0"/>
                        </a:rPr>
                        <a:t>Source and Attribution</a:t>
                      </a:r>
                      <a:endParaRPr lang="en-IN" sz="2000" dirty="0">
                        <a:solidFill>
                          <a:schemeClr val="tx1"/>
                        </a:solidFill>
                        <a:latin typeface="Calibri" pitchFamily="34" charset="0"/>
                        <a:cs typeface="Calibri" pitchFamily="34" charset="0"/>
                      </a:endParaRPr>
                    </a:p>
                  </a:txBody>
                  <a:tcPr marL="121920" marR="121920"/>
                </a:tc>
                <a:tc>
                  <a:txBody>
                    <a:bodyPr/>
                    <a:lstStyle/>
                    <a:p>
                      <a:pPr algn="ctr"/>
                      <a:r>
                        <a:rPr lang="en-IN" sz="2000" dirty="0" smtClean="0">
                          <a:solidFill>
                            <a:schemeClr val="bg1"/>
                          </a:solidFill>
                          <a:latin typeface="Calibri" pitchFamily="34" charset="0"/>
                          <a:cs typeface="Calibri" pitchFamily="34" charset="0"/>
                        </a:rPr>
                        <a:t>Author</a:t>
                      </a:r>
                      <a:endParaRPr lang="en-IN" sz="2000" dirty="0">
                        <a:solidFill>
                          <a:schemeClr val="bg1"/>
                        </a:solidFill>
                        <a:latin typeface="Calibri" pitchFamily="34" charset="0"/>
                        <a:cs typeface="Calibri" pitchFamily="34" charset="0"/>
                      </a:endParaRPr>
                    </a:p>
                  </a:txBody>
                  <a:tcPr marL="121920" marR="121920"/>
                </a:tc>
                <a:extLst>
                  <a:ext uri="{0D108BD9-81ED-4DB2-BD59-A6C34878D82A}">
                    <a16:rowId xmlns="" xmlns:a16="http://schemas.microsoft.com/office/drawing/2014/main" val="10000"/>
                  </a:ext>
                </a:extLst>
              </a:tr>
              <a:tr h="387684">
                <a:tc>
                  <a:txBody>
                    <a:bodyPr/>
                    <a:lstStyle/>
                    <a:p>
                      <a:pPr algn="ctr"/>
                      <a:r>
                        <a:rPr lang="en-US" dirty="0"/>
                        <a:t>13</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u="sng" kern="1200" dirty="0"/>
                        <a:t>httpswww.pexels.com/photo/chandigarh-the-city-beautiful-cloud-highway-india-2254465/</a:t>
                      </a:r>
                      <a:r>
                        <a:rPr lang="en-US" sz="800" kern="1200" dirty="0"/>
                        <a:t> </a:t>
                      </a:r>
                    </a:p>
                    <a:p>
                      <a:endParaRPr lang="en-US" dirty="0"/>
                    </a:p>
                  </a:txBody>
                  <a:tcPr marL="121920" marR="121920"/>
                </a:tc>
                <a:tc>
                  <a:txBody>
                    <a:bodyPr/>
                    <a:lstStyle/>
                    <a:p>
                      <a:endParaRPr lang="en-US" dirty="0"/>
                    </a:p>
                  </a:txBody>
                  <a:tcPr marL="121920" marR="121920"/>
                </a:tc>
                <a:extLst>
                  <a:ext uri="{0D108BD9-81ED-4DB2-BD59-A6C34878D82A}">
                    <a16:rowId xmlns="" xmlns:a16="http://schemas.microsoft.com/office/drawing/2014/main" val="10001"/>
                  </a:ext>
                </a:extLst>
              </a:tr>
              <a:tr h="311930">
                <a:tc>
                  <a:txBody>
                    <a:bodyPr/>
                    <a:lstStyle/>
                    <a:p>
                      <a:pPr algn="ctr"/>
                      <a:r>
                        <a:rPr lang="en-US" dirty="0"/>
                        <a:t>13</a:t>
                      </a:r>
                    </a:p>
                  </a:txBody>
                  <a:tcPr marL="121920" marR="121920" anchor="ctr"/>
                </a:tc>
                <a:tc>
                  <a:txBody>
                    <a:bodyPr/>
                    <a:lstStyle/>
                    <a:p>
                      <a:endParaRPr lang="en-IN" sz="1200" dirty="0">
                        <a:solidFill>
                          <a:schemeClr val="tx1"/>
                        </a:solidFill>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u="sng" kern="1200"/>
                        <a:t>https://pixabay.com/photos/red-fort-delhi-india-travel-2254704/</a:t>
                      </a:r>
                      <a:endParaRPr lang="en-US" sz="800" kern="1200"/>
                    </a:p>
                    <a:p>
                      <a:pPr marL="0" marR="0" indent="0" algn="l" defTabSz="914400" rtl="0" eaLnBrk="1" fontAlgn="auto" latinLnBrk="0" hangingPunct="1">
                        <a:lnSpc>
                          <a:spcPct val="100000"/>
                        </a:lnSpc>
                        <a:spcBef>
                          <a:spcPts val="0"/>
                        </a:spcBef>
                        <a:spcAft>
                          <a:spcPts val="0"/>
                        </a:spcAft>
                        <a:buClrTx/>
                        <a:buSzTx/>
                        <a:buFontTx/>
                        <a:buNone/>
                        <a:tabLst/>
                        <a:defRPr/>
                      </a:pPr>
                      <a:endParaRPr lang="en-US" sz="800" kern="1200" dirty="0">
                        <a:solidFill>
                          <a:schemeClr val="tx1"/>
                        </a:solidFill>
                        <a:latin typeface="+mn-lt"/>
                        <a:ea typeface="+mn-ea"/>
                        <a:cs typeface="+mn-cs"/>
                      </a:endParaRPr>
                    </a:p>
                  </a:txBody>
                  <a:tcPr marL="121920" marR="12192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kern="1200" dirty="0">
                        <a:solidFill>
                          <a:schemeClr val="tx1"/>
                        </a:solidFill>
                        <a:latin typeface="+mn-lt"/>
                        <a:ea typeface="+mn-ea"/>
                        <a:cs typeface="+mn-cs"/>
                      </a:endParaRPr>
                    </a:p>
                  </a:txBody>
                  <a:tcPr marL="121920" marR="121920"/>
                </a:tc>
                <a:extLst>
                  <a:ext uri="{0D108BD9-81ED-4DB2-BD59-A6C34878D82A}">
                    <a16:rowId xmlns="" xmlns:a16="http://schemas.microsoft.com/office/drawing/2014/main" val="10002"/>
                  </a:ext>
                </a:extLst>
              </a:tr>
              <a:tr h="250970">
                <a:tc>
                  <a:txBody>
                    <a:bodyPr/>
                    <a:lstStyle/>
                    <a:p>
                      <a:endParaRPr lang="en-US"/>
                    </a:p>
                  </a:txBody>
                  <a:tcPr marL="121920" marR="121920" anchor="ctr"/>
                </a:tc>
                <a:tc>
                  <a:txBody>
                    <a:bodyPr/>
                    <a:lstStyle/>
                    <a:p>
                      <a:endParaRPr lang="en-IN" sz="1200" dirty="0">
                        <a:solidFill>
                          <a:schemeClr val="tx1"/>
                        </a:solidFill>
                      </a:endParaRPr>
                    </a:p>
                  </a:txBody>
                  <a:tcPr marL="121920" marR="121920"/>
                </a:tc>
                <a:tc>
                  <a:txBody>
                    <a:bodyPr/>
                    <a:lstStyle/>
                    <a:p>
                      <a:endParaRPr lang="en-US"/>
                    </a:p>
                  </a:txBody>
                  <a:tcPr marL="121920" marR="121920"/>
                </a:tc>
                <a:tc>
                  <a:txBody>
                    <a:bodyPr/>
                    <a:lstStyle/>
                    <a:p>
                      <a:endParaRPr lang="en-US"/>
                    </a:p>
                  </a:txBody>
                  <a:tcPr marL="121920" marR="121920"/>
                </a:tc>
                <a:extLst>
                  <a:ext uri="{0D108BD9-81ED-4DB2-BD59-A6C34878D82A}">
                    <a16:rowId xmlns="" xmlns:a16="http://schemas.microsoft.com/office/drawing/2014/main" val="10003"/>
                  </a:ext>
                </a:extLst>
              </a:tr>
              <a:tr h="342410">
                <a:tc>
                  <a:txBody>
                    <a:bodyPr/>
                    <a:lstStyle/>
                    <a:p>
                      <a:endParaRPr lang="en-US" dirty="0"/>
                    </a:p>
                  </a:txBody>
                  <a:tcPr marL="121920" marR="121920" anchor="ctr"/>
                </a:tc>
                <a:tc>
                  <a:txBody>
                    <a:bodyPr/>
                    <a:lstStyle/>
                    <a:p>
                      <a:endParaRPr lang="en-IN" sz="1200" dirty="0">
                        <a:solidFill>
                          <a:schemeClr val="tx1"/>
                        </a:solidFill>
                      </a:endParaRPr>
                    </a:p>
                  </a:txBody>
                  <a:tcPr marL="121920" marR="121920"/>
                </a:tc>
                <a:tc>
                  <a:txBody>
                    <a:bodyPr/>
                    <a:lstStyle/>
                    <a:p>
                      <a:endParaRPr lang="en-US" dirty="0"/>
                    </a:p>
                  </a:txBody>
                  <a:tcPr marL="121920" marR="121920"/>
                </a:tc>
                <a:tc>
                  <a:txBody>
                    <a:bodyPr/>
                    <a:lstStyle/>
                    <a:p>
                      <a:endParaRPr lang="en-US" dirty="0"/>
                    </a:p>
                  </a:txBody>
                  <a:tcPr marL="121920" marR="121920"/>
                </a:tc>
                <a:extLst>
                  <a:ext uri="{0D108BD9-81ED-4DB2-BD59-A6C34878D82A}">
                    <a16:rowId xmlns="" xmlns:a16="http://schemas.microsoft.com/office/drawing/2014/main" val="10004"/>
                  </a:ext>
                </a:extLst>
              </a:tr>
            </a:tbl>
          </a:graphicData>
        </a:graphic>
      </p:graphicFrame>
      <p:pic>
        <p:nvPicPr>
          <p:cNvPr id="23" name="Picture 22" descr="Red Fort, Delhi, India, Travel, Ancient, Castle"/>
          <p:cNvPicPr/>
          <p:nvPr/>
        </p:nvPicPr>
        <p:blipFill>
          <a:blip r:embed="rId3" cstate="print"/>
          <a:srcRect/>
          <a:stretch>
            <a:fillRect/>
          </a:stretch>
        </p:blipFill>
        <p:spPr bwMode="auto">
          <a:xfrm>
            <a:off x="1814064" y="1454780"/>
            <a:ext cx="914400" cy="301704"/>
          </a:xfrm>
          <a:prstGeom prst="rect">
            <a:avLst/>
          </a:prstGeom>
          <a:noFill/>
          <a:ln w="9525">
            <a:noFill/>
            <a:miter lim="800000"/>
            <a:headEnd/>
            <a:tailEnd/>
          </a:ln>
        </p:spPr>
      </p:pic>
      <p:pic>
        <p:nvPicPr>
          <p:cNvPr id="24" name="Picture 23" descr="Chandigarh The City Beautiful, cloud, highway"/>
          <p:cNvPicPr/>
          <p:nvPr/>
        </p:nvPicPr>
        <p:blipFill>
          <a:blip r:embed="rId4" cstate="print"/>
          <a:srcRect/>
          <a:stretch>
            <a:fillRect/>
          </a:stretch>
        </p:blipFill>
        <p:spPr bwMode="auto">
          <a:xfrm>
            <a:off x="1983819" y="1032172"/>
            <a:ext cx="584973" cy="227860"/>
          </a:xfrm>
          <a:prstGeom prst="rect">
            <a:avLst/>
          </a:prstGeom>
          <a:noFill/>
          <a:ln w="9525">
            <a:noFill/>
            <a:miter lim="800000"/>
            <a:headEnd/>
            <a:tailEnd/>
          </a:ln>
        </p:spPr>
      </p:pic>
      <p:sp>
        <p:nvSpPr>
          <p:cNvPr id="6" name="Google Shape;18;p12">
            <a:extLst>
              <a:ext uri="{FF2B5EF4-FFF2-40B4-BE49-F238E27FC236}">
                <a16:creationId xmlns:lc="http://schemas.openxmlformats.org/drawingml/2006/lockedCanvas" xmlns="" xmlns:a16="http://schemas.microsoft.com/office/drawing/2014/main" id="{489A70F8-3959-6DB4-C87C-03E98623AF56}"/>
              </a:ext>
            </a:extLst>
          </p:cNvPr>
          <p:cNvSpPr txBox="1"/>
          <p:nvPr/>
        </p:nvSpPr>
        <p:spPr>
          <a:xfrm>
            <a:off x="376928" y="6254798"/>
            <a:ext cx="10916959" cy="246181"/>
          </a:xfrm>
          <a:prstGeom prst="rect">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US" sz="1000" dirty="0">
                <a:solidFill>
                  <a:srgbClr val="7F7F7F"/>
                </a:solidFill>
                <a:latin typeface="+mn-lt"/>
                <a:ea typeface="Calibri"/>
                <a:cs typeface="Calibri"/>
                <a:sym typeface="Calibri"/>
              </a:rPr>
              <a:t>This digital material has been developed by the Sri </a:t>
            </a:r>
            <a:r>
              <a:rPr lang="en-US" sz="1000" dirty="0" err="1">
                <a:solidFill>
                  <a:srgbClr val="7F7F7F"/>
                </a:solidFill>
                <a:latin typeface="+mn-lt"/>
                <a:ea typeface="Calibri"/>
                <a:cs typeface="Calibri"/>
                <a:sym typeface="Calibri"/>
              </a:rPr>
              <a:t>Sathya</a:t>
            </a:r>
            <a:r>
              <a:rPr lang="en-US" sz="1000" dirty="0">
                <a:solidFill>
                  <a:srgbClr val="7F7F7F"/>
                </a:solidFill>
                <a:latin typeface="+mn-lt"/>
                <a:ea typeface="Calibri"/>
                <a:cs typeface="Calibri"/>
                <a:sym typeface="Calibri"/>
              </a:rPr>
              <a:t> </a:t>
            </a:r>
            <a:r>
              <a:rPr lang="en-US" sz="1000" dirty="0" err="1">
                <a:solidFill>
                  <a:srgbClr val="7F7F7F"/>
                </a:solidFill>
                <a:latin typeface="+mn-lt"/>
                <a:ea typeface="Calibri"/>
                <a:cs typeface="Calibri"/>
                <a:sym typeface="Calibri"/>
              </a:rPr>
              <a:t>Sai</a:t>
            </a:r>
            <a:r>
              <a:rPr lang="en-US" sz="1000" dirty="0">
                <a:solidFill>
                  <a:srgbClr val="7F7F7F"/>
                </a:solidFill>
                <a:latin typeface="+mn-lt"/>
                <a:ea typeface="Calibri"/>
                <a:cs typeface="Calibri"/>
                <a:sym typeface="Calibri"/>
              </a:rPr>
              <a:t> </a:t>
            </a:r>
            <a:r>
              <a:rPr lang="en-US" sz="1000" dirty="0" err="1">
                <a:solidFill>
                  <a:srgbClr val="7F7F7F"/>
                </a:solidFill>
                <a:latin typeface="+mn-lt"/>
                <a:ea typeface="Calibri"/>
                <a:cs typeface="Calibri"/>
                <a:sym typeface="Calibri"/>
              </a:rPr>
              <a:t>Vidya</a:t>
            </a:r>
            <a:r>
              <a:rPr lang="en-US" sz="1000" dirty="0">
                <a:solidFill>
                  <a:srgbClr val="7F7F7F"/>
                </a:solidFill>
                <a:latin typeface="+mn-lt"/>
                <a:ea typeface="Calibri"/>
                <a:cs typeface="Calibri"/>
                <a:sym typeface="Calibri"/>
              </a:rPr>
              <a:t> </a:t>
            </a:r>
            <a:r>
              <a:rPr lang="en-US" sz="1000" dirty="0" err="1">
                <a:solidFill>
                  <a:srgbClr val="7F7F7F"/>
                </a:solidFill>
                <a:latin typeface="+mn-lt"/>
                <a:ea typeface="Calibri"/>
                <a:cs typeface="Calibri"/>
                <a:sym typeface="Calibri"/>
              </a:rPr>
              <a:t>Vahini</a:t>
            </a:r>
            <a:r>
              <a:rPr lang="en-US" sz="1000" dirty="0">
                <a:solidFill>
                  <a:srgbClr val="7F7F7F"/>
                </a:solidFill>
                <a:latin typeface="+mn-lt"/>
                <a:ea typeface="Calibri"/>
                <a:cs typeface="Calibri"/>
                <a:sym typeface="Calibri"/>
              </a:rPr>
              <a:t>, a unit of Sri </a:t>
            </a:r>
            <a:r>
              <a:rPr lang="en-US" sz="1000" dirty="0" err="1">
                <a:solidFill>
                  <a:srgbClr val="7F7F7F"/>
                </a:solidFill>
                <a:latin typeface="+mn-lt"/>
                <a:ea typeface="Calibri"/>
                <a:cs typeface="Calibri"/>
                <a:sym typeface="Calibri"/>
              </a:rPr>
              <a:t>Sathya</a:t>
            </a:r>
            <a:r>
              <a:rPr lang="en-US" sz="1000" dirty="0">
                <a:solidFill>
                  <a:srgbClr val="7F7F7F"/>
                </a:solidFill>
                <a:latin typeface="+mn-lt"/>
                <a:ea typeface="Calibri"/>
                <a:cs typeface="Calibri"/>
                <a:sym typeface="Calibri"/>
              </a:rPr>
              <a:t> </a:t>
            </a:r>
            <a:r>
              <a:rPr lang="en-US" sz="1000" dirty="0" err="1">
                <a:solidFill>
                  <a:srgbClr val="7F7F7F"/>
                </a:solidFill>
                <a:latin typeface="+mn-lt"/>
                <a:ea typeface="Calibri"/>
                <a:cs typeface="Calibri"/>
                <a:sym typeface="Calibri"/>
              </a:rPr>
              <a:t>Sai</a:t>
            </a:r>
            <a:r>
              <a:rPr lang="en-US" sz="1000" dirty="0">
                <a:solidFill>
                  <a:srgbClr val="7F7F7F"/>
                </a:solidFill>
                <a:latin typeface="+mn-lt"/>
                <a:ea typeface="Calibri"/>
                <a:cs typeface="Calibri"/>
                <a:sym typeface="Calibri"/>
              </a:rPr>
              <a:t> Central Trust, </a:t>
            </a:r>
            <a:r>
              <a:rPr lang="en-US" sz="1000" dirty="0" err="1">
                <a:solidFill>
                  <a:srgbClr val="7F7F7F"/>
                </a:solidFill>
                <a:latin typeface="+mn-lt"/>
                <a:ea typeface="Calibri"/>
                <a:cs typeface="Calibri"/>
                <a:sym typeface="Calibri"/>
              </a:rPr>
              <a:t>Prasanthi</a:t>
            </a:r>
            <a:r>
              <a:rPr lang="en-US" sz="1000" dirty="0">
                <a:solidFill>
                  <a:srgbClr val="7F7F7F"/>
                </a:solidFill>
                <a:latin typeface="+mn-lt"/>
                <a:ea typeface="Calibri"/>
                <a:cs typeface="Calibri"/>
                <a:sym typeface="Calibri"/>
              </a:rPr>
              <a:t> </a:t>
            </a:r>
            <a:r>
              <a:rPr lang="en-US" sz="1000" dirty="0" err="1">
                <a:solidFill>
                  <a:srgbClr val="7F7F7F"/>
                </a:solidFill>
                <a:latin typeface="+mn-lt"/>
                <a:ea typeface="Calibri"/>
                <a:cs typeface="Calibri"/>
                <a:sym typeface="Calibri"/>
              </a:rPr>
              <a:t>Nilayam</a:t>
            </a:r>
            <a:r>
              <a:rPr lang="en-US" sz="1000" dirty="0">
                <a:solidFill>
                  <a:srgbClr val="7F7F7F"/>
                </a:solidFill>
                <a:latin typeface="+mn-lt"/>
                <a:ea typeface="Calibri"/>
                <a:cs typeface="Calibri"/>
                <a:sym typeface="Calibri"/>
              </a:rPr>
              <a:t>, as a collaborative offering in the service of our nation.</a:t>
            </a:r>
            <a:endParaRPr sz="1000">
              <a:solidFill>
                <a:srgbClr val="7F7F7F"/>
              </a:solidFill>
              <a:latin typeface="+mn-lt"/>
              <a:ea typeface="Calibri"/>
              <a:cs typeface="Calibri"/>
              <a:sym typeface="Calibri"/>
            </a:endParaRPr>
          </a:p>
        </p:txBody>
      </p:sp>
    </p:spTree>
  </p:cSld>
  <p:clrMapOvr>
    <a:masterClrMapping/>
  </p:clrMapOvr>
</p:sld>
</file>

<file path=ppt/theme/theme1.xml><?xml version="1.0" encoding="utf-8"?>
<a:theme xmlns:a="http://schemas.openxmlformats.org/drawingml/2006/main" name="DD">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547</Words>
  <PresentationFormat>Custom</PresentationFormat>
  <Paragraphs>192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DD</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Attribution / Citation</vt:lpstr>
      <vt:lpstr>Attribution / Citation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sssvv</dc:creator>
  <cp:lastModifiedBy>Satish</cp:lastModifiedBy>
  <cp:revision>9</cp:revision>
  <dcterms:created xsi:type="dcterms:W3CDTF">2020-08-28T09:38:22Z</dcterms:created>
  <dcterms:modified xsi:type="dcterms:W3CDTF">2026-06-26T07:06:31Z</dcterms:modified>
</cp:coreProperties>
</file>