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metadata" ContentType="application/binary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62" r:id="rId2"/>
    <p:sldId id="257" r:id="rId3"/>
    <p:sldId id="260" r:id="rId4"/>
    <p:sldId id="261" r:id="rId5"/>
    <p:sldId id="258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1" autoAdjust="0"/>
    <p:restoredTop sz="88163" autoAdjust="0"/>
  </p:normalViewPr>
  <p:slideViewPr>
    <p:cSldViewPr snapToGrid="0">
      <p:cViewPr varScale="1">
        <p:scale>
          <a:sx n="63" d="100"/>
          <a:sy n="63" d="100"/>
        </p:scale>
        <p:origin x="-183" y="-4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A66765-B705-4120-BF66-0FF4DBD11DAB}" type="doc">
      <dgm:prSet loTypeId="urn:microsoft.com/office/officeart/2005/8/layout/process4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A0CBD95D-C1C5-44FD-A608-52327227B98F}">
      <dgm:prSet custT="1"/>
      <dgm:spPr/>
      <dgm:t>
        <a:bodyPr/>
        <a:lstStyle/>
        <a:p>
          <a:r>
            <a:rPr lang="gu-IN" sz="2400" dirty="0">
              <a:latin typeface="Calibri" panose="020F0502020204030204" pitchFamily="34" charset="0"/>
            </a:rPr>
            <a:t>પ્રસિદ્ધ દલિત લેખક ઓમપ્રકાશ વાલ્મીકી સાથે શાળામાં અયોગ્ય વર્તન કરવામાં આવ્યું હતું</a:t>
          </a:r>
          <a:r>
            <a:rPr lang="gu-IN" sz="1800" dirty="0">
              <a:latin typeface="Calibri" panose="020F0502020204030204" pitchFamily="34" charset="0"/>
            </a:rPr>
            <a:t>.</a:t>
          </a:r>
          <a:endParaRPr lang="en-IN" sz="1800" dirty="0">
            <a:latin typeface="Cambria" panose="02040503050406030204" pitchFamily="18" charset="0"/>
            <a:ea typeface="Cambria" panose="02040503050406030204" pitchFamily="18" charset="0"/>
            <a:cs typeface="Cambria" panose="02040503050406030204" pitchFamily="18" charset="0"/>
          </a:endParaRPr>
        </a:p>
      </dgm:t>
    </dgm:pt>
    <dgm:pt modelId="{6795C0FB-2401-4D21-BB27-8D84EBB99507}" type="parTrans" cxnId="{8F0F9307-FE1A-4567-9E4B-42FDE3649157}">
      <dgm:prSet/>
      <dgm:spPr/>
      <dgm:t>
        <a:bodyPr/>
        <a:lstStyle/>
        <a:p>
          <a:endParaRPr lang="en-IN" sz="2400"/>
        </a:p>
      </dgm:t>
    </dgm:pt>
    <dgm:pt modelId="{B79C7428-BB96-49D2-8525-428F0E99B9CB}" type="sibTrans" cxnId="{8F0F9307-FE1A-4567-9E4B-42FDE3649157}">
      <dgm:prSet/>
      <dgm:spPr/>
      <dgm:t>
        <a:bodyPr/>
        <a:lstStyle/>
        <a:p>
          <a:endParaRPr lang="en-IN" sz="2400"/>
        </a:p>
      </dgm:t>
    </dgm:pt>
    <dgm:pt modelId="{90807CC8-7645-4FE6-8D7F-749791666A7E}">
      <dgm:prSet custT="1"/>
      <dgm:spPr/>
      <dgm:t>
        <a:bodyPr/>
        <a:lstStyle/>
        <a:p>
          <a:r>
            <a:rPr lang="gu-IN" sz="2400" dirty="0">
              <a:latin typeface="Calibri" panose="020F0502020204030204" pitchFamily="34" charset="0"/>
            </a:rPr>
            <a:t>જાતિ પ્રથા – ભારતમાં જોવા મળતો એક અનોખો ભેદભાવ.</a:t>
          </a:r>
          <a:endParaRPr lang="en-IN" sz="2400" dirty="0"/>
        </a:p>
      </dgm:t>
    </dgm:pt>
    <dgm:pt modelId="{1E1CDE9B-8A76-4A4E-A36A-F11CA0B70B38}" type="parTrans" cxnId="{70121534-CDD6-49A3-A1D1-F9A1839A1DBD}">
      <dgm:prSet/>
      <dgm:spPr/>
      <dgm:t>
        <a:bodyPr/>
        <a:lstStyle/>
        <a:p>
          <a:endParaRPr lang="en-IN" sz="2400"/>
        </a:p>
      </dgm:t>
    </dgm:pt>
    <dgm:pt modelId="{CB73FBFF-B9AE-4A4F-B541-558090B42D29}" type="sibTrans" cxnId="{70121534-CDD6-49A3-A1D1-F9A1839A1DBD}">
      <dgm:prSet/>
      <dgm:spPr/>
      <dgm:t>
        <a:bodyPr/>
        <a:lstStyle/>
        <a:p>
          <a:endParaRPr lang="en-IN" sz="2400"/>
        </a:p>
      </dgm:t>
    </dgm:pt>
    <dgm:pt modelId="{4E9CBFBA-57BF-4F65-A55D-CBDF42DD4E31}">
      <dgm:prSet custT="1"/>
      <dgm:spPr/>
      <dgm:t>
        <a:bodyPr/>
        <a:lstStyle/>
        <a:p>
          <a:r>
            <a:rPr lang="gu-IN" sz="2400" dirty="0">
              <a:solidFill>
                <a:srgbClr val="000000"/>
              </a:solidFill>
              <a:latin typeface="Calibri" panose="020F0502020204030204" pitchFamily="34" charset="0"/>
            </a:rPr>
            <a:t>લગ્ન જાહેરાતોમાં જાતિ ખાસ રીતે દર્શાવવામાં આવે છે.</a:t>
          </a:r>
          <a:endParaRPr lang="en-IN" sz="2400" dirty="0"/>
        </a:p>
      </dgm:t>
    </dgm:pt>
    <dgm:pt modelId="{C8D0D169-0E0B-4040-A36D-31E078A2235A}" type="parTrans" cxnId="{3462A810-5E67-487B-923F-1E32A173C031}">
      <dgm:prSet/>
      <dgm:spPr/>
      <dgm:t>
        <a:bodyPr/>
        <a:lstStyle/>
        <a:p>
          <a:endParaRPr lang="en-IN" sz="2400"/>
        </a:p>
      </dgm:t>
    </dgm:pt>
    <dgm:pt modelId="{AA821780-5748-4B4D-8613-DFBD68E022C9}" type="sibTrans" cxnId="{3462A810-5E67-487B-923F-1E32A173C031}">
      <dgm:prSet/>
      <dgm:spPr/>
      <dgm:t>
        <a:bodyPr/>
        <a:lstStyle/>
        <a:p>
          <a:endParaRPr lang="en-IN" sz="2400"/>
        </a:p>
      </dgm:t>
    </dgm:pt>
    <dgm:pt modelId="{DA596023-34D8-47B6-99EF-8BAA5FE08611}">
      <dgm:prSet custT="1"/>
      <dgm:spPr/>
      <dgm:t>
        <a:bodyPr/>
        <a:lstStyle/>
        <a:p>
          <a:r>
            <a:rPr lang="gu-IN" sz="2400" dirty="0">
              <a:latin typeface="Calibri" panose="020F0502020204030204" pitchFamily="34" charset="0"/>
            </a:rPr>
            <a:t>દલિત’ નો અર્થ ‘તૂટેલા’ થાય છે – નીચી જાતિના લોકો પોતાને ‘દલિત’ કહે છે.</a:t>
          </a:r>
          <a:endParaRPr lang="en-CA" sz="2400" dirty="0">
            <a:solidFill>
              <a:srgbClr val="0000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gm:t>
    </dgm:pt>
    <dgm:pt modelId="{89A4FD44-95F1-4D7D-A453-53666191362A}" type="parTrans" cxnId="{0FA3181B-5AF6-42F0-863F-64B14DC04648}">
      <dgm:prSet/>
      <dgm:spPr/>
      <dgm:t>
        <a:bodyPr/>
        <a:lstStyle/>
        <a:p>
          <a:endParaRPr lang="en-IN" sz="2400"/>
        </a:p>
      </dgm:t>
    </dgm:pt>
    <dgm:pt modelId="{A02146D3-9B13-42B6-B4D4-32563A10353D}" type="sibTrans" cxnId="{0FA3181B-5AF6-42F0-863F-64B14DC04648}">
      <dgm:prSet/>
      <dgm:spPr/>
      <dgm:t>
        <a:bodyPr/>
        <a:lstStyle/>
        <a:p>
          <a:endParaRPr lang="en-IN" sz="2400"/>
        </a:p>
      </dgm:t>
    </dgm:pt>
    <dgm:pt modelId="{03DB866E-BD30-4CD3-BC00-8FCE1ABFFFBB}" type="pres">
      <dgm:prSet presAssocID="{E4A66765-B705-4120-BF66-0FF4DBD11D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E7CD9F-7986-499E-B79C-F0F53E8E7477}" type="pres">
      <dgm:prSet presAssocID="{A0CBD95D-C1C5-44FD-A608-52327227B98F}" presName="boxAndChildren" presStyleCnt="0"/>
      <dgm:spPr/>
    </dgm:pt>
    <dgm:pt modelId="{4002D6CF-891C-4926-98B2-D241C5F27A5D}" type="pres">
      <dgm:prSet presAssocID="{A0CBD95D-C1C5-44FD-A608-52327227B98F}" presName="parentTextBox" presStyleLbl="node1" presStyleIdx="0" presStyleCnt="4" custScaleY="67770" custLinFactNeighborX="28207" custLinFactNeighborY="22677"/>
      <dgm:spPr/>
      <dgm:t>
        <a:bodyPr/>
        <a:lstStyle/>
        <a:p>
          <a:endParaRPr lang="en-US"/>
        </a:p>
      </dgm:t>
    </dgm:pt>
    <dgm:pt modelId="{6FDCB3BE-52A1-49B5-87CF-E70C25E68218}" type="pres">
      <dgm:prSet presAssocID="{A02146D3-9B13-42B6-B4D4-32563A10353D}" presName="sp" presStyleCnt="0"/>
      <dgm:spPr/>
    </dgm:pt>
    <dgm:pt modelId="{E60DCC9C-A97E-4FAC-8955-9151CD7930DE}" type="pres">
      <dgm:prSet presAssocID="{DA596023-34D8-47B6-99EF-8BAA5FE08611}" presName="arrowAndChildren" presStyleCnt="0"/>
      <dgm:spPr/>
    </dgm:pt>
    <dgm:pt modelId="{5901EF3A-C8F8-46D5-BBF1-121A72A4A1B2}" type="pres">
      <dgm:prSet presAssocID="{DA596023-34D8-47B6-99EF-8BAA5FE08611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92AEB9C0-497C-430C-973D-382E67193E56}" type="pres">
      <dgm:prSet presAssocID="{AA821780-5748-4B4D-8613-DFBD68E022C9}" presName="sp" presStyleCnt="0"/>
      <dgm:spPr/>
    </dgm:pt>
    <dgm:pt modelId="{429B6D87-3A4A-4FB4-9230-4370172F7A43}" type="pres">
      <dgm:prSet presAssocID="{4E9CBFBA-57BF-4F65-A55D-CBDF42DD4E31}" presName="arrowAndChildren" presStyleCnt="0"/>
      <dgm:spPr/>
    </dgm:pt>
    <dgm:pt modelId="{C124889D-A57A-472E-BCAA-649152C5237D}" type="pres">
      <dgm:prSet presAssocID="{4E9CBFBA-57BF-4F65-A55D-CBDF42DD4E31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F6A58696-B4CB-4C39-B7EC-3C18CF69E00D}" type="pres">
      <dgm:prSet presAssocID="{CB73FBFF-B9AE-4A4F-B541-558090B42D29}" presName="sp" presStyleCnt="0"/>
      <dgm:spPr/>
    </dgm:pt>
    <dgm:pt modelId="{41AE56D8-6A97-4013-819E-7741C325A2A5}" type="pres">
      <dgm:prSet presAssocID="{90807CC8-7645-4FE6-8D7F-749791666A7E}" presName="arrowAndChildren" presStyleCnt="0"/>
      <dgm:spPr/>
    </dgm:pt>
    <dgm:pt modelId="{EEA64615-DBD0-4E21-9A5F-7EFA38381E35}" type="pres">
      <dgm:prSet presAssocID="{90807CC8-7645-4FE6-8D7F-749791666A7E}" presName="parentTextArrow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3462A810-5E67-487B-923F-1E32A173C031}" srcId="{E4A66765-B705-4120-BF66-0FF4DBD11DAB}" destId="{4E9CBFBA-57BF-4F65-A55D-CBDF42DD4E31}" srcOrd="1" destOrd="0" parTransId="{C8D0D169-0E0B-4040-A36D-31E078A2235A}" sibTransId="{AA821780-5748-4B4D-8613-DFBD68E022C9}"/>
    <dgm:cxn modelId="{8F0F9307-FE1A-4567-9E4B-42FDE3649157}" srcId="{E4A66765-B705-4120-BF66-0FF4DBD11DAB}" destId="{A0CBD95D-C1C5-44FD-A608-52327227B98F}" srcOrd="3" destOrd="0" parTransId="{6795C0FB-2401-4D21-BB27-8D84EBB99507}" sibTransId="{B79C7428-BB96-49D2-8525-428F0E99B9CB}"/>
    <dgm:cxn modelId="{1E367BE5-2C76-41B5-B13E-2A38089FFC6B}" type="presOf" srcId="{A0CBD95D-C1C5-44FD-A608-52327227B98F}" destId="{4002D6CF-891C-4926-98B2-D241C5F27A5D}" srcOrd="0" destOrd="0" presId="urn:microsoft.com/office/officeart/2005/8/layout/process4"/>
    <dgm:cxn modelId="{F6B82780-4F7C-4B94-9DA5-DD81EC60A4F6}" type="presOf" srcId="{90807CC8-7645-4FE6-8D7F-749791666A7E}" destId="{EEA64615-DBD0-4E21-9A5F-7EFA38381E35}" srcOrd="0" destOrd="0" presId="urn:microsoft.com/office/officeart/2005/8/layout/process4"/>
    <dgm:cxn modelId="{70121534-CDD6-49A3-A1D1-F9A1839A1DBD}" srcId="{E4A66765-B705-4120-BF66-0FF4DBD11DAB}" destId="{90807CC8-7645-4FE6-8D7F-749791666A7E}" srcOrd="0" destOrd="0" parTransId="{1E1CDE9B-8A76-4A4E-A36A-F11CA0B70B38}" sibTransId="{CB73FBFF-B9AE-4A4F-B541-558090B42D29}"/>
    <dgm:cxn modelId="{D2810025-17B7-4386-B8CE-0F442193C83B}" type="presOf" srcId="{E4A66765-B705-4120-BF66-0FF4DBD11DAB}" destId="{03DB866E-BD30-4CD3-BC00-8FCE1ABFFFBB}" srcOrd="0" destOrd="0" presId="urn:microsoft.com/office/officeart/2005/8/layout/process4"/>
    <dgm:cxn modelId="{0FA3181B-5AF6-42F0-863F-64B14DC04648}" srcId="{E4A66765-B705-4120-BF66-0FF4DBD11DAB}" destId="{DA596023-34D8-47B6-99EF-8BAA5FE08611}" srcOrd="2" destOrd="0" parTransId="{89A4FD44-95F1-4D7D-A453-53666191362A}" sibTransId="{A02146D3-9B13-42B6-B4D4-32563A10353D}"/>
    <dgm:cxn modelId="{521CE7DB-C5BE-47BD-9467-39EE432388B6}" type="presOf" srcId="{DA596023-34D8-47B6-99EF-8BAA5FE08611}" destId="{5901EF3A-C8F8-46D5-BBF1-121A72A4A1B2}" srcOrd="0" destOrd="0" presId="urn:microsoft.com/office/officeart/2005/8/layout/process4"/>
    <dgm:cxn modelId="{3054F1ED-D6A1-4657-B18B-B693052033C6}" type="presOf" srcId="{4E9CBFBA-57BF-4F65-A55D-CBDF42DD4E31}" destId="{C124889D-A57A-472E-BCAA-649152C5237D}" srcOrd="0" destOrd="0" presId="urn:microsoft.com/office/officeart/2005/8/layout/process4"/>
    <dgm:cxn modelId="{AF8827E4-E0C3-4B32-B009-0B7E2037FBAB}" type="presParOf" srcId="{03DB866E-BD30-4CD3-BC00-8FCE1ABFFFBB}" destId="{28E7CD9F-7986-499E-B79C-F0F53E8E7477}" srcOrd="0" destOrd="0" presId="urn:microsoft.com/office/officeart/2005/8/layout/process4"/>
    <dgm:cxn modelId="{BA477AB1-0E2E-4E61-B14A-D5FB2FF67A0B}" type="presParOf" srcId="{28E7CD9F-7986-499E-B79C-F0F53E8E7477}" destId="{4002D6CF-891C-4926-98B2-D241C5F27A5D}" srcOrd="0" destOrd="0" presId="urn:microsoft.com/office/officeart/2005/8/layout/process4"/>
    <dgm:cxn modelId="{46417160-9186-4199-A4F8-6BF472511F36}" type="presParOf" srcId="{03DB866E-BD30-4CD3-BC00-8FCE1ABFFFBB}" destId="{6FDCB3BE-52A1-49B5-87CF-E70C25E68218}" srcOrd="1" destOrd="0" presId="urn:microsoft.com/office/officeart/2005/8/layout/process4"/>
    <dgm:cxn modelId="{01919200-C4D4-4EBA-A3C6-8E5499E2ABF6}" type="presParOf" srcId="{03DB866E-BD30-4CD3-BC00-8FCE1ABFFFBB}" destId="{E60DCC9C-A97E-4FAC-8955-9151CD7930DE}" srcOrd="2" destOrd="0" presId="urn:microsoft.com/office/officeart/2005/8/layout/process4"/>
    <dgm:cxn modelId="{AE9FFC4D-3A55-4571-973A-6ECAEF5EDB0A}" type="presParOf" srcId="{E60DCC9C-A97E-4FAC-8955-9151CD7930DE}" destId="{5901EF3A-C8F8-46D5-BBF1-121A72A4A1B2}" srcOrd="0" destOrd="0" presId="urn:microsoft.com/office/officeart/2005/8/layout/process4"/>
    <dgm:cxn modelId="{9B270208-C273-48A6-9E44-D54AD32B89C8}" type="presParOf" srcId="{03DB866E-BD30-4CD3-BC00-8FCE1ABFFFBB}" destId="{92AEB9C0-497C-430C-973D-382E67193E56}" srcOrd="3" destOrd="0" presId="urn:microsoft.com/office/officeart/2005/8/layout/process4"/>
    <dgm:cxn modelId="{98E9609C-2F52-485D-A410-824E517F21F1}" type="presParOf" srcId="{03DB866E-BD30-4CD3-BC00-8FCE1ABFFFBB}" destId="{429B6D87-3A4A-4FB4-9230-4370172F7A43}" srcOrd="4" destOrd="0" presId="urn:microsoft.com/office/officeart/2005/8/layout/process4"/>
    <dgm:cxn modelId="{1F4CBB5C-B622-43A2-9156-5ADD30130AAA}" type="presParOf" srcId="{429B6D87-3A4A-4FB4-9230-4370172F7A43}" destId="{C124889D-A57A-472E-BCAA-649152C5237D}" srcOrd="0" destOrd="0" presId="urn:microsoft.com/office/officeart/2005/8/layout/process4"/>
    <dgm:cxn modelId="{F5A5B830-E8EE-4738-BF65-9CDEB387BD59}" type="presParOf" srcId="{03DB866E-BD30-4CD3-BC00-8FCE1ABFFFBB}" destId="{F6A58696-B4CB-4C39-B7EC-3C18CF69E00D}" srcOrd="5" destOrd="0" presId="urn:microsoft.com/office/officeart/2005/8/layout/process4"/>
    <dgm:cxn modelId="{053D5D22-B089-452E-9ECF-0C0AA28230E1}" type="presParOf" srcId="{03DB866E-BD30-4CD3-BC00-8FCE1ABFFFBB}" destId="{41AE56D8-6A97-4013-819E-7741C325A2A5}" srcOrd="6" destOrd="0" presId="urn:microsoft.com/office/officeart/2005/8/layout/process4"/>
    <dgm:cxn modelId="{03FCA0B9-7699-4B78-8161-3C41D3AE59BF}" type="presParOf" srcId="{41AE56D8-6A97-4013-819E-7741C325A2A5}" destId="{EEA64615-DBD0-4E21-9A5F-7EFA38381E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56C34F-1F8A-4904-8E27-654D4B5914DC}" type="doc">
      <dgm:prSet loTypeId="urn:microsoft.com/office/officeart/2008/layout/PictureStrips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IN"/>
        </a:p>
      </dgm:t>
    </dgm:pt>
    <dgm:pt modelId="{0796B82E-DE84-421E-AA7E-A2BB2F888646}">
      <dgm:prSet phldrT="[Text]" custT="1"/>
      <dgm:spPr/>
      <dgm:t>
        <a:bodyPr/>
        <a:lstStyle/>
        <a:p>
          <a:r>
            <a:rPr lang="gu-IN" sz="2400" dirty="0"/>
            <a:t>અંસારીઓને ભાડે રહેવા માટે ઘર મળ્યું નહીં.</a:t>
          </a:r>
          <a:endParaRPr lang="en-IN" sz="2400" dirty="0"/>
        </a:p>
      </dgm:t>
    </dgm:pt>
    <dgm:pt modelId="{32CCA533-2C6E-4B93-87F9-519B243B79B7}" type="parTrans" cxnId="{F925216E-55BD-45A3-BAA8-C948EE9BA98D}">
      <dgm:prSet/>
      <dgm:spPr/>
      <dgm:t>
        <a:bodyPr/>
        <a:lstStyle/>
        <a:p>
          <a:endParaRPr lang="en-IN" sz="2400"/>
        </a:p>
      </dgm:t>
    </dgm:pt>
    <dgm:pt modelId="{C9FA2C48-1F91-4962-8BCE-5FE088777B12}" type="sibTrans" cxnId="{F925216E-55BD-45A3-BAA8-C948EE9BA98D}">
      <dgm:prSet/>
      <dgm:spPr/>
      <dgm:t>
        <a:bodyPr/>
        <a:lstStyle/>
        <a:p>
          <a:endParaRPr lang="en-IN" sz="2400"/>
        </a:p>
      </dgm:t>
    </dgm:pt>
    <dgm:pt modelId="{E2A017FF-0385-4F49-9023-82EE9BE3F771}">
      <dgm:prSet phldrT="[Text]" custT="1"/>
      <dgm:spPr/>
      <dgm:t>
        <a:bodyPr/>
        <a:lstStyle/>
        <a:p>
          <a:r>
            <a:rPr lang="gu-IN" sz="2400" dirty="0"/>
            <a:t>કારણ કે તેઓ જુદા  સમુદાયના હતા</a:t>
          </a:r>
          <a:r>
            <a:rPr lang="en-US" sz="2400" dirty="0"/>
            <a:t>.</a:t>
          </a:r>
          <a:endParaRPr lang="en-IN" sz="2400" dirty="0"/>
        </a:p>
      </dgm:t>
    </dgm:pt>
    <dgm:pt modelId="{DB1E7971-3EC9-41A4-AEE3-FF169B6ADCC0}" type="parTrans" cxnId="{87C32F6A-EDD8-4596-BE99-32D143CBCFA5}">
      <dgm:prSet/>
      <dgm:spPr/>
      <dgm:t>
        <a:bodyPr/>
        <a:lstStyle/>
        <a:p>
          <a:endParaRPr lang="en-IN" sz="2400"/>
        </a:p>
      </dgm:t>
    </dgm:pt>
    <dgm:pt modelId="{34F91340-1961-437C-A268-82DAFCD646E4}" type="sibTrans" cxnId="{87C32F6A-EDD8-4596-BE99-32D143CBCFA5}">
      <dgm:prSet/>
      <dgm:spPr/>
      <dgm:t>
        <a:bodyPr/>
        <a:lstStyle/>
        <a:p>
          <a:endParaRPr lang="en-IN" sz="2400"/>
        </a:p>
      </dgm:t>
    </dgm:pt>
    <dgm:pt modelId="{DC5DD883-3E8E-443A-B560-6B1822135A7B}" type="pres">
      <dgm:prSet presAssocID="{FD56C34F-1F8A-4904-8E27-654D4B5914D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0F2E22-6462-45B9-8C67-530357CC0E13}" type="pres">
      <dgm:prSet presAssocID="{0796B82E-DE84-421E-AA7E-A2BB2F888646}" presName="composite" presStyleCnt="0"/>
      <dgm:spPr/>
    </dgm:pt>
    <dgm:pt modelId="{8D723375-16D5-4AD7-8F86-1DDD4F7E573E}" type="pres">
      <dgm:prSet presAssocID="{0796B82E-DE84-421E-AA7E-A2BB2F888646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9445B-84F0-4831-A4FD-9CA8FE0DC9E8}" type="pres">
      <dgm:prSet presAssocID="{0796B82E-DE84-421E-AA7E-A2BB2F888646}" presName="rect2" presStyleLbl="fgImgPlace1" presStyleIdx="0" presStyleCnt="2"/>
      <dgm:spPr>
        <a:solidFill>
          <a:schemeClr val="accent2">
            <a:lumMod val="40000"/>
            <a:lumOff val="60000"/>
          </a:schemeClr>
        </a:solidFill>
      </dgm:spPr>
    </dgm:pt>
    <dgm:pt modelId="{26769F14-6B2C-4439-8B49-2E0C139F1585}" type="pres">
      <dgm:prSet presAssocID="{C9FA2C48-1F91-4962-8BCE-5FE088777B12}" presName="sibTrans" presStyleCnt="0"/>
      <dgm:spPr/>
    </dgm:pt>
    <dgm:pt modelId="{5108740D-E1CB-4B34-B035-393EE3AC127A}" type="pres">
      <dgm:prSet presAssocID="{E2A017FF-0385-4F49-9023-82EE9BE3F771}" presName="composite" presStyleCnt="0"/>
      <dgm:spPr/>
    </dgm:pt>
    <dgm:pt modelId="{B79F60CF-AE5E-4F72-8228-8B8DA89B75ED}" type="pres">
      <dgm:prSet presAssocID="{E2A017FF-0385-4F49-9023-82EE9BE3F771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98998D-29D7-4121-8BEA-887C4E97AB9F}" type="pres">
      <dgm:prSet presAssocID="{E2A017FF-0385-4F49-9023-82EE9BE3F771}" presName="rect2" presStyleLbl="fgImgPlace1" presStyleIdx="1" presStyleCnt="2"/>
      <dgm:spPr>
        <a:solidFill>
          <a:schemeClr val="accent3">
            <a:lumMod val="40000"/>
            <a:lumOff val="60000"/>
          </a:schemeClr>
        </a:solidFill>
      </dgm:spPr>
    </dgm:pt>
  </dgm:ptLst>
  <dgm:cxnLst>
    <dgm:cxn modelId="{BCC86A66-73C3-4035-A771-DD46928E7480}" type="presOf" srcId="{E2A017FF-0385-4F49-9023-82EE9BE3F771}" destId="{B79F60CF-AE5E-4F72-8228-8B8DA89B75ED}" srcOrd="0" destOrd="0" presId="urn:microsoft.com/office/officeart/2008/layout/PictureStrips"/>
    <dgm:cxn modelId="{3B9BF398-870E-42EB-86DA-AB08E8DFAD45}" type="presOf" srcId="{FD56C34F-1F8A-4904-8E27-654D4B5914DC}" destId="{DC5DD883-3E8E-443A-B560-6B1822135A7B}" srcOrd="0" destOrd="0" presId="urn:microsoft.com/office/officeart/2008/layout/PictureStrips"/>
    <dgm:cxn modelId="{87C32F6A-EDD8-4596-BE99-32D143CBCFA5}" srcId="{FD56C34F-1F8A-4904-8E27-654D4B5914DC}" destId="{E2A017FF-0385-4F49-9023-82EE9BE3F771}" srcOrd="1" destOrd="0" parTransId="{DB1E7971-3EC9-41A4-AEE3-FF169B6ADCC0}" sibTransId="{34F91340-1961-437C-A268-82DAFCD646E4}"/>
    <dgm:cxn modelId="{9C833B0F-7C45-4A63-9F0F-CCBB47C357C4}" type="presOf" srcId="{0796B82E-DE84-421E-AA7E-A2BB2F888646}" destId="{8D723375-16D5-4AD7-8F86-1DDD4F7E573E}" srcOrd="0" destOrd="0" presId="urn:microsoft.com/office/officeart/2008/layout/PictureStrips"/>
    <dgm:cxn modelId="{F925216E-55BD-45A3-BAA8-C948EE9BA98D}" srcId="{FD56C34F-1F8A-4904-8E27-654D4B5914DC}" destId="{0796B82E-DE84-421E-AA7E-A2BB2F888646}" srcOrd="0" destOrd="0" parTransId="{32CCA533-2C6E-4B93-87F9-519B243B79B7}" sibTransId="{C9FA2C48-1F91-4962-8BCE-5FE088777B12}"/>
    <dgm:cxn modelId="{8738E5B7-03BE-42BA-B035-104B9D8AC056}" type="presParOf" srcId="{DC5DD883-3E8E-443A-B560-6B1822135A7B}" destId="{590F2E22-6462-45B9-8C67-530357CC0E13}" srcOrd="0" destOrd="0" presId="urn:microsoft.com/office/officeart/2008/layout/PictureStrips"/>
    <dgm:cxn modelId="{65336578-0D77-42DF-B42D-3FDD107FCDAD}" type="presParOf" srcId="{590F2E22-6462-45B9-8C67-530357CC0E13}" destId="{8D723375-16D5-4AD7-8F86-1DDD4F7E573E}" srcOrd="0" destOrd="0" presId="urn:microsoft.com/office/officeart/2008/layout/PictureStrips"/>
    <dgm:cxn modelId="{174C5A84-F546-4EB8-860E-FBA84AC56BD9}" type="presParOf" srcId="{590F2E22-6462-45B9-8C67-530357CC0E13}" destId="{57B9445B-84F0-4831-A4FD-9CA8FE0DC9E8}" srcOrd="1" destOrd="0" presId="urn:microsoft.com/office/officeart/2008/layout/PictureStrips"/>
    <dgm:cxn modelId="{D1FEA53A-B8D5-4C6A-9A69-C1B683542B76}" type="presParOf" srcId="{DC5DD883-3E8E-443A-B560-6B1822135A7B}" destId="{26769F14-6B2C-4439-8B49-2E0C139F1585}" srcOrd="1" destOrd="0" presId="urn:microsoft.com/office/officeart/2008/layout/PictureStrips"/>
    <dgm:cxn modelId="{7BA7D832-E8D5-4B7F-A15A-886E283AA22E}" type="presParOf" srcId="{DC5DD883-3E8E-443A-B560-6B1822135A7B}" destId="{5108740D-E1CB-4B34-B035-393EE3AC127A}" srcOrd="2" destOrd="0" presId="urn:microsoft.com/office/officeart/2008/layout/PictureStrips"/>
    <dgm:cxn modelId="{8F9B25B3-8E41-4ADB-A3B8-E84A98A5F5B1}" type="presParOf" srcId="{5108740D-E1CB-4B34-B035-393EE3AC127A}" destId="{B79F60CF-AE5E-4F72-8228-8B8DA89B75ED}" srcOrd="0" destOrd="0" presId="urn:microsoft.com/office/officeart/2008/layout/PictureStrips"/>
    <dgm:cxn modelId="{F2110FE5-2F29-4B36-AE1A-D7361E9B912B}" type="presParOf" srcId="{5108740D-E1CB-4B34-B035-393EE3AC127A}" destId="{2398998D-29D7-4121-8BEA-887C4E97AB9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62555C-5F8D-47E2-8461-5D98ED41B94D}" type="doc">
      <dgm:prSet loTypeId="urn:microsoft.com/office/officeart/2005/8/layout/vList4#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97A42072-5A2E-4E02-B2B5-AEFE5AE85D32}">
      <dgm:prSet phldrT="[Text]" custT="1"/>
      <dgm:spPr/>
      <dgm:t>
        <a:bodyPr/>
        <a:lstStyle/>
        <a:p>
          <a:r>
            <a:rPr lang="gu-IN" sz="2400" b="0" dirty="0"/>
            <a:t>રાજકીય: નાગરિકોને મત આપવાનો અધિકાર હોય છે</a:t>
          </a:r>
          <a:r>
            <a:rPr lang="en-US" sz="2400" b="0" dirty="0"/>
            <a:t>.</a:t>
          </a:r>
          <a:endParaRPr lang="en-IN" sz="2400" b="0" dirty="0">
            <a:solidFill>
              <a:schemeClr val="tx1"/>
            </a:solidFill>
          </a:endParaRPr>
        </a:p>
      </dgm:t>
    </dgm:pt>
    <dgm:pt modelId="{CED38DFC-2593-41D0-BE45-7DB175CD6861}" type="parTrans" cxnId="{A0ECFEC8-CCA7-4B0D-89F7-37F4B7D39335}">
      <dgm:prSet/>
      <dgm:spPr/>
      <dgm:t>
        <a:bodyPr/>
        <a:lstStyle/>
        <a:p>
          <a:endParaRPr lang="en-IN" sz="2800" b="1"/>
        </a:p>
      </dgm:t>
    </dgm:pt>
    <dgm:pt modelId="{DE261945-7C22-445B-ACF3-8E46E74A1526}" type="sibTrans" cxnId="{A0ECFEC8-CCA7-4B0D-89F7-37F4B7D39335}">
      <dgm:prSet/>
      <dgm:spPr/>
      <dgm:t>
        <a:bodyPr/>
        <a:lstStyle/>
        <a:p>
          <a:endParaRPr lang="en-IN" sz="2800" b="1"/>
        </a:p>
      </dgm:t>
    </dgm:pt>
    <dgm:pt modelId="{A80E0B45-AE09-40D1-AA72-4D5456DF0D63}">
      <dgm:prSet phldrT="[Text]" custT="1"/>
      <dgm:spPr/>
      <dgm:t>
        <a:bodyPr/>
        <a:lstStyle/>
        <a:p>
          <a:r>
            <a:rPr lang="gu-IN" sz="2400" b="0" dirty="0"/>
            <a:t>આર્થિક: બધાને સમાન આર્થિક તકો મળે છે.</a:t>
          </a:r>
          <a:endParaRPr lang="en-IN" sz="2400" b="0" strike="sngStrike" dirty="0"/>
        </a:p>
      </dgm:t>
    </dgm:pt>
    <dgm:pt modelId="{C31785C9-D2FA-4571-A596-A7DF581A4771}" type="parTrans" cxnId="{83675392-1EBC-4A8A-942D-94132A9F5143}">
      <dgm:prSet/>
      <dgm:spPr/>
      <dgm:t>
        <a:bodyPr/>
        <a:lstStyle/>
        <a:p>
          <a:endParaRPr lang="en-IN" sz="2800" b="1"/>
        </a:p>
      </dgm:t>
    </dgm:pt>
    <dgm:pt modelId="{A13E5511-8B3D-40ED-B55B-AC05B2CD5021}" type="sibTrans" cxnId="{83675392-1EBC-4A8A-942D-94132A9F5143}">
      <dgm:prSet/>
      <dgm:spPr/>
      <dgm:t>
        <a:bodyPr/>
        <a:lstStyle/>
        <a:p>
          <a:endParaRPr lang="en-IN" sz="2800" b="1"/>
        </a:p>
      </dgm:t>
    </dgm:pt>
    <dgm:pt modelId="{D53DDC61-C62F-4CC9-8657-F6A04B9F3EB7}">
      <dgm:prSet phldrT="[Text]" custT="1"/>
      <dgm:spPr/>
      <dgm:t>
        <a:bodyPr/>
        <a:lstStyle/>
        <a:p>
          <a:r>
            <a:rPr lang="gu-IN" sz="2400" b="0" dirty="0"/>
            <a:t>સામાજિક:બધા સાથે સમાન વ્યવહાર કરવામાં આવે છે.</a:t>
          </a:r>
          <a:endParaRPr lang="en-IN" sz="2400" b="0" dirty="0"/>
        </a:p>
      </dgm:t>
    </dgm:pt>
    <dgm:pt modelId="{C604A594-DB6A-463D-9B99-07D3C93990CC}" type="parTrans" cxnId="{E2507F0D-9E3E-4F98-B133-A45A99A8FF3C}">
      <dgm:prSet/>
      <dgm:spPr/>
      <dgm:t>
        <a:bodyPr/>
        <a:lstStyle/>
        <a:p>
          <a:endParaRPr lang="en-IN" sz="2800" b="1"/>
        </a:p>
      </dgm:t>
    </dgm:pt>
    <dgm:pt modelId="{98789CF3-2594-4AD4-B85A-A277847D02FD}" type="sibTrans" cxnId="{E2507F0D-9E3E-4F98-B133-A45A99A8FF3C}">
      <dgm:prSet/>
      <dgm:spPr/>
      <dgm:t>
        <a:bodyPr/>
        <a:lstStyle/>
        <a:p>
          <a:endParaRPr lang="en-IN" sz="2800" b="1"/>
        </a:p>
      </dgm:t>
    </dgm:pt>
    <dgm:pt modelId="{1F5BD897-7300-4F3A-8068-14D57613E2B7}" type="pres">
      <dgm:prSet presAssocID="{1662555C-5F8D-47E2-8461-5D98ED41B94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D58336-9A66-46CC-A705-6E5DB74D0C5F}" type="pres">
      <dgm:prSet presAssocID="{97A42072-5A2E-4E02-B2B5-AEFE5AE85D32}" presName="comp" presStyleCnt="0"/>
      <dgm:spPr/>
    </dgm:pt>
    <dgm:pt modelId="{04E2FF6B-FCEF-417D-AA0A-AD2EE1955A5C}" type="pres">
      <dgm:prSet presAssocID="{97A42072-5A2E-4E02-B2B5-AEFE5AE85D32}" presName="box" presStyleLbl="node1" presStyleIdx="0" presStyleCnt="3" custLinFactNeighborX="-2231"/>
      <dgm:spPr/>
      <dgm:t>
        <a:bodyPr/>
        <a:lstStyle/>
        <a:p>
          <a:endParaRPr lang="en-US"/>
        </a:p>
      </dgm:t>
    </dgm:pt>
    <dgm:pt modelId="{F7C90B6A-EE9B-4F65-9665-74309D419D69}" type="pres">
      <dgm:prSet presAssocID="{97A42072-5A2E-4E02-B2B5-AEFE5AE85D32}" presName="img" presStyleLbl="fgImgPlace1" presStyleIdx="0" presStyleCnt="3"/>
      <dgm:spPr>
        <a:solidFill>
          <a:srgbClr val="92D050"/>
        </a:solidFill>
      </dgm:spPr>
    </dgm:pt>
    <dgm:pt modelId="{D0F9E58A-07A8-433F-9AB4-39511305510E}" type="pres">
      <dgm:prSet presAssocID="{97A42072-5A2E-4E02-B2B5-AEFE5AE85D3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B5DDA9-588F-44E1-B51A-59F213733FF0}" type="pres">
      <dgm:prSet presAssocID="{DE261945-7C22-445B-ACF3-8E46E74A1526}" presName="spacer" presStyleCnt="0"/>
      <dgm:spPr/>
    </dgm:pt>
    <dgm:pt modelId="{05FB8C67-419A-4248-BDFA-D737F73ED99E}" type="pres">
      <dgm:prSet presAssocID="{A80E0B45-AE09-40D1-AA72-4D5456DF0D63}" presName="comp" presStyleCnt="0"/>
      <dgm:spPr/>
    </dgm:pt>
    <dgm:pt modelId="{11BB0032-04EF-4026-9200-72418C12755A}" type="pres">
      <dgm:prSet presAssocID="{A80E0B45-AE09-40D1-AA72-4D5456DF0D63}" presName="box" presStyleLbl="node1" presStyleIdx="1" presStyleCnt="3" custLinFactNeighborY="-526"/>
      <dgm:spPr/>
      <dgm:t>
        <a:bodyPr/>
        <a:lstStyle/>
        <a:p>
          <a:endParaRPr lang="en-US"/>
        </a:p>
      </dgm:t>
    </dgm:pt>
    <dgm:pt modelId="{1EEF98F8-0B72-40F2-B893-1F0DDD982020}" type="pres">
      <dgm:prSet presAssocID="{A80E0B45-AE09-40D1-AA72-4D5456DF0D63}" presName="img" presStyleLbl="fgImgPlace1" presStyleIdx="1" presStyleCnt="3"/>
      <dgm:spPr>
        <a:solidFill>
          <a:srgbClr val="00B0F0"/>
        </a:solidFill>
      </dgm:spPr>
    </dgm:pt>
    <dgm:pt modelId="{4FD84BF9-2449-49CE-9029-EE055C1E1ACD}" type="pres">
      <dgm:prSet presAssocID="{A80E0B45-AE09-40D1-AA72-4D5456DF0D63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B4B4BE-FFBE-4DE1-9602-76FF517170FA}" type="pres">
      <dgm:prSet presAssocID="{A13E5511-8B3D-40ED-B55B-AC05B2CD5021}" presName="spacer" presStyleCnt="0"/>
      <dgm:spPr/>
    </dgm:pt>
    <dgm:pt modelId="{6FD78A3A-5758-446E-859A-591CB51187EE}" type="pres">
      <dgm:prSet presAssocID="{D53DDC61-C62F-4CC9-8657-F6A04B9F3EB7}" presName="comp" presStyleCnt="0"/>
      <dgm:spPr/>
    </dgm:pt>
    <dgm:pt modelId="{B5AA02B2-A2F6-4AFF-8FA4-01EFD33D9335}" type="pres">
      <dgm:prSet presAssocID="{D53DDC61-C62F-4CC9-8657-F6A04B9F3EB7}" presName="box" presStyleLbl="node1" presStyleIdx="2" presStyleCnt="3"/>
      <dgm:spPr/>
      <dgm:t>
        <a:bodyPr/>
        <a:lstStyle/>
        <a:p>
          <a:endParaRPr lang="en-US"/>
        </a:p>
      </dgm:t>
    </dgm:pt>
    <dgm:pt modelId="{4DA19F5B-E110-4411-A798-E1B45BF983DC}" type="pres">
      <dgm:prSet presAssocID="{D53DDC61-C62F-4CC9-8657-F6A04B9F3EB7}" presName="img" presStyleLbl="fgImgPlace1" presStyleIdx="2" presStyleCnt="3"/>
      <dgm:spPr>
        <a:solidFill>
          <a:srgbClr val="7030A0"/>
        </a:solidFill>
      </dgm:spPr>
    </dgm:pt>
    <dgm:pt modelId="{5223BFF3-F5DD-46E2-9492-F04C11D1E6F5}" type="pres">
      <dgm:prSet presAssocID="{D53DDC61-C62F-4CC9-8657-F6A04B9F3EB7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ECFEC8-CCA7-4B0D-89F7-37F4B7D39335}" srcId="{1662555C-5F8D-47E2-8461-5D98ED41B94D}" destId="{97A42072-5A2E-4E02-B2B5-AEFE5AE85D32}" srcOrd="0" destOrd="0" parTransId="{CED38DFC-2593-41D0-BE45-7DB175CD6861}" sibTransId="{DE261945-7C22-445B-ACF3-8E46E74A1526}"/>
    <dgm:cxn modelId="{700F36C8-3A13-42D3-9873-346DBFA4DDAF}" type="presOf" srcId="{1662555C-5F8D-47E2-8461-5D98ED41B94D}" destId="{1F5BD897-7300-4F3A-8068-14D57613E2B7}" srcOrd="0" destOrd="0" presId="urn:microsoft.com/office/officeart/2005/8/layout/vList4#1"/>
    <dgm:cxn modelId="{979478ED-02A0-4673-B605-FE629E36C3CB}" type="presOf" srcId="{97A42072-5A2E-4E02-B2B5-AEFE5AE85D32}" destId="{D0F9E58A-07A8-433F-9AB4-39511305510E}" srcOrd="1" destOrd="0" presId="urn:microsoft.com/office/officeart/2005/8/layout/vList4#1"/>
    <dgm:cxn modelId="{83675392-1EBC-4A8A-942D-94132A9F5143}" srcId="{1662555C-5F8D-47E2-8461-5D98ED41B94D}" destId="{A80E0B45-AE09-40D1-AA72-4D5456DF0D63}" srcOrd="1" destOrd="0" parTransId="{C31785C9-D2FA-4571-A596-A7DF581A4771}" sibTransId="{A13E5511-8B3D-40ED-B55B-AC05B2CD5021}"/>
    <dgm:cxn modelId="{6F68F05C-CCBF-4EAC-860F-9433DD0EFB45}" type="presOf" srcId="{D53DDC61-C62F-4CC9-8657-F6A04B9F3EB7}" destId="{5223BFF3-F5DD-46E2-9492-F04C11D1E6F5}" srcOrd="1" destOrd="0" presId="urn:microsoft.com/office/officeart/2005/8/layout/vList4#1"/>
    <dgm:cxn modelId="{19044720-3741-40B3-900C-3D6FABEFB8FA}" type="presOf" srcId="{D53DDC61-C62F-4CC9-8657-F6A04B9F3EB7}" destId="{B5AA02B2-A2F6-4AFF-8FA4-01EFD33D9335}" srcOrd="0" destOrd="0" presId="urn:microsoft.com/office/officeart/2005/8/layout/vList4#1"/>
    <dgm:cxn modelId="{084460EA-07F1-40EC-A7F3-37AC6B266837}" type="presOf" srcId="{97A42072-5A2E-4E02-B2B5-AEFE5AE85D32}" destId="{04E2FF6B-FCEF-417D-AA0A-AD2EE1955A5C}" srcOrd="0" destOrd="0" presId="urn:microsoft.com/office/officeart/2005/8/layout/vList4#1"/>
    <dgm:cxn modelId="{E2507F0D-9E3E-4F98-B133-A45A99A8FF3C}" srcId="{1662555C-5F8D-47E2-8461-5D98ED41B94D}" destId="{D53DDC61-C62F-4CC9-8657-F6A04B9F3EB7}" srcOrd="2" destOrd="0" parTransId="{C604A594-DB6A-463D-9B99-07D3C93990CC}" sibTransId="{98789CF3-2594-4AD4-B85A-A277847D02FD}"/>
    <dgm:cxn modelId="{0772C700-9AB8-471E-84F7-D217B5BECAD3}" type="presOf" srcId="{A80E0B45-AE09-40D1-AA72-4D5456DF0D63}" destId="{11BB0032-04EF-4026-9200-72418C12755A}" srcOrd="0" destOrd="0" presId="urn:microsoft.com/office/officeart/2005/8/layout/vList4#1"/>
    <dgm:cxn modelId="{674D5DC7-E760-47AC-ACA7-B7B74DAA7602}" type="presOf" srcId="{A80E0B45-AE09-40D1-AA72-4D5456DF0D63}" destId="{4FD84BF9-2449-49CE-9029-EE055C1E1ACD}" srcOrd="1" destOrd="0" presId="urn:microsoft.com/office/officeart/2005/8/layout/vList4#1"/>
    <dgm:cxn modelId="{5BC39A36-A793-4507-8B99-78F9F4C2C1F3}" type="presParOf" srcId="{1F5BD897-7300-4F3A-8068-14D57613E2B7}" destId="{E2D58336-9A66-46CC-A705-6E5DB74D0C5F}" srcOrd="0" destOrd="0" presId="urn:microsoft.com/office/officeart/2005/8/layout/vList4#1"/>
    <dgm:cxn modelId="{13DA56C0-D7A6-421F-8CD3-E9A7F6F56598}" type="presParOf" srcId="{E2D58336-9A66-46CC-A705-6E5DB74D0C5F}" destId="{04E2FF6B-FCEF-417D-AA0A-AD2EE1955A5C}" srcOrd="0" destOrd="0" presId="urn:microsoft.com/office/officeart/2005/8/layout/vList4#1"/>
    <dgm:cxn modelId="{AB80E327-A4CA-42A8-9A3C-871DB3D776BF}" type="presParOf" srcId="{E2D58336-9A66-46CC-A705-6E5DB74D0C5F}" destId="{F7C90B6A-EE9B-4F65-9665-74309D419D69}" srcOrd="1" destOrd="0" presId="urn:microsoft.com/office/officeart/2005/8/layout/vList4#1"/>
    <dgm:cxn modelId="{C9CF04F0-3A58-4D2F-8F29-2F80324EBFE6}" type="presParOf" srcId="{E2D58336-9A66-46CC-A705-6E5DB74D0C5F}" destId="{D0F9E58A-07A8-433F-9AB4-39511305510E}" srcOrd="2" destOrd="0" presId="urn:microsoft.com/office/officeart/2005/8/layout/vList4#1"/>
    <dgm:cxn modelId="{2D7BC249-B00B-43F3-B12C-A8E519D28707}" type="presParOf" srcId="{1F5BD897-7300-4F3A-8068-14D57613E2B7}" destId="{33B5DDA9-588F-44E1-B51A-59F213733FF0}" srcOrd="1" destOrd="0" presId="urn:microsoft.com/office/officeart/2005/8/layout/vList4#1"/>
    <dgm:cxn modelId="{B3D5C5D8-F78F-4D7D-BCAD-27C2459916F1}" type="presParOf" srcId="{1F5BD897-7300-4F3A-8068-14D57613E2B7}" destId="{05FB8C67-419A-4248-BDFA-D737F73ED99E}" srcOrd="2" destOrd="0" presId="urn:microsoft.com/office/officeart/2005/8/layout/vList4#1"/>
    <dgm:cxn modelId="{9A258A1B-3348-4EEB-9677-3C981C1BE284}" type="presParOf" srcId="{05FB8C67-419A-4248-BDFA-D737F73ED99E}" destId="{11BB0032-04EF-4026-9200-72418C12755A}" srcOrd="0" destOrd="0" presId="urn:microsoft.com/office/officeart/2005/8/layout/vList4#1"/>
    <dgm:cxn modelId="{412C17FA-EFBC-42B9-8DB2-BAFD516C9425}" type="presParOf" srcId="{05FB8C67-419A-4248-BDFA-D737F73ED99E}" destId="{1EEF98F8-0B72-40F2-B893-1F0DDD982020}" srcOrd="1" destOrd="0" presId="urn:microsoft.com/office/officeart/2005/8/layout/vList4#1"/>
    <dgm:cxn modelId="{503C7EF8-0A6C-4D9D-9B7F-D9E731F87A9E}" type="presParOf" srcId="{05FB8C67-419A-4248-BDFA-D737F73ED99E}" destId="{4FD84BF9-2449-49CE-9029-EE055C1E1ACD}" srcOrd="2" destOrd="0" presId="urn:microsoft.com/office/officeart/2005/8/layout/vList4#1"/>
    <dgm:cxn modelId="{5F109A7C-FE90-4CB3-8DB9-CDBD8E711BBE}" type="presParOf" srcId="{1F5BD897-7300-4F3A-8068-14D57613E2B7}" destId="{B7B4B4BE-FFBE-4DE1-9602-76FF517170FA}" srcOrd="3" destOrd="0" presId="urn:microsoft.com/office/officeart/2005/8/layout/vList4#1"/>
    <dgm:cxn modelId="{EB1B6856-EC13-43E4-95D1-C7ED5C22685F}" type="presParOf" srcId="{1F5BD897-7300-4F3A-8068-14D57613E2B7}" destId="{6FD78A3A-5758-446E-859A-591CB51187EE}" srcOrd="4" destOrd="0" presId="urn:microsoft.com/office/officeart/2005/8/layout/vList4#1"/>
    <dgm:cxn modelId="{79C99BBA-0178-41CC-96DD-C7657348165C}" type="presParOf" srcId="{6FD78A3A-5758-446E-859A-591CB51187EE}" destId="{B5AA02B2-A2F6-4AFF-8FA4-01EFD33D9335}" srcOrd="0" destOrd="0" presId="urn:microsoft.com/office/officeart/2005/8/layout/vList4#1"/>
    <dgm:cxn modelId="{9D53BFBD-D4D1-4E25-841A-10F6B7B949F9}" type="presParOf" srcId="{6FD78A3A-5758-446E-859A-591CB51187EE}" destId="{4DA19F5B-E110-4411-A798-E1B45BF983DC}" srcOrd="1" destOrd="0" presId="urn:microsoft.com/office/officeart/2005/8/layout/vList4#1"/>
    <dgm:cxn modelId="{420037D0-0143-4B74-B86B-8AAD8C788A3B}" type="presParOf" srcId="{6FD78A3A-5758-446E-859A-591CB51187EE}" destId="{5223BFF3-F5DD-46E2-9492-F04C11D1E6F5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2D6CF-891C-4926-98B2-D241C5F27A5D}">
      <dsp:nvSpPr>
        <dsp:cNvPr id="0" name=""/>
        <dsp:cNvSpPr/>
      </dsp:nvSpPr>
      <dsp:spPr>
        <a:xfrm>
          <a:off x="0" y="2999816"/>
          <a:ext cx="11503016" cy="44450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anose="020F0502020204030204" pitchFamily="34" charset="0"/>
            </a:rPr>
            <a:t>પ્રસિદ્ધ દલિત લેખક ઓમપ્રકાશ વાલ્મીકી સાથે શાળામાં અયોગ્ય વર્તન કરવામાં આવ્યું હતું</a:t>
          </a:r>
          <a:r>
            <a:rPr lang="gu-IN" sz="1800" kern="1200" dirty="0">
              <a:latin typeface="Calibri" panose="020F0502020204030204" pitchFamily="34" charset="0"/>
            </a:rPr>
            <a:t>.</a:t>
          </a:r>
          <a:endParaRPr lang="en-IN" sz="1800" kern="1200" dirty="0">
            <a:latin typeface="Cambria" panose="02040503050406030204" pitchFamily="18" charset="0"/>
            <a:ea typeface="Cambria" panose="02040503050406030204" pitchFamily="18" charset="0"/>
            <a:cs typeface="Cambria" panose="02040503050406030204" pitchFamily="18" charset="0"/>
          </a:endParaRPr>
        </a:p>
      </dsp:txBody>
      <dsp:txXfrm>
        <a:off x="0" y="2999816"/>
        <a:ext cx="11503016" cy="444503"/>
      </dsp:txXfrm>
    </dsp:sp>
    <dsp:sp modelId="{5901EF3A-C8F8-46D5-BBF1-121A72A4A1B2}">
      <dsp:nvSpPr>
        <dsp:cNvPr id="0" name=""/>
        <dsp:cNvSpPr/>
      </dsp:nvSpPr>
      <dsp:spPr>
        <a:xfrm rot="10800000">
          <a:off x="0" y="1999376"/>
          <a:ext cx="11503016" cy="1008775"/>
        </a:xfrm>
        <a:prstGeom prst="upArrowCallou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anose="020F0502020204030204" pitchFamily="34" charset="0"/>
            </a:rPr>
            <a:t>દલિત’ નો અર્થ ‘તૂટેલા’ થાય છે – નીચી જાતિના લોકો પોતાને ‘દલિત’ કહે છે.</a:t>
          </a:r>
          <a:endParaRPr lang="en-CA" sz="2400" kern="1200" dirty="0">
            <a:solidFill>
              <a:srgbClr val="0000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dsp:txBody>
      <dsp:txXfrm rot="10800000">
        <a:off x="0" y="1999376"/>
        <a:ext cx="11503016" cy="655472"/>
      </dsp:txXfrm>
    </dsp:sp>
    <dsp:sp modelId="{C124889D-A57A-472E-BCAA-649152C5237D}">
      <dsp:nvSpPr>
        <dsp:cNvPr id="0" name=""/>
        <dsp:cNvSpPr/>
      </dsp:nvSpPr>
      <dsp:spPr>
        <a:xfrm rot="10800000">
          <a:off x="0" y="1000439"/>
          <a:ext cx="11503016" cy="1008775"/>
        </a:xfrm>
        <a:prstGeom prst="upArrowCallou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solidFill>
                <a:srgbClr val="000000"/>
              </a:solidFill>
              <a:latin typeface="Calibri" panose="020F0502020204030204" pitchFamily="34" charset="0"/>
            </a:rPr>
            <a:t>લગ્ન જાહેરાતોમાં જાતિ ખાસ રીતે દર્શાવવામાં આવે છે.</a:t>
          </a:r>
          <a:endParaRPr lang="en-IN" sz="2400" kern="1200" dirty="0"/>
        </a:p>
      </dsp:txBody>
      <dsp:txXfrm rot="10800000">
        <a:off x="0" y="1000439"/>
        <a:ext cx="11503016" cy="655472"/>
      </dsp:txXfrm>
    </dsp:sp>
    <dsp:sp modelId="{EEA64615-DBD0-4E21-9A5F-7EFA38381E35}">
      <dsp:nvSpPr>
        <dsp:cNvPr id="0" name=""/>
        <dsp:cNvSpPr/>
      </dsp:nvSpPr>
      <dsp:spPr>
        <a:xfrm rot="10800000">
          <a:off x="0" y="1502"/>
          <a:ext cx="11503016" cy="1008775"/>
        </a:xfrm>
        <a:prstGeom prst="upArrowCallou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anose="020F0502020204030204" pitchFamily="34" charset="0"/>
            </a:rPr>
            <a:t>જાતિ પ્રથા – ભારતમાં જોવા મળતો એક અનોખો ભેદભાવ.</a:t>
          </a:r>
          <a:endParaRPr lang="en-IN" sz="2400" kern="1200" dirty="0"/>
        </a:p>
      </dsp:txBody>
      <dsp:txXfrm rot="10800000">
        <a:off x="0" y="1502"/>
        <a:ext cx="11503016" cy="6554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23375-16D5-4AD7-8F86-1DDD4F7E573E}">
      <dsp:nvSpPr>
        <dsp:cNvPr id="0" name=""/>
        <dsp:cNvSpPr/>
      </dsp:nvSpPr>
      <dsp:spPr>
        <a:xfrm>
          <a:off x="253770" y="747366"/>
          <a:ext cx="4110038" cy="128438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9958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/>
            <a:t>અંસારીઓને ભાડે રહેવા માટે ઘર મળ્યું નહીં.</a:t>
          </a:r>
          <a:endParaRPr lang="en-IN" sz="2400" kern="1200" dirty="0"/>
        </a:p>
      </dsp:txBody>
      <dsp:txXfrm>
        <a:off x="253770" y="747366"/>
        <a:ext cx="4110038" cy="1284387"/>
      </dsp:txXfrm>
    </dsp:sp>
    <dsp:sp modelId="{57B9445B-84F0-4831-A4FD-9CA8FE0DC9E8}">
      <dsp:nvSpPr>
        <dsp:cNvPr id="0" name=""/>
        <dsp:cNvSpPr/>
      </dsp:nvSpPr>
      <dsp:spPr>
        <a:xfrm>
          <a:off x="82518" y="561844"/>
          <a:ext cx="899070" cy="1348606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F60CF-AE5E-4F72-8228-8B8DA89B75ED}">
      <dsp:nvSpPr>
        <dsp:cNvPr id="0" name=""/>
        <dsp:cNvSpPr/>
      </dsp:nvSpPr>
      <dsp:spPr>
        <a:xfrm>
          <a:off x="4687768" y="747771"/>
          <a:ext cx="4107012" cy="128344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9318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/>
            <a:t>કારણ કે તેઓ જુદા  સમુદાયના હતા</a:t>
          </a:r>
          <a:r>
            <a:rPr lang="en-US" sz="2400" kern="1200" dirty="0"/>
            <a:t>.</a:t>
          </a:r>
          <a:endParaRPr lang="en-IN" sz="2400" kern="1200" dirty="0"/>
        </a:p>
      </dsp:txBody>
      <dsp:txXfrm>
        <a:off x="4687768" y="747771"/>
        <a:ext cx="4107012" cy="1283441"/>
      </dsp:txXfrm>
    </dsp:sp>
    <dsp:sp modelId="{2398998D-29D7-4121-8BEA-887C4E97AB9F}">
      <dsp:nvSpPr>
        <dsp:cNvPr id="0" name=""/>
        <dsp:cNvSpPr/>
      </dsp:nvSpPr>
      <dsp:spPr>
        <a:xfrm>
          <a:off x="4516642" y="562385"/>
          <a:ext cx="898409" cy="134761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2FF6B-FCEF-417D-AA0A-AD2EE1955A5C}">
      <dsp:nvSpPr>
        <dsp:cNvPr id="0" name=""/>
        <dsp:cNvSpPr/>
      </dsp:nvSpPr>
      <dsp:spPr>
        <a:xfrm>
          <a:off x="0" y="0"/>
          <a:ext cx="8763000" cy="928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/>
            <a:t>રાજકીય: નાગરિકોને મત આપવાનો અધિકાર હોય છે</a:t>
          </a:r>
          <a:r>
            <a:rPr lang="en-US" sz="2400" b="0" kern="1200" dirty="0"/>
            <a:t>.</a:t>
          </a:r>
          <a:endParaRPr lang="en-IN" sz="2400" b="0" kern="1200" dirty="0">
            <a:solidFill>
              <a:schemeClr val="tx1"/>
            </a:solidFill>
          </a:endParaRPr>
        </a:p>
      </dsp:txBody>
      <dsp:txXfrm>
        <a:off x="1845468" y="0"/>
        <a:ext cx="6917531" cy="928687"/>
      </dsp:txXfrm>
    </dsp:sp>
    <dsp:sp modelId="{F7C90B6A-EE9B-4F65-9665-74309D419D69}">
      <dsp:nvSpPr>
        <dsp:cNvPr id="0" name=""/>
        <dsp:cNvSpPr/>
      </dsp:nvSpPr>
      <dsp:spPr>
        <a:xfrm>
          <a:off x="92868" y="92868"/>
          <a:ext cx="1752600" cy="742949"/>
        </a:xfrm>
        <a:prstGeom prst="roundRect">
          <a:avLst>
            <a:gd name="adj" fmla="val 10000"/>
          </a:avLst>
        </a:prstGeom>
        <a:solidFill>
          <a:srgbClr val="92D050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BB0032-04EF-4026-9200-72418C12755A}">
      <dsp:nvSpPr>
        <dsp:cNvPr id="0" name=""/>
        <dsp:cNvSpPr/>
      </dsp:nvSpPr>
      <dsp:spPr>
        <a:xfrm>
          <a:off x="0" y="1016671"/>
          <a:ext cx="8763000" cy="928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/>
            <a:t>આર્થિક: બધાને સમાન આર્થિક તકો મળે છે.</a:t>
          </a:r>
          <a:endParaRPr lang="en-IN" sz="2400" b="0" strike="sngStrike" kern="1200" dirty="0"/>
        </a:p>
      </dsp:txBody>
      <dsp:txXfrm>
        <a:off x="1845468" y="1016671"/>
        <a:ext cx="6917531" cy="928687"/>
      </dsp:txXfrm>
    </dsp:sp>
    <dsp:sp modelId="{1EEF98F8-0B72-40F2-B893-1F0DDD982020}">
      <dsp:nvSpPr>
        <dsp:cNvPr id="0" name=""/>
        <dsp:cNvSpPr/>
      </dsp:nvSpPr>
      <dsp:spPr>
        <a:xfrm>
          <a:off x="92868" y="1114424"/>
          <a:ext cx="1752600" cy="742949"/>
        </a:xfrm>
        <a:prstGeom prst="roundRect">
          <a:avLst>
            <a:gd name="adj" fmla="val 10000"/>
          </a:avLst>
        </a:prstGeom>
        <a:solidFill>
          <a:srgbClr val="00B0F0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5AA02B2-A2F6-4AFF-8FA4-01EFD33D9335}">
      <dsp:nvSpPr>
        <dsp:cNvPr id="0" name=""/>
        <dsp:cNvSpPr/>
      </dsp:nvSpPr>
      <dsp:spPr>
        <a:xfrm>
          <a:off x="0" y="2043112"/>
          <a:ext cx="8763000" cy="928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kern="1200" dirty="0"/>
            <a:t>સામાજિક:બધા સાથે સમાન વ્યવહાર કરવામાં આવે છે.</a:t>
          </a:r>
          <a:endParaRPr lang="en-IN" sz="2400" b="0" kern="1200" dirty="0"/>
        </a:p>
      </dsp:txBody>
      <dsp:txXfrm>
        <a:off x="1845468" y="2043112"/>
        <a:ext cx="6917531" cy="928687"/>
      </dsp:txXfrm>
    </dsp:sp>
    <dsp:sp modelId="{4DA19F5B-E110-4411-A798-E1B45BF983DC}">
      <dsp:nvSpPr>
        <dsp:cNvPr id="0" name=""/>
        <dsp:cNvSpPr/>
      </dsp:nvSpPr>
      <dsp:spPr>
        <a:xfrm>
          <a:off x="92868" y="2135981"/>
          <a:ext cx="1752600" cy="742949"/>
        </a:xfrm>
        <a:prstGeom prst="roundRect">
          <a:avLst>
            <a:gd name="adj" fmla="val 10000"/>
          </a:avLst>
        </a:prstGeom>
        <a:solidFill>
          <a:srgbClr val="7030A0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>
          <a:extLst>
            <a:ext uri="{FF2B5EF4-FFF2-40B4-BE49-F238E27FC236}">
              <a16:creationId xmlns:a16="http://schemas.microsoft.com/office/drawing/2014/main" xmlns="" id="{E33DABB5-A05B-A04B-E7D0-477950A13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>
            <a:extLst>
              <a:ext uri="{FF2B5EF4-FFF2-40B4-BE49-F238E27FC236}">
                <a16:creationId xmlns:a16="http://schemas.microsoft.com/office/drawing/2014/main" xmlns="" id="{EFFD8563-734C-EC9B-3EC7-E25FF66445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>
            <a:extLst>
              <a:ext uri="{FF2B5EF4-FFF2-40B4-BE49-F238E27FC236}">
                <a16:creationId xmlns:a16="http://schemas.microsoft.com/office/drawing/2014/main" xmlns="" id="{42B0D758-B44E-9AA0-595D-6EF0C58D7E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>
            <a:extLst>
              <a:ext uri="{FF2B5EF4-FFF2-40B4-BE49-F238E27FC236}">
                <a16:creationId xmlns:a16="http://schemas.microsoft.com/office/drawing/2014/main" xmlns="" id="{D7AE48AB-85D9-3CB9-C389-F2D5B8D7553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97409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image" Target="../media/image6.png"/><Relationship Id="rId10" Type="http://schemas.microsoft.com/office/2007/relationships/diagramDrawing" Target="../diagrams/drawing2.xml"/><Relationship Id="rId4" Type="http://schemas.microsoft.com/office/2007/relationships/hdphoto" Target="../media/hdphoto1.wdp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xmlns="" id="{2E8E9500-C4B6-B570-C3E0-9A86CABBB490}"/>
              </a:ext>
            </a:extLst>
          </p:cNvPr>
          <p:cNvSpPr txBox="1">
            <a:spLocks/>
          </p:cNvSpPr>
          <p:nvPr/>
        </p:nvSpPr>
        <p:spPr>
          <a:xfrm>
            <a:off x="1447785" y="219711"/>
            <a:ext cx="9296427" cy="923289"/>
          </a:xfrm>
          <a:prstGeom prst="rect">
            <a:avLst/>
          </a:prstGeom>
          <a:solidFill>
            <a:srgbClr val="009999"/>
          </a:solidFill>
          <a:ln w="57150">
            <a:solidFill>
              <a:srgbClr val="FFFF00"/>
            </a:solidFill>
          </a:ln>
        </p:spPr>
        <p:txBody>
          <a:bodyPr spcFirstLastPara="1" wrap="square" lIns="91425" tIns="45700" rIns="91425" bIns="45700" anchor="t" anchorCtr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gu-IN" sz="5400" b="1" dirty="0">
                <a:ln/>
                <a:solidFill>
                  <a:srgbClr val="FFC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સમાનતાના પ્રકારો</a:t>
            </a:r>
            <a:endParaRPr lang="en-IN" sz="5400" b="1" dirty="0">
              <a:ln/>
              <a:solidFill>
                <a:srgbClr val="FFC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5" name="Picture 2" descr="Balance, Physics, Mathematics, Swing, Science">
            <a:extLst>
              <a:ext uri="{FF2B5EF4-FFF2-40B4-BE49-F238E27FC236}">
                <a16:creationId xmlns:a16="http://schemas.microsoft.com/office/drawing/2014/main" xmlns="" id="{ED8A4EA7-D66E-F9FA-71E1-9D05BE051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7778"/>
          <a:stretch/>
        </p:blipFill>
        <p:spPr bwMode="auto">
          <a:xfrm>
            <a:off x="2699483" y="2363469"/>
            <a:ext cx="6793033" cy="284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763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gu-IN" u="sng" dirty="0"/>
              <a:t>જાતિ પ્રથા અને ઓમપ્રકાશ વાલ્મીકી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7759E308-2D62-D18F-7B62-87C13FDBC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46922093"/>
              </p:ext>
            </p:extLst>
          </p:nvPr>
        </p:nvGraphicFramePr>
        <p:xfrm>
          <a:off x="344492" y="876482"/>
          <a:ext cx="11503016" cy="344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639DE0-6919-6EA7-AEBD-F5432623BB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7322" y="4471838"/>
            <a:ext cx="2575493" cy="19316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A68A53C-5C24-01B0-84DE-DD27428897A9}"/>
              </a:ext>
            </a:extLst>
          </p:cNvPr>
          <p:cNvSpPr/>
          <p:nvPr/>
        </p:nvSpPr>
        <p:spPr>
          <a:xfrm>
            <a:off x="7494255" y="5437648"/>
            <a:ext cx="1720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gu-IN" sz="2400" dirty="0"/>
              <a:t>દલિત વસ્તી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A64615-DBD0-4E21-9A5F-7EFA38381E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EEA64615-DBD0-4E21-9A5F-7EFA38381E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EEA64615-DBD0-4E21-9A5F-7EFA38381E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EEA64615-DBD0-4E21-9A5F-7EFA38381E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24889D-A57A-472E-BCAA-649152C52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C124889D-A57A-472E-BCAA-649152C523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C124889D-A57A-472E-BCAA-649152C52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C124889D-A57A-472E-BCAA-649152C52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01EF3A-C8F8-46D5-BBF1-121A72A4A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5901EF3A-C8F8-46D5-BBF1-121A72A4A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5901EF3A-C8F8-46D5-BBF1-121A72A4A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5901EF3A-C8F8-46D5-BBF1-121A72A4A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2D6CF-891C-4926-98B2-D241C5F27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4002D6CF-891C-4926-98B2-D241C5F27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4002D6CF-891C-4926-98B2-D241C5F27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4002D6CF-891C-4926-98B2-D241C5F27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>
          <a:extLst>
            <a:ext uri="{FF2B5EF4-FFF2-40B4-BE49-F238E27FC236}">
              <a16:creationId xmlns:a16="http://schemas.microsoft.com/office/drawing/2014/main" xmlns="" id="{9A65FE48-1674-61CD-0542-083CB8BE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>
            <a:extLst>
              <a:ext uri="{FF2B5EF4-FFF2-40B4-BE49-F238E27FC236}">
                <a16:creationId xmlns:a16="http://schemas.microsoft.com/office/drawing/2014/main" xmlns="" id="{F24F73DF-7FD1-B80A-2E71-B9C035DECD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r>
              <a:rPr lang="gu-IN" sz="4000" u="sng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ધર્મના આધારે અસમાનતા</a:t>
            </a:r>
            <a:r>
              <a:rPr lang="en-IN" u="sng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/>
            </a:r>
            <a:br>
              <a:rPr lang="en-IN" u="sng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E7678CC-76D3-EEFE-9138-30429D1F8E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17624" y="3504474"/>
            <a:ext cx="2514600" cy="2514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003F334-7E07-2A5C-6979-942DBE6AC9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0" b="80000"/>
          <a:stretch/>
        </p:blipFill>
        <p:spPr>
          <a:xfrm>
            <a:off x="4217424" y="3667760"/>
            <a:ext cx="2438400" cy="198120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E40F14BE-3BC5-77D3-54EE-6F6B66D833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22728733"/>
              </p:ext>
            </p:extLst>
          </p:nvPr>
        </p:nvGraphicFramePr>
        <p:xfrm>
          <a:off x="1657350" y="921762"/>
          <a:ext cx="8877300" cy="2593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97764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B9445B-84F0-4831-A4FD-9CA8FE0DC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57B9445B-84F0-4831-A4FD-9CA8FE0DC9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57B9445B-84F0-4831-A4FD-9CA8FE0DC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57B9445B-84F0-4831-A4FD-9CA8FE0DC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723375-16D5-4AD7-8F86-1DDD4F7E5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8D723375-16D5-4AD7-8F86-1DDD4F7E57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8D723375-16D5-4AD7-8F86-1DDD4F7E5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8D723375-16D5-4AD7-8F86-1DDD4F7E5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98998D-29D7-4121-8BEA-887C4E97A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2398998D-29D7-4121-8BEA-887C4E97A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2398998D-29D7-4121-8BEA-887C4E97A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2398998D-29D7-4121-8BEA-887C4E97A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9F60CF-AE5E-4F72-8228-8B8DA89B7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B79F60CF-AE5E-4F72-8228-8B8DA89B75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B79F60CF-AE5E-4F72-8228-8B8DA89B7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B79F60CF-AE5E-4F72-8228-8B8DA89B7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3FBB01-3C25-27CF-B468-925DA1F0F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નિષ્કર્ષ</a:t>
            </a:r>
            <a:r>
              <a:rPr lang="en-US" b="1" dirty="0">
                <a:solidFill>
                  <a:srgbClr val="C00000"/>
                </a:solidFill>
              </a:rPr>
              <a:t>:</a:t>
            </a:r>
            <a:endParaRPr lang="en-IN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AAC42D7C-E7EA-B1F7-9A49-810BD08D9F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45803039"/>
              </p:ext>
            </p:extLst>
          </p:nvPr>
        </p:nvGraphicFramePr>
        <p:xfrm>
          <a:off x="1562100" y="2870200"/>
          <a:ext cx="87630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C6B17DA-4420-2516-46CE-BD9E649997C0}"/>
              </a:ext>
            </a:extLst>
          </p:cNvPr>
          <p:cNvSpPr/>
          <p:nvPr/>
        </p:nvSpPr>
        <p:spPr>
          <a:xfrm>
            <a:off x="1638300" y="643661"/>
            <a:ext cx="89154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gu-IN" sz="2400" i="1" dirty="0">
                <a:solidFill>
                  <a:srgbClr val="231F20"/>
                </a:solidFill>
              </a:rPr>
              <a:t>ભારતીય બંધારણ કહે છે: દરેક જાતિ, ધર્મ, જનજાતિ, શૈક્ષણિક અને આર્થિક પૃષતભૂમિના નાગરિકો સમાન છે.</a:t>
            </a:r>
            <a:endParaRPr lang="en-IN" sz="24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DC0F8D-046C-5B17-B502-DB9D48B03049}"/>
              </a:ext>
            </a:extLst>
          </p:cNvPr>
          <p:cNvSpPr txBox="1"/>
          <p:nvPr/>
        </p:nvSpPr>
        <p:spPr>
          <a:xfrm>
            <a:off x="2400300" y="2108200"/>
            <a:ext cx="70104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gu-IN" sz="2400" dirty="0"/>
              <a:t>સમાનતાના પ્રકારોને નીચે મુજબ વહેંચવામાં આવ્યા છે: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xmlns="" val="398815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C90B6A-EE9B-4F65-9665-74309D419D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F7C90B6A-EE9B-4F65-9665-74309D419D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graphicEl>
                                              <a:dgm id="{F7C90B6A-EE9B-4F65-9665-74309D419D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F7C90B6A-EE9B-4F65-9665-74309D419D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E2FF6B-FCEF-417D-AA0A-AD2EE1955A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graphicEl>
                                              <a:dgm id="{04E2FF6B-FCEF-417D-AA0A-AD2EE1955A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04E2FF6B-FCEF-417D-AA0A-AD2EE1955A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graphicEl>
                                              <a:dgm id="{04E2FF6B-FCEF-417D-AA0A-AD2EE1955A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EF98F8-0B72-40F2-B893-1F0DDD982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graphicEl>
                                              <a:dgm id="{1EEF98F8-0B72-40F2-B893-1F0DDD9820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1EEF98F8-0B72-40F2-B893-1F0DDD982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1EEF98F8-0B72-40F2-B893-1F0DDD9820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BB0032-04EF-4026-9200-72418C127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graphicEl>
                                              <a:dgm id="{11BB0032-04EF-4026-9200-72418C127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11BB0032-04EF-4026-9200-72418C127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11BB0032-04EF-4026-9200-72418C127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A19F5B-E110-4411-A798-E1B45BF98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4DA19F5B-E110-4411-A798-E1B45BF983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4DA19F5B-E110-4411-A798-E1B45BF98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4DA19F5B-E110-4411-A798-E1B45BF983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AA02B2-A2F6-4AFF-8FA4-01EFD33D9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graphicEl>
                                              <a:dgm id="{B5AA02B2-A2F6-4AFF-8FA4-01EFD33D93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B5AA02B2-A2F6-4AFF-8FA4-01EFD33D9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B5AA02B2-A2F6-4AFF-8FA4-01EFD33D93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>
            <p:extLst>
              <p:ext uri="{D42A27DB-BD31-4B8C-83A1-F6EECF244321}">
                <p14:modId xmlns:p14="http://schemas.microsoft.com/office/powerpoint/2010/main" xmlns="" val="3747648581"/>
              </p:ext>
            </p:extLst>
          </p:nvPr>
        </p:nvGraphicFramePr>
        <p:xfrm>
          <a:off x="1127448" y="700345"/>
          <a:ext cx="9937100" cy="4469600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https://pixabay.com/it/illustrations/equilibrio-fisica-matematica-4727308/</a:t>
                      </a:r>
                    </a:p>
                    <a:p>
                      <a:r>
                        <a:rPr lang="en-US" sz="1000" dirty="0"/>
                        <a:t>Attribution: </a:t>
                      </a:r>
                      <a:r>
                        <a:rPr lang="en-IN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 by </a:t>
                      </a:r>
                      <a:r>
                        <a:rPr lang="en-IN" sz="1000" b="0" i="0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yeTis</a:t>
                      </a:r>
                      <a:r>
                        <a:rPr lang="en-IN" sz="1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from </a:t>
                      </a:r>
                      <a:r>
                        <a:rPr lang="en-IN" sz="1000" b="0" i="0" u="sng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endParaRPr lang="en-IN"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https://www.flickr.com/photos/gargi/50021626</a:t>
                      </a:r>
                    </a:p>
                    <a:p>
                      <a:r>
                        <a:rPr lang="en-US" sz="1000" dirty="0"/>
                        <a:t>Attribution: </a:t>
                      </a:r>
                      <a:r>
                        <a:rPr lang="en-US" sz="1000" dirty="0" err="1"/>
                        <a:t>Harini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Calamur</a:t>
                      </a:r>
                      <a:endParaRPr lang="en-IN" sz="1000" dirty="0"/>
                    </a:p>
                    <a:p>
                      <a:r>
                        <a:rPr lang="en-IN" sz="1000" dirty="0"/>
                        <a:t>https://creativecommons.org/licenses/by-nc-nd/2.0/</a:t>
                      </a:r>
                      <a:endParaRPr lang="en-US" sz="10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https://pixabay.com/it/illustrations/myanmar-birmania-uomo-musulmano-5254130/</a:t>
                      </a:r>
                    </a:p>
                    <a:p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 I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mage by </a:t>
                      </a:r>
                      <a:r>
                        <a:rPr lang="en-IN" sz="10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Mote </a:t>
                      </a:r>
                      <a:r>
                        <a:rPr lang="en-IN" sz="1000" b="0" i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Oo</a:t>
                      </a:r>
                      <a:r>
                        <a:rPr lang="en-IN" sz="10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Education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from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10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https://pixabay.com/it/vectors/avatar-femminile-ragazza-hijab-1606914/</a:t>
                      </a:r>
                    </a:p>
                    <a:p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Attribution: Image by </a:t>
                      </a:r>
                      <a:r>
                        <a:rPr lang="en-IN" sz="10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Degrees 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 </a:t>
                      </a:r>
                      <a:r>
                        <a:rPr lang="en-IN" sz="1000" b="0" i="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endParaRPr lang="en-IN" sz="10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2FC8E42A-EC6D-F081-4C56-15FBEFF7F25B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Balance, Physics, Mathematics, Swing, Science">
            <a:extLst>
              <a:ext uri="{FF2B5EF4-FFF2-40B4-BE49-F238E27FC236}">
                <a16:creationId xmlns:a16="http://schemas.microsoft.com/office/drawing/2014/main" xmlns="" id="{044F26B2-E674-B491-26C6-F099104EF7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7778"/>
          <a:stretch/>
        </p:blipFill>
        <p:spPr bwMode="auto">
          <a:xfrm>
            <a:off x="2540000" y="1132007"/>
            <a:ext cx="4572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24AF753-4998-D101-4B17-015B06EE6F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00" b="80000"/>
          <a:stretch/>
        </p:blipFill>
        <p:spPr>
          <a:xfrm>
            <a:off x="2453944" y="1976281"/>
            <a:ext cx="502673" cy="408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F420CF-5803-8151-9D4A-D50041BD2F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82" t="12122" r="9091"/>
          <a:stretch/>
        </p:blipFill>
        <p:spPr>
          <a:xfrm>
            <a:off x="2504860" y="2394046"/>
            <a:ext cx="451757" cy="545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6CE28EF-FD83-AEA5-9A92-4373F1497B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6536" y="1544619"/>
            <a:ext cx="533400" cy="4000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264</Words>
  <Application>Microsoft Office PowerPoint</Application>
  <PresentationFormat>Custom</PresentationFormat>
  <Paragraphs>47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DD</vt:lpstr>
      <vt:lpstr>Slide 1</vt:lpstr>
      <vt:lpstr>જાતિ પ્રથા અને ઓમપ્રકાશ વાલ્મીકી</vt:lpstr>
      <vt:lpstr>ધર્મના આધારે અસમાનતા </vt:lpstr>
      <vt:lpstr>નિષ્કર્ષ: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14</cp:revision>
  <dcterms:created xsi:type="dcterms:W3CDTF">2020-08-28T09:38:22Z</dcterms:created>
  <dcterms:modified xsi:type="dcterms:W3CDTF">2026-07-13T09:29:31Z</dcterms:modified>
</cp:coreProperties>
</file>