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metadata" ContentType="application/binary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63" r:id="rId2"/>
    <p:sldId id="258" r:id="rId3"/>
    <p:sldId id="260" r:id="rId4"/>
    <p:sldId id="262" r:id="rId5"/>
    <p:sldId id="259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XRFpZiNEaLplwjkBFj8Dy2ccH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6883D42B-F495-4943-98C3-E687687389A3}">
  <a:tblStyle styleId="{6883D42B-F495-4943-98C3-E687687389A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1"/>
    <p:restoredTop sz="94694"/>
  </p:normalViewPr>
  <p:slideViewPr>
    <p:cSldViewPr snapToGrid="0">
      <p:cViewPr varScale="1">
        <p:scale>
          <a:sx n="66" d="100"/>
          <a:sy n="66" d="100"/>
        </p:scale>
        <p:origin x="-69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image" Target="../media/image71.png"/><Relationship Id="rId4" Type="http://schemas.openxmlformats.org/officeDocument/2006/relationships/image" Target="../media/image6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91.png"/><Relationship Id="rId1" Type="http://schemas.openxmlformats.org/officeDocument/2006/relationships/image" Target="../media/image8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8D9512-BB72-49FF-A8D9-576C85F8416C}" type="doc">
      <dgm:prSet loTypeId="urn:microsoft.com/office/officeart/2005/8/layout/matrix3" loCatId="matrix" qsTypeId="urn:microsoft.com/office/officeart/2005/8/quickstyle/simple4#1" qsCatId="simple" csTypeId="urn:microsoft.com/office/officeart/2005/8/colors/colorful3#1" csCatId="colorful" phldr="1"/>
      <dgm:spPr/>
      <dgm:t>
        <a:bodyPr/>
        <a:lstStyle/>
        <a:p>
          <a:endParaRPr lang="en-IN"/>
        </a:p>
      </dgm:t>
    </dgm:pt>
    <dgm:pt modelId="{7E8622FA-AB3B-4A81-8BD0-2ACC3DDDBCAF}">
      <dgm:prSet phldrT="[Text]" phldr="1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IN" sz="800" dirty="0">
            <a:solidFill>
              <a:schemeClr val="tx1"/>
            </a:solidFill>
          </a:endParaRPr>
        </a:p>
      </dgm:t>
    </dgm:pt>
    <dgm:pt modelId="{7DA85C1D-6ABC-4EE1-A812-2F18998EBEDF}" type="parTrans" cxnId="{22886EE5-07BA-4BEC-8315-8991D39F57AF}">
      <dgm:prSet/>
      <dgm:spPr/>
      <dgm:t>
        <a:bodyPr/>
        <a:lstStyle/>
        <a:p>
          <a:endParaRPr lang="en-IN"/>
        </a:p>
      </dgm:t>
    </dgm:pt>
    <dgm:pt modelId="{E314F8B0-406D-4465-95E1-DB0B1AF9379C}" type="sibTrans" cxnId="{22886EE5-07BA-4BEC-8315-8991D39F57AF}">
      <dgm:prSet/>
      <dgm:spPr/>
      <dgm:t>
        <a:bodyPr/>
        <a:lstStyle/>
        <a:p>
          <a:endParaRPr lang="en-IN"/>
        </a:p>
      </dgm:t>
    </dgm:pt>
    <dgm:pt modelId="{5BF814F6-78B4-4274-8E12-79D47DF60802}">
      <dgm:prSet phldrT="[Text]" phldr="1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IN" sz="800" dirty="0">
            <a:solidFill>
              <a:schemeClr val="tx1"/>
            </a:solidFill>
          </a:endParaRPr>
        </a:p>
      </dgm:t>
    </dgm:pt>
    <dgm:pt modelId="{1B3A41AF-3EED-4A38-B325-372C5B90A6CB}" type="parTrans" cxnId="{9AA4BE3D-0B40-4FC2-83F4-8FA21D7BFD39}">
      <dgm:prSet/>
      <dgm:spPr/>
      <dgm:t>
        <a:bodyPr/>
        <a:lstStyle/>
        <a:p>
          <a:endParaRPr lang="en-IN"/>
        </a:p>
      </dgm:t>
    </dgm:pt>
    <dgm:pt modelId="{07838950-8859-45A3-8737-C5BB61C3055B}" type="sibTrans" cxnId="{9AA4BE3D-0B40-4FC2-83F4-8FA21D7BFD39}">
      <dgm:prSet/>
      <dgm:spPr/>
      <dgm:t>
        <a:bodyPr/>
        <a:lstStyle/>
        <a:p>
          <a:endParaRPr lang="en-IN"/>
        </a:p>
      </dgm:t>
    </dgm:pt>
    <dgm:pt modelId="{EEE89C2E-EA8E-41BE-B82E-003D6580CD38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IN" dirty="0"/>
        </a:p>
      </dgm:t>
    </dgm:pt>
    <dgm:pt modelId="{21E063FD-AEF1-42C7-8F38-D036DE24CEAE}" type="parTrans" cxnId="{DA162777-BAA1-44E2-8246-8F43AF1C161A}">
      <dgm:prSet/>
      <dgm:spPr/>
      <dgm:t>
        <a:bodyPr/>
        <a:lstStyle/>
        <a:p>
          <a:endParaRPr lang="en-IN"/>
        </a:p>
      </dgm:t>
    </dgm:pt>
    <dgm:pt modelId="{61ADA0D0-328D-478D-81DF-56E5C85F9169}" type="sibTrans" cxnId="{DA162777-BAA1-44E2-8246-8F43AF1C161A}">
      <dgm:prSet/>
      <dgm:spPr/>
      <dgm:t>
        <a:bodyPr/>
        <a:lstStyle/>
        <a:p>
          <a:endParaRPr lang="en-IN"/>
        </a:p>
      </dgm:t>
    </dgm:pt>
    <dgm:pt modelId="{75A94C2F-0539-4CBA-8750-DDDA8CA82AAC}">
      <dgm:prSet phldrT="[Text]" phldr="1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IN" sz="800" dirty="0">
            <a:solidFill>
              <a:schemeClr val="tx1"/>
            </a:solidFill>
          </a:endParaRPr>
        </a:p>
      </dgm:t>
    </dgm:pt>
    <dgm:pt modelId="{A635927D-62CD-49E1-9BE9-DE283E7C069F}" type="sibTrans" cxnId="{B69431E3-C209-4C6E-8A97-CFBBC3F37EC1}">
      <dgm:prSet/>
      <dgm:spPr/>
      <dgm:t>
        <a:bodyPr/>
        <a:lstStyle/>
        <a:p>
          <a:endParaRPr lang="en-IN"/>
        </a:p>
      </dgm:t>
    </dgm:pt>
    <dgm:pt modelId="{C125B53C-E4BC-47C8-8E33-0DF36C653C2F}" type="parTrans" cxnId="{B69431E3-C209-4C6E-8A97-CFBBC3F37EC1}">
      <dgm:prSet/>
      <dgm:spPr/>
      <dgm:t>
        <a:bodyPr/>
        <a:lstStyle/>
        <a:p>
          <a:endParaRPr lang="en-IN"/>
        </a:p>
      </dgm:t>
    </dgm:pt>
    <dgm:pt modelId="{C07A051F-CCD0-45D0-9DD7-1FD9C6E70764}" type="pres">
      <dgm:prSet presAssocID="{628D9512-BB72-49FF-A8D9-576C85F8416C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482307-AD1E-460A-82EA-A019E30E8F60}" type="pres">
      <dgm:prSet presAssocID="{628D9512-BB72-49FF-A8D9-576C85F8416C}" presName="diamond" presStyleLbl="bgShp" presStyleIdx="0" presStyleCnt="1" custLinFactNeighborX="-29737" custLinFactNeighborY="-64891"/>
      <dgm:spPr/>
    </dgm:pt>
    <dgm:pt modelId="{E8B0A040-2406-44ED-A62C-4BB4ED2B48F3}" type="pres">
      <dgm:prSet presAssocID="{628D9512-BB72-49FF-A8D9-576C85F8416C}" presName="quad1" presStyleLbl="node1" presStyleIdx="0" presStyleCnt="4" custLinFactNeighborX="-13605" custLinFactNeighborY="17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A27EDC-2FBF-4F28-8F07-0F619A99CE8C}" type="pres">
      <dgm:prSet presAssocID="{628D9512-BB72-49FF-A8D9-576C85F8416C}" presName="quad2" presStyleLbl="node1" presStyleIdx="1" presStyleCnt="4" custLinFactNeighborX="-16845" custLinFactNeighborY="17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4AA6E9-99B4-43A6-88BC-110645434611}" type="pres">
      <dgm:prSet presAssocID="{628D9512-BB72-49FF-A8D9-576C85F8416C}" presName="quad3" presStyleLbl="node1" presStyleIdx="2" presStyleCnt="4" custLinFactNeighborX="-136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0ADA5A-FA8F-44C6-A1D9-CAD4323FC83C}" type="pres">
      <dgm:prSet presAssocID="{628D9512-BB72-49FF-A8D9-576C85F8416C}" presName="quad4" presStyleLbl="node1" presStyleIdx="3" presStyleCnt="4" custScaleX="100262" custLinFactNeighborX="-18106" custLinFactNeighborY="-3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599246-2707-4AE0-A9D2-BC954E510969}" type="presOf" srcId="{EEE89C2E-EA8E-41BE-B82E-003D6580CD38}" destId="{F50ADA5A-FA8F-44C6-A1D9-CAD4323FC83C}" srcOrd="0" destOrd="0" presId="urn:microsoft.com/office/officeart/2005/8/layout/matrix3"/>
    <dgm:cxn modelId="{8D447BA0-3F18-4FEF-B029-6C5CB6864192}" type="presOf" srcId="{5BF814F6-78B4-4274-8E12-79D47DF60802}" destId="{F94AA6E9-99B4-43A6-88BC-110645434611}" srcOrd="0" destOrd="0" presId="urn:microsoft.com/office/officeart/2005/8/layout/matrix3"/>
    <dgm:cxn modelId="{9AA4BE3D-0B40-4FC2-83F4-8FA21D7BFD39}" srcId="{628D9512-BB72-49FF-A8D9-576C85F8416C}" destId="{5BF814F6-78B4-4274-8E12-79D47DF60802}" srcOrd="2" destOrd="0" parTransId="{1B3A41AF-3EED-4A38-B325-372C5B90A6CB}" sibTransId="{07838950-8859-45A3-8737-C5BB61C3055B}"/>
    <dgm:cxn modelId="{22886EE5-07BA-4BEC-8315-8991D39F57AF}" srcId="{628D9512-BB72-49FF-A8D9-576C85F8416C}" destId="{7E8622FA-AB3B-4A81-8BD0-2ACC3DDDBCAF}" srcOrd="1" destOrd="0" parTransId="{7DA85C1D-6ABC-4EE1-A812-2F18998EBEDF}" sibTransId="{E314F8B0-406D-4465-95E1-DB0B1AF9379C}"/>
    <dgm:cxn modelId="{ECC56F8C-E7E7-4264-98DC-02B43C8C9318}" type="presOf" srcId="{628D9512-BB72-49FF-A8D9-576C85F8416C}" destId="{C07A051F-CCD0-45D0-9DD7-1FD9C6E70764}" srcOrd="0" destOrd="0" presId="urn:microsoft.com/office/officeart/2005/8/layout/matrix3"/>
    <dgm:cxn modelId="{AA9FDA0D-8746-47CC-9517-7387095D7F65}" type="presOf" srcId="{7E8622FA-AB3B-4A81-8BD0-2ACC3DDDBCAF}" destId="{C2A27EDC-2FBF-4F28-8F07-0F619A99CE8C}" srcOrd="0" destOrd="0" presId="urn:microsoft.com/office/officeart/2005/8/layout/matrix3"/>
    <dgm:cxn modelId="{DA162777-BAA1-44E2-8246-8F43AF1C161A}" srcId="{628D9512-BB72-49FF-A8D9-576C85F8416C}" destId="{EEE89C2E-EA8E-41BE-B82E-003D6580CD38}" srcOrd="3" destOrd="0" parTransId="{21E063FD-AEF1-42C7-8F38-D036DE24CEAE}" sibTransId="{61ADA0D0-328D-478D-81DF-56E5C85F9169}"/>
    <dgm:cxn modelId="{B69431E3-C209-4C6E-8A97-CFBBC3F37EC1}" srcId="{628D9512-BB72-49FF-A8D9-576C85F8416C}" destId="{75A94C2F-0539-4CBA-8750-DDDA8CA82AAC}" srcOrd="0" destOrd="0" parTransId="{C125B53C-E4BC-47C8-8E33-0DF36C653C2F}" sibTransId="{A635927D-62CD-49E1-9BE9-DE283E7C069F}"/>
    <dgm:cxn modelId="{8627C275-E092-4A5D-B9BB-7925CEBAE262}" type="presOf" srcId="{75A94C2F-0539-4CBA-8750-DDDA8CA82AAC}" destId="{E8B0A040-2406-44ED-A62C-4BB4ED2B48F3}" srcOrd="0" destOrd="0" presId="urn:microsoft.com/office/officeart/2005/8/layout/matrix3"/>
    <dgm:cxn modelId="{6D17927B-D527-446C-AD40-5907A387F68B}" type="presParOf" srcId="{C07A051F-CCD0-45D0-9DD7-1FD9C6E70764}" destId="{FF482307-AD1E-460A-82EA-A019E30E8F60}" srcOrd="0" destOrd="0" presId="urn:microsoft.com/office/officeart/2005/8/layout/matrix3"/>
    <dgm:cxn modelId="{EA314E27-5598-4BED-A618-1F1CB0A81F64}" type="presParOf" srcId="{C07A051F-CCD0-45D0-9DD7-1FD9C6E70764}" destId="{E8B0A040-2406-44ED-A62C-4BB4ED2B48F3}" srcOrd="1" destOrd="0" presId="urn:microsoft.com/office/officeart/2005/8/layout/matrix3"/>
    <dgm:cxn modelId="{DCFB1A4E-4191-4B2F-90C0-D43F3B7D8D9D}" type="presParOf" srcId="{C07A051F-CCD0-45D0-9DD7-1FD9C6E70764}" destId="{C2A27EDC-2FBF-4F28-8F07-0F619A99CE8C}" srcOrd="2" destOrd="0" presId="urn:microsoft.com/office/officeart/2005/8/layout/matrix3"/>
    <dgm:cxn modelId="{77A84524-36FE-474D-99C0-2353F9F6F274}" type="presParOf" srcId="{C07A051F-CCD0-45D0-9DD7-1FD9C6E70764}" destId="{F94AA6E9-99B4-43A6-88BC-110645434611}" srcOrd="3" destOrd="0" presId="urn:microsoft.com/office/officeart/2005/8/layout/matrix3"/>
    <dgm:cxn modelId="{1BBE7811-2A74-4832-8BCB-941E3B02064B}" type="presParOf" srcId="{C07A051F-CCD0-45D0-9DD7-1FD9C6E70764}" destId="{F50ADA5A-FA8F-44C6-A1D9-CAD4323FC83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A9C34C-EEA6-448D-AA7A-53D7328C10F8}" type="doc">
      <dgm:prSet loTypeId="urn:microsoft.com/office/officeart/2008/layout/AlternatingHexagons" loCatId="list" qsTypeId="urn:microsoft.com/office/officeart/2005/8/quickstyle/simple4#2" qsCatId="simple" csTypeId="urn:microsoft.com/office/officeart/2005/8/colors/colorful1#1" csCatId="colorful" phldr="1"/>
      <dgm:spPr/>
      <dgm:t>
        <a:bodyPr/>
        <a:lstStyle/>
        <a:p>
          <a:endParaRPr lang="en-IN"/>
        </a:p>
      </dgm:t>
    </dgm:pt>
    <dgm:pt modelId="{B958388F-815D-45C3-90CD-0ADF863DF5E3}">
      <dgm:prSet phldrT="[Text]" custT="1"/>
      <dgm:spPr/>
      <dgm:t>
        <a:bodyPr/>
        <a:lstStyle/>
        <a:p>
          <a:r>
            <a:rPr lang="gu-IN" sz="2400" dirty="0"/>
            <a:t>બહુ સાંસ્કૃતિક રાષ્ટ્ર</a:t>
          </a:r>
          <a:endParaRPr lang="en-IN" sz="2400" dirty="0"/>
        </a:p>
      </dgm:t>
    </dgm:pt>
    <dgm:pt modelId="{CA5A9844-3574-4849-96EB-95F918078B4C}" type="parTrans" cxnId="{F5EB3A5F-CFDC-455B-9FCC-A2C6090E2006}">
      <dgm:prSet/>
      <dgm:spPr/>
      <dgm:t>
        <a:bodyPr/>
        <a:lstStyle/>
        <a:p>
          <a:endParaRPr lang="en-IN" sz="2400"/>
        </a:p>
      </dgm:t>
    </dgm:pt>
    <dgm:pt modelId="{E27CB52A-71BC-429E-9F7D-CB5696B1DC90}" type="sibTrans" cxnId="{F5EB3A5F-CFDC-455B-9FCC-A2C6090E2006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IN" sz="2400"/>
        </a:p>
      </dgm:t>
    </dgm:pt>
    <dgm:pt modelId="{505F6A9E-278C-4CB0-ABC2-AC0F918FE463}">
      <dgm:prSet phldrT="[Text]" phldr="1" custT="1"/>
      <dgm:spPr/>
      <dgm:t>
        <a:bodyPr/>
        <a:lstStyle/>
        <a:p>
          <a:endParaRPr lang="en-IN" sz="2400" dirty="0">
            <a:solidFill>
              <a:schemeClr val="bg1"/>
            </a:solidFill>
          </a:endParaRPr>
        </a:p>
      </dgm:t>
    </dgm:pt>
    <dgm:pt modelId="{E23A8E52-61CA-450F-8A7C-BD67609A2A21}" type="parTrans" cxnId="{3D36920F-7DF2-4348-A01C-B8B9A08519F8}">
      <dgm:prSet/>
      <dgm:spPr/>
      <dgm:t>
        <a:bodyPr/>
        <a:lstStyle/>
        <a:p>
          <a:endParaRPr lang="en-IN" sz="2400"/>
        </a:p>
      </dgm:t>
    </dgm:pt>
    <dgm:pt modelId="{D4B9E0B8-3F5E-42E8-B1FF-7E817918FCCA}" type="sibTrans" cxnId="{3D36920F-7DF2-4348-A01C-B8B9A08519F8}">
      <dgm:prSet/>
      <dgm:spPr/>
      <dgm:t>
        <a:bodyPr/>
        <a:lstStyle/>
        <a:p>
          <a:endParaRPr lang="en-IN" sz="2400"/>
        </a:p>
      </dgm:t>
    </dgm:pt>
    <dgm:pt modelId="{56883D18-BF1E-46A1-ABB2-5D0CD5BAB23E}">
      <dgm:prSet phldrT="[Text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gu-IN" sz="2000" b="0" i="0" dirty="0"/>
            <a:t>આનંદ અને ઉત્સાહથી તહેવારો ઉજવે છે</a:t>
          </a:r>
        </a:p>
      </dgm:t>
    </dgm:pt>
    <dgm:pt modelId="{AA298815-D748-4975-8B76-B78CCB83FFCD}" type="parTrans" cxnId="{7E9F7202-C540-4B40-9A61-B090B749536C}">
      <dgm:prSet/>
      <dgm:spPr/>
      <dgm:t>
        <a:bodyPr/>
        <a:lstStyle/>
        <a:p>
          <a:endParaRPr lang="en-IN" sz="2400"/>
        </a:p>
      </dgm:t>
    </dgm:pt>
    <dgm:pt modelId="{35996C79-F3CE-4CB0-8B72-66C82565A409}" type="sibTrans" cxnId="{7E9F7202-C540-4B40-9A61-B090B749536C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IN" sz="2400"/>
        </a:p>
      </dgm:t>
    </dgm:pt>
    <dgm:pt modelId="{C87C9060-D2F7-4371-A6C6-B74E657D47E0}">
      <dgm:prSet phldrT="[Text]" phldr="1" custT="1"/>
      <dgm:spPr/>
      <dgm:t>
        <a:bodyPr/>
        <a:lstStyle/>
        <a:p>
          <a:endParaRPr lang="en-IN" sz="2400" dirty="0">
            <a:solidFill>
              <a:schemeClr val="bg1"/>
            </a:solidFill>
          </a:endParaRPr>
        </a:p>
      </dgm:t>
    </dgm:pt>
    <dgm:pt modelId="{D8DB8743-F452-4636-B9AB-FE2453488C7A}" type="sibTrans" cxnId="{BD673D08-8CEB-41EB-8061-4C68E6DA2CD0}">
      <dgm:prSet/>
      <dgm:spPr/>
      <dgm:t>
        <a:bodyPr/>
        <a:lstStyle/>
        <a:p>
          <a:endParaRPr lang="en-IN" sz="2400"/>
        </a:p>
      </dgm:t>
    </dgm:pt>
    <dgm:pt modelId="{C049E168-D3BF-4D21-9D6D-A7D5E234F45A}" type="parTrans" cxnId="{BD673D08-8CEB-41EB-8061-4C68E6DA2CD0}">
      <dgm:prSet/>
      <dgm:spPr/>
      <dgm:t>
        <a:bodyPr/>
        <a:lstStyle/>
        <a:p>
          <a:endParaRPr lang="en-IN" sz="2400"/>
        </a:p>
      </dgm:t>
    </dgm:pt>
    <dgm:pt modelId="{1111D4DE-E39F-445D-AD56-FF66AF7D29CC}">
      <dgm:prSet phldrT="[Text]" custT="1"/>
      <dgm:spPr/>
      <dgm:t>
        <a:bodyPr/>
        <a:lstStyle/>
        <a:p>
          <a:r>
            <a:rPr lang="gu-IN" sz="2400" b="0" i="0" dirty="0"/>
            <a:t>બધા ધર્મોના લોકો સુમેળથી રહે છે</a:t>
          </a:r>
        </a:p>
      </dgm:t>
    </dgm:pt>
    <dgm:pt modelId="{9B0302EA-D38F-4614-926D-094A7DE102E0}" type="sibTrans" cxnId="{9EE79A0F-CEED-42BF-9576-A1F1DAD2BC47}">
      <dgm:prSet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IN" sz="2400"/>
        </a:p>
      </dgm:t>
    </dgm:pt>
    <dgm:pt modelId="{8CE42C6B-2A6C-4C34-8A55-2DF423D20CA3}" type="parTrans" cxnId="{9EE79A0F-CEED-42BF-9576-A1F1DAD2BC47}">
      <dgm:prSet/>
      <dgm:spPr/>
      <dgm:t>
        <a:bodyPr/>
        <a:lstStyle/>
        <a:p>
          <a:endParaRPr lang="en-IN" sz="2400"/>
        </a:p>
      </dgm:t>
    </dgm:pt>
    <dgm:pt modelId="{95D27EA4-12DC-45B2-9A86-896938C36188}" type="pres">
      <dgm:prSet presAssocID="{E5A9C34C-EEA6-448D-AA7A-53D7328C10F8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0A804DD-6A65-4AD9-AC8F-91B78F33A820}" type="pres">
      <dgm:prSet presAssocID="{B958388F-815D-45C3-90CD-0ADF863DF5E3}" presName="composite" presStyleCnt="0"/>
      <dgm:spPr/>
    </dgm:pt>
    <dgm:pt modelId="{C456641F-D34C-48B6-9995-5A45B2BAE8F3}" type="pres">
      <dgm:prSet presAssocID="{B958388F-815D-45C3-90CD-0ADF863DF5E3}" presName="Parent1" presStyleLbl="node1" presStyleIdx="0" presStyleCnt="6" custScaleX="126902" custLinFactNeighborX="40006" custLinFactNeighborY="-57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D36391-2A51-4398-B931-FE3FA79917E5}" type="pres">
      <dgm:prSet presAssocID="{B958388F-815D-45C3-90CD-0ADF863DF5E3}" presName="Childtext1" presStyleLbl="revTx" presStyleIdx="0" presStyleCnt="3" custScaleX="25047" custScaleY="1272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9F4A18-50B8-4F86-9BE7-853C275CA968}" type="pres">
      <dgm:prSet presAssocID="{B958388F-815D-45C3-90CD-0ADF863DF5E3}" presName="BalanceSpacing" presStyleCnt="0"/>
      <dgm:spPr/>
    </dgm:pt>
    <dgm:pt modelId="{D181C2DA-95F8-4B54-823E-5B31F72C2FB6}" type="pres">
      <dgm:prSet presAssocID="{B958388F-815D-45C3-90CD-0ADF863DF5E3}" presName="BalanceSpacing1" presStyleCnt="0"/>
      <dgm:spPr/>
    </dgm:pt>
    <dgm:pt modelId="{5DCBF5FF-CA8E-424F-B432-9AC929E24236}" type="pres">
      <dgm:prSet presAssocID="{E27CB52A-71BC-429E-9F7D-CB5696B1DC90}" presName="Accent1Text" presStyleLbl="node1" presStyleIdx="1" presStyleCnt="6" custLinFactNeighborX="-59719" custLinFactNeighborY="816"/>
      <dgm:spPr/>
      <dgm:t>
        <a:bodyPr/>
        <a:lstStyle/>
        <a:p>
          <a:endParaRPr lang="en-US"/>
        </a:p>
      </dgm:t>
    </dgm:pt>
    <dgm:pt modelId="{77CDF787-5A5E-4C48-A953-A1078BA7DF43}" type="pres">
      <dgm:prSet presAssocID="{E27CB52A-71BC-429E-9F7D-CB5696B1DC90}" presName="spaceBetweenRectangles" presStyleCnt="0"/>
      <dgm:spPr/>
    </dgm:pt>
    <dgm:pt modelId="{5C8EF507-467F-41B1-8E8E-5D4916E1A589}" type="pres">
      <dgm:prSet presAssocID="{56883D18-BF1E-46A1-ABB2-5D0CD5BAB23E}" presName="composite" presStyleCnt="0"/>
      <dgm:spPr/>
    </dgm:pt>
    <dgm:pt modelId="{6A9E6AEC-80BD-4AE3-916D-AB6FB30AB0D4}" type="pres">
      <dgm:prSet presAssocID="{56883D18-BF1E-46A1-ABB2-5D0CD5BAB23E}" presName="Parent1" presStyleLbl="node1" presStyleIdx="2" presStyleCnt="6" custScaleX="178256" custLinFactNeighborX="-4273" custLinFactNeighborY="-56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B87BBF-2CE3-4E9F-A41C-D4A6DE293297}" type="pres">
      <dgm:prSet presAssocID="{56883D18-BF1E-46A1-ABB2-5D0CD5BAB23E}" presName="Childtext1" presStyleLbl="revTx" presStyleIdx="1" presStyleCnt="3" custFlipVert="1" custScaleX="6834" custScaleY="2876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6E275-BBFF-4F11-9532-AF9A11984BF8}" type="pres">
      <dgm:prSet presAssocID="{56883D18-BF1E-46A1-ABB2-5D0CD5BAB23E}" presName="BalanceSpacing" presStyleCnt="0"/>
      <dgm:spPr/>
    </dgm:pt>
    <dgm:pt modelId="{424152CD-EE3C-4C80-9258-1116D0ABBBF9}" type="pres">
      <dgm:prSet presAssocID="{56883D18-BF1E-46A1-ABB2-5D0CD5BAB23E}" presName="BalanceSpacing1" presStyleCnt="0"/>
      <dgm:spPr/>
    </dgm:pt>
    <dgm:pt modelId="{BD6C2486-CF13-405D-91B1-D4C619F8130A}" type="pres">
      <dgm:prSet presAssocID="{35996C79-F3CE-4CB0-8B72-66C82565A409}" presName="Accent1Text" presStyleLbl="node1" presStyleIdx="3" presStyleCnt="6" custLinFactX="20578" custLinFactNeighborX="100000" custLinFactNeighborY="-14754"/>
      <dgm:spPr/>
      <dgm:t>
        <a:bodyPr/>
        <a:lstStyle/>
        <a:p>
          <a:endParaRPr lang="en-US"/>
        </a:p>
      </dgm:t>
    </dgm:pt>
    <dgm:pt modelId="{DE615C16-4B19-40A9-8451-1722118BB1AF}" type="pres">
      <dgm:prSet presAssocID="{35996C79-F3CE-4CB0-8B72-66C82565A409}" presName="spaceBetweenRectangles" presStyleCnt="0"/>
      <dgm:spPr/>
    </dgm:pt>
    <dgm:pt modelId="{CD4DDE58-E1E5-4AE7-A420-782CE985E69A}" type="pres">
      <dgm:prSet presAssocID="{1111D4DE-E39F-445D-AD56-FF66AF7D29CC}" presName="composite" presStyleCnt="0"/>
      <dgm:spPr/>
    </dgm:pt>
    <dgm:pt modelId="{D24651BD-99FC-4767-9613-430B3F71BD98}" type="pres">
      <dgm:prSet presAssocID="{1111D4DE-E39F-445D-AD56-FF66AF7D29CC}" presName="Parent1" presStyleLbl="node1" presStyleIdx="4" presStyleCnt="6" custScaleX="186226" custLinFactNeighborX="50644" custLinFactNeighborY="-822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6C7D52-3AE5-4FAE-BB9B-CA99A7B5762B}" type="pres">
      <dgm:prSet presAssocID="{1111D4DE-E39F-445D-AD56-FF66AF7D29CC}" presName="Childtext1" presStyleLbl="revTx" presStyleIdx="2" presStyleCnt="3" custFlipVert="0" custFlipHor="1" custScaleX="3388" custScaleY="17632">
        <dgm:presLayoutVars>
          <dgm:chMax val="0"/>
          <dgm:chPref val="0"/>
          <dgm:bulletEnabled val="1"/>
        </dgm:presLayoutVars>
      </dgm:prSet>
      <dgm:spPr/>
    </dgm:pt>
    <dgm:pt modelId="{32418904-56FB-43DC-AD39-7F894866E67C}" type="pres">
      <dgm:prSet presAssocID="{1111D4DE-E39F-445D-AD56-FF66AF7D29CC}" presName="BalanceSpacing" presStyleCnt="0"/>
      <dgm:spPr/>
    </dgm:pt>
    <dgm:pt modelId="{0B20E10A-9902-4D90-9E6F-F5DAEA9424A2}" type="pres">
      <dgm:prSet presAssocID="{1111D4DE-E39F-445D-AD56-FF66AF7D29CC}" presName="BalanceSpacing1" presStyleCnt="0"/>
      <dgm:spPr/>
    </dgm:pt>
    <dgm:pt modelId="{7FD624FA-1E69-402D-A26B-BB1DCE687EEB}" type="pres">
      <dgm:prSet presAssocID="{9B0302EA-D38F-4614-926D-094A7DE102E0}" presName="Accent1Text" presStyleLbl="node1" presStyleIdx="5" presStyleCnt="6" custScaleY="92320" custLinFactNeighborX="-59719" custLinFactNeighborY="-2625"/>
      <dgm:spPr/>
      <dgm:t>
        <a:bodyPr/>
        <a:lstStyle/>
        <a:p>
          <a:endParaRPr lang="en-US"/>
        </a:p>
      </dgm:t>
    </dgm:pt>
  </dgm:ptLst>
  <dgm:cxnLst>
    <dgm:cxn modelId="{9EE79A0F-CEED-42BF-9576-A1F1DAD2BC47}" srcId="{E5A9C34C-EEA6-448D-AA7A-53D7328C10F8}" destId="{1111D4DE-E39F-445D-AD56-FF66AF7D29CC}" srcOrd="2" destOrd="0" parTransId="{8CE42C6B-2A6C-4C34-8A55-2DF423D20CA3}" sibTransId="{9B0302EA-D38F-4614-926D-094A7DE102E0}"/>
    <dgm:cxn modelId="{F5F50A8B-51F9-4471-BF9C-8564390D05C9}" type="presOf" srcId="{E5A9C34C-EEA6-448D-AA7A-53D7328C10F8}" destId="{95D27EA4-12DC-45B2-9A86-896938C36188}" srcOrd="0" destOrd="0" presId="urn:microsoft.com/office/officeart/2008/layout/AlternatingHexagons"/>
    <dgm:cxn modelId="{BD673D08-8CEB-41EB-8061-4C68E6DA2CD0}" srcId="{56883D18-BF1E-46A1-ABB2-5D0CD5BAB23E}" destId="{C87C9060-D2F7-4371-A6C6-B74E657D47E0}" srcOrd="0" destOrd="0" parTransId="{C049E168-D3BF-4D21-9D6D-A7D5E234F45A}" sibTransId="{D8DB8743-F452-4636-B9AB-FE2453488C7A}"/>
    <dgm:cxn modelId="{622B31F5-908A-4271-9EC3-4F5FDD573D09}" type="presOf" srcId="{35996C79-F3CE-4CB0-8B72-66C82565A409}" destId="{BD6C2486-CF13-405D-91B1-D4C619F8130A}" srcOrd="0" destOrd="0" presId="urn:microsoft.com/office/officeart/2008/layout/AlternatingHexagons"/>
    <dgm:cxn modelId="{15757316-BDA8-48A7-8489-DC87FEB63BF6}" type="presOf" srcId="{B958388F-815D-45C3-90CD-0ADF863DF5E3}" destId="{C456641F-D34C-48B6-9995-5A45B2BAE8F3}" srcOrd="0" destOrd="0" presId="urn:microsoft.com/office/officeart/2008/layout/AlternatingHexagons"/>
    <dgm:cxn modelId="{F5EB3A5F-CFDC-455B-9FCC-A2C6090E2006}" srcId="{E5A9C34C-EEA6-448D-AA7A-53D7328C10F8}" destId="{B958388F-815D-45C3-90CD-0ADF863DF5E3}" srcOrd="0" destOrd="0" parTransId="{CA5A9844-3574-4849-96EB-95F918078B4C}" sibTransId="{E27CB52A-71BC-429E-9F7D-CB5696B1DC90}"/>
    <dgm:cxn modelId="{C6AA12A4-3A27-45D7-84F5-D6D539185D79}" type="presOf" srcId="{505F6A9E-278C-4CB0-ABC2-AC0F918FE463}" destId="{F4D36391-2A51-4398-B931-FE3FA79917E5}" srcOrd="0" destOrd="0" presId="urn:microsoft.com/office/officeart/2008/layout/AlternatingHexagons"/>
    <dgm:cxn modelId="{4316F615-67AC-494E-A17D-735FCAC25DDB}" type="presOf" srcId="{E27CB52A-71BC-429E-9F7D-CB5696B1DC90}" destId="{5DCBF5FF-CA8E-424F-B432-9AC929E24236}" srcOrd="0" destOrd="0" presId="urn:microsoft.com/office/officeart/2008/layout/AlternatingHexagons"/>
    <dgm:cxn modelId="{3D36920F-7DF2-4348-A01C-B8B9A08519F8}" srcId="{B958388F-815D-45C3-90CD-0ADF863DF5E3}" destId="{505F6A9E-278C-4CB0-ABC2-AC0F918FE463}" srcOrd="0" destOrd="0" parTransId="{E23A8E52-61CA-450F-8A7C-BD67609A2A21}" sibTransId="{D4B9E0B8-3F5E-42E8-B1FF-7E817918FCCA}"/>
    <dgm:cxn modelId="{AFBC96F9-40BD-4726-B812-E1FE7D3EE0AF}" type="presOf" srcId="{56883D18-BF1E-46A1-ABB2-5D0CD5BAB23E}" destId="{6A9E6AEC-80BD-4AE3-916D-AB6FB30AB0D4}" srcOrd="0" destOrd="0" presId="urn:microsoft.com/office/officeart/2008/layout/AlternatingHexagons"/>
    <dgm:cxn modelId="{EAAA4618-E132-4E0E-A9E8-5A047D72AFB1}" type="presOf" srcId="{C87C9060-D2F7-4371-A6C6-B74E657D47E0}" destId="{5EB87BBF-2CE3-4E9F-A41C-D4A6DE293297}" srcOrd="0" destOrd="0" presId="urn:microsoft.com/office/officeart/2008/layout/AlternatingHexagons"/>
    <dgm:cxn modelId="{E212F176-C4A0-4B4D-ACDF-0306DB8E1C84}" type="presOf" srcId="{1111D4DE-E39F-445D-AD56-FF66AF7D29CC}" destId="{D24651BD-99FC-4767-9613-430B3F71BD98}" srcOrd="0" destOrd="0" presId="urn:microsoft.com/office/officeart/2008/layout/AlternatingHexagons"/>
    <dgm:cxn modelId="{7E9F7202-C540-4B40-9A61-B090B749536C}" srcId="{E5A9C34C-EEA6-448D-AA7A-53D7328C10F8}" destId="{56883D18-BF1E-46A1-ABB2-5D0CD5BAB23E}" srcOrd="1" destOrd="0" parTransId="{AA298815-D748-4975-8B76-B78CCB83FFCD}" sibTransId="{35996C79-F3CE-4CB0-8B72-66C82565A409}"/>
    <dgm:cxn modelId="{E8E9C80E-9AF0-4A15-A3ED-8C9988BDA934}" type="presOf" srcId="{9B0302EA-D38F-4614-926D-094A7DE102E0}" destId="{7FD624FA-1E69-402D-A26B-BB1DCE687EEB}" srcOrd="0" destOrd="0" presId="urn:microsoft.com/office/officeart/2008/layout/AlternatingHexagons"/>
    <dgm:cxn modelId="{542A85C6-162B-4F95-8397-A979959F1D8B}" type="presParOf" srcId="{95D27EA4-12DC-45B2-9A86-896938C36188}" destId="{50A804DD-6A65-4AD9-AC8F-91B78F33A820}" srcOrd="0" destOrd="0" presId="urn:microsoft.com/office/officeart/2008/layout/AlternatingHexagons"/>
    <dgm:cxn modelId="{8E84AA1B-59CE-4B23-91D4-161178AC5D6F}" type="presParOf" srcId="{50A804DD-6A65-4AD9-AC8F-91B78F33A820}" destId="{C456641F-D34C-48B6-9995-5A45B2BAE8F3}" srcOrd="0" destOrd="0" presId="urn:microsoft.com/office/officeart/2008/layout/AlternatingHexagons"/>
    <dgm:cxn modelId="{06D346A5-FC95-411E-885A-7AABE49A18CC}" type="presParOf" srcId="{50A804DD-6A65-4AD9-AC8F-91B78F33A820}" destId="{F4D36391-2A51-4398-B931-FE3FA79917E5}" srcOrd="1" destOrd="0" presId="urn:microsoft.com/office/officeart/2008/layout/AlternatingHexagons"/>
    <dgm:cxn modelId="{CDA638AE-4402-4C77-B8DD-615898A3C24C}" type="presParOf" srcId="{50A804DD-6A65-4AD9-AC8F-91B78F33A820}" destId="{589F4A18-50B8-4F86-9BE7-853C275CA968}" srcOrd="2" destOrd="0" presId="urn:microsoft.com/office/officeart/2008/layout/AlternatingHexagons"/>
    <dgm:cxn modelId="{752033B2-6FDF-4A60-95E4-E3103C5E6FB6}" type="presParOf" srcId="{50A804DD-6A65-4AD9-AC8F-91B78F33A820}" destId="{D181C2DA-95F8-4B54-823E-5B31F72C2FB6}" srcOrd="3" destOrd="0" presId="urn:microsoft.com/office/officeart/2008/layout/AlternatingHexagons"/>
    <dgm:cxn modelId="{0EBCFDC4-3954-4FC8-96C1-3A590E23DB17}" type="presParOf" srcId="{50A804DD-6A65-4AD9-AC8F-91B78F33A820}" destId="{5DCBF5FF-CA8E-424F-B432-9AC929E24236}" srcOrd="4" destOrd="0" presId="urn:microsoft.com/office/officeart/2008/layout/AlternatingHexagons"/>
    <dgm:cxn modelId="{3E940CB8-ED1A-41A9-90D3-AA182F95F2B7}" type="presParOf" srcId="{95D27EA4-12DC-45B2-9A86-896938C36188}" destId="{77CDF787-5A5E-4C48-A953-A1078BA7DF43}" srcOrd="1" destOrd="0" presId="urn:microsoft.com/office/officeart/2008/layout/AlternatingHexagons"/>
    <dgm:cxn modelId="{BE8612EC-A58E-4C66-8A09-0645AB00A016}" type="presParOf" srcId="{95D27EA4-12DC-45B2-9A86-896938C36188}" destId="{5C8EF507-467F-41B1-8E8E-5D4916E1A589}" srcOrd="2" destOrd="0" presId="urn:microsoft.com/office/officeart/2008/layout/AlternatingHexagons"/>
    <dgm:cxn modelId="{5F1BF306-CF37-47EF-8E4E-D9F3FB69371C}" type="presParOf" srcId="{5C8EF507-467F-41B1-8E8E-5D4916E1A589}" destId="{6A9E6AEC-80BD-4AE3-916D-AB6FB30AB0D4}" srcOrd="0" destOrd="0" presId="urn:microsoft.com/office/officeart/2008/layout/AlternatingHexagons"/>
    <dgm:cxn modelId="{22972E60-05C7-43C3-AAC6-D1C1F662B2D6}" type="presParOf" srcId="{5C8EF507-467F-41B1-8E8E-5D4916E1A589}" destId="{5EB87BBF-2CE3-4E9F-A41C-D4A6DE293297}" srcOrd="1" destOrd="0" presId="urn:microsoft.com/office/officeart/2008/layout/AlternatingHexagons"/>
    <dgm:cxn modelId="{EB9914EF-8D84-4FB3-A744-FFBAB80EA6D2}" type="presParOf" srcId="{5C8EF507-467F-41B1-8E8E-5D4916E1A589}" destId="{2656E275-BBFF-4F11-9532-AF9A11984BF8}" srcOrd="2" destOrd="0" presId="urn:microsoft.com/office/officeart/2008/layout/AlternatingHexagons"/>
    <dgm:cxn modelId="{DBA0956D-D73F-460A-9D16-36822903133C}" type="presParOf" srcId="{5C8EF507-467F-41B1-8E8E-5D4916E1A589}" destId="{424152CD-EE3C-4C80-9258-1116D0ABBBF9}" srcOrd="3" destOrd="0" presId="urn:microsoft.com/office/officeart/2008/layout/AlternatingHexagons"/>
    <dgm:cxn modelId="{6E9832D0-16CF-49C3-A1BE-F4431026B70B}" type="presParOf" srcId="{5C8EF507-467F-41B1-8E8E-5D4916E1A589}" destId="{BD6C2486-CF13-405D-91B1-D4C619F8130A}" srcOrd="4" destOrd="0" presId="urn:microsoft.com/office/officeart/2008/layout/AlternatingHexagons"/>
    <dgm:cxn modelId="{50703240-C0B8-46BA-BEFB-94DC621475DB}" type="presParOf" srcId="{95D27EA4-12DC-45B2-9A86-896938C36188}" destId="{DE615C16-4B19-40A9-8451-1722118BB1AF}" srcOrd="3" destOrd="0" presId="urn:microsoft.com/office/officeart/2008/layout/AlternatingHexagons"/>
    <dgm:cxn modelId="{51DF73B5-7D30-4199-885D-9B58DA79AB03}" type="presParOf" srcId="{95D27EA4-12DC-45B2-9A86-896938C36188}" destId="{CD4DDE58-E1E5-4AE7-A420-782CE985E69A}" srcOrd="4" destOrd="0" presId="urn:microsoft.com/office/officeart/2008/layout/AlternatingHexagons"/>
    <dgm:cxn modelId="{9C79A9B7-AFB7-4A0B-993B-E8CC3C6C2D9F}" type="presParOf" srcId="{CD4DDE58-E1E5-4AE7-A420-782CE985E69A}" destId="{D24651BD-99FC-4767-9613-430B3F71BD98}" srcOrd="0" destOrd="0" presId="urn:microsoft.com/office/officeart/2008/layout/AlternatingHexagons"/>
    <dgm:cxn modelId="{797E3C93-1946-4271-8E56-A81FACDC3CA2}" type="presParOf" srcId="{CD4DDE58-E1E5-4AE7-A420-782CE985E69A}" destId="{5A6C7D52-3AE5-4FAE-BB9B-CA99A7B5762B}" srcOrd="1" destOrd="0" presId="urn:microsoft.com/office/officeart/2008/layout/AlternatingHexagons"/>
    <dgm:cxn modelId="{7B4A54C4-0AB3-466A-96FE-C886A90284A8}" type="presParOf" srcId="{CD4DDE58-E1E5-4AE7-A420-782CE985E69A}" destId="{32418904-56FB-43DC-AD39-7F894866E67C}" srcOrd="2" destOrd="0" presId="urn:microsoft.com/office/officeart/2008/layout/AlternatingHexagons"/>
    <dgm:cxn modelId="{A7DC6118-1160-4DC3-B680-261028B0D17F}" type="presParOf" srcId="{CD4DDE58-E1E5-4AE7-A420-782CE985E69A}" destId="{0B20E10A-9902-4D90-9E6F-F5DAEA9424A2}" srcOrd="3" destOrd="0" presId="urn:microsoft.com/office/officeart/2008/layout/AlternatingHexagons"/>
    <dgm:cxn modelId="{626CB45D-9227-4127-BCB7-E265CE9C292A}" type="presParOf" srcId="{CD4DDE58-E1E5-4AE7-A420-782CE985E69A}" destId="{7FD624FA-1E69-402D-A26B-BB1DCE687EE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482307-AD1E-460A-82EA-A019E30E8F60}">
      <dsp:nvSpPr>
        <dsp:cNvPr id="0" name=""/>
        <dsp:cNvSpPr/>
      </dsp:nvSpPr>
      <dsp:spPr>
        <a:xfrm>
          <a:off x="0" y="0"/>
          <a:ext cx="4491534" cy="4491534"/>
        </a:xfrm>
        <a:prstGeom prst="diamond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8B0A040-2406-44ED-A62C-4BB4ED2B48F3}">
      <dsp:nvSpPr>
        <dsp:cNvPr id="0" name=""/>
        <dsp:cNvSpPr/>
      </dsp:nvSpPr>
      <dsp:spPr>
        <a:xfrm>
          <a:off x="762010" y="457175"/>
          <a:ext cx="1751698" cy="1751698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800" kern="1200" dirty="0">
            <a:solidFill>
              <a:schemeClr val="tx1"/>
            </a:solidFill>
          </a:endParaRPr>
        </a:p>
      </dsp:txBody>
      <dsp:txXfrm>
        <a:off x="847521" y="542686"/>
        <a:ext cx="1580676" cy="1580676"/>
      </dsp:txXfrm>
    </dsp:sp>
    <dsp:sp modelId="{C2A27EDC-2FBF-4F28-8F07-0F619A99CE8C}">
      <dsp:nvSpPr>
        <dsp:cNvPr id="0" name=""/>
        <dsp:cNvSpPr/>
      </dsp:nvSpPr>
      <dsp:spPr>
        <a:xfrm>
          <a:off x="2591699" y="457175"/>
          <a:ext cx="1751698" cy="1751698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800" kern="1200" dirty="0">
            <a:solidFill>
              <a:schemeClr val="tx1"/>
            </a:solidFill>
          </a:endParaRPr>
        </a:p>
      </dsp:txBody>
      <dsp:txXfrm>
        <a:off x="2677210" y="542686"/>
        <a:ext cx="1580676" cy="1580676"/>
      </dsp:txXfrm>
    </dsp:sp>
    <dsp:sp modelId="{F94AA6E9-99B4-43A6-88BC-110645434611}">
      <dsp:nvSpPr>
        <dsp:cNvPr id="0" name=""/>
        <dsp:cNvSpPr/>
      </dsp:nvSpPr>
      <dsp:spPr>
        <a:xfrm>
          <a:off x="762010" y="2313140"/>
          <a:ext cx="1751698" cy="1751698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800" kern="1200" dirty="0">
            <a:solidFill>
              <a:schemeClr val="tx1"/>
            </a:solidFill>
          </a:endParaRPr>
        </a:p>
      </dsp:txBody>
      <dsp:txXfrm>
        <a:off x="847521" y="2398651"/>
        <a:ext cx="1580676" cy="1580676"/>
      </dsp:txXfrm>
    </dsp:sp>
    <dsp:sp modelId="{F50ADA5A-FA8F-44C6-A1D9-CAD4323FC83C}">
      <dsp:nvSpPr>
        <dsp:cNvPr id="0" name=""/>
        <dsp:cNvSpPr/>
      </dsp:nvSpPr>
      <dsp:spPr>
        <a:xfrm>
          <a:off x="2567315" y="2307009"/>
          <a:ext cx="1756287" cy="1751698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6500" kern="1200" dirty="0"/>
        </a:p>
      </dsp:txBody>
      <dsp:txXfrm>
        <a:off x="2652826" y="2392520"/>
        <a:ext cx="1585265" cy="15806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6641F-D34C-48B6-9995-5A45B2BAE8F3}">
      <dsp:nvSpPr>
        <dsp:cNvPr id="0" name=""/>
        <dsp:cNvSpPr/>
      </dsp:nvSpPr>
      <dsp:spPr>
        <a:xfrm rot="5400000">
          <a:off x="5161251" y="-97234"/>
          <a:ext cx="1869033" cy="2063501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/>
            <a:t>બહુ સાંસ્કૃતિક રાષ્ટ્ર</a:t>
          </a:r>
          <a:endParaRPr lang="en-IN" sz="2400" kern="1200" dirty="0"/>
        </a:p>
      </dsp:txBody>
      <dsp:txXfrm rot="-5400000">
        <a:off x="5407935" y="311506"/>
        <a:ext cx="1375667" cy="1246022"/>
      </dsp:txXfrm>
    </dsp:sp>
    <dsp:sp modelId="{F4D36391-2A51-4398-B931-FE3FA79917E5}">
      <dsp:nvSpPr>
        <dsp:cNvPr id="0" name=""/>
        <dsp:cNvSpPr/>
      </dsp:nvSpPr>
      <dsp:spPr>
        <a:xfrm>
          <a:off x="7089318" y="865725"/>
          <a:ext cx="522440" cy="1426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kern="1200" dirty="0">
            <a:solidFill>
              <a:schemeClr val="bg1"/>
            </a:solidFill>
          </a:endParaRPr>
        </a:p>
      </dsp:txBody>
      <dsp:txXfrm>
        <a:off x="7089318" y="865725"/>
        <a:ext cx="522440" cy="142678"/>
      </dsp:txXfrm>
    </dsp:sp>
    <dsp:sp modelId="{5DCBF5FF-CA8E-424F-B432-9AC929E24236}">
      <dsp:nvSpPr>
        <dsp:cNvPr id="0" name=""/>
        <dsp:cNvSpPr/>
      </dsp:nvSpPr>
      <dsp:spPr>
        <a:xfrm rot="5400000">
          <a:off x="1783520" y="139286"/>
          <a:ext cx="1869033" cy="162605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kern="1200"/>
        </a:p>
      </dsp:txBody>
      <dsp:txXfrm rot="-5400000">
        <a:off x="2158401" y="309057"/>
        <a:ext cx="1119270" cy="1286517"/>
      </dsp:txXfrm>
    </dsp:sp>
    <dsp:sp modelId="{6A9E6AEC-80BD-4AE3-916D-AB6FB30AB0D4}">
      <dsp:nvSpPr>
        <dsp:cNvPr id="0" name=""/>
        <dsp:cNvSpPr/>
      </dsp:nvSpPr>
      <dsp:spPr>
        <a:xfrm rot="5400000">
          <a:off x="3559812" y="969355"/>
          <a:ext cx="1869033" cy="2898547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gu-IN" sz="2000" b="0" i="0" kern="1200" dirty="0"/>
            <a:t>આનંદ અને ઉત્સાહથી તહેવારો ઉજવે છે</a:t>
          </a:r>
        </a:p>
      </dsp:txBody>
      <dsp:txXfrm rot="-5400000">
        <a:off x="3528147" y="1795618"/>
        <a:ext cx="1932365" cy="1246022"/>
      </dsp:txXfrm>
    </dsp:sp>
    <dsp:sp modelId="{5EB87BBF-2CE3-4E9F-A41C-D4A6DE293297}">
      <dsp:nvSpPr>
        <dsp:cNvPr id="0" name=""/>
        <dsp:cNvSpPr/>
      </dsp:nvSpPr>
      <dsp:spPr>
        <a:xfrm flipV="1">
          <a:off x="2605244" y="2362195"/>
          <a:ext cx="137948" cy="322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kern="1200" dirty="0">
            <a:solidFill>
              <a:schemeClr val="bg1"/>
            </a:solidFill>
          </a:endParaRPr>
        </a:p>
      </dsp:txBody>
      <dsp:txXfrm rot="10800000">
        <a:off x="2605244" y="2362195"/>
        <a:ext cx="137948" cy="322610"/>
      </dsp:txXfrm>
    </dsp:sp>
    <dsp:sp modelId="{BD6C2486-CF13-405D-91B1-D4C619F8130A}">
      <dsp:nvSpPr>
        <dsp:cNvPr id="0" name=""/>
        <dsp:cNvSpPr/>
      </dsp:nvSpPr>
      <dsp:spPr>
        <a:xfrm rot="5400000">
          <a:off x="7346107" y="1434713"/>
          <a:ext cx="1869033" cy="162605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kern="1200"/>
        </a:p>
      </dsp:txBody>
      <dsp:txXfrm rot="-5400000">
        <a:off x="7720988" y="1604484"/>
        <a:ext cx="1119270" cy="1286517"/>
      </dsp:txXfrm>
    </dsp:sp>
    <dsp:sp modelId="{D24651BD-99FC-4767-9613-430B3F71BD98}">
      <dsp:nvSpPr>
        <dsp:cNvPr id="0" name=""/>
        <dsp:cNvSpPr/>
      </dsp:nvSpPr>
      <dsp:spPr>
        <a:xfrm rot="5400000">
          <a:off x="5334231" y="2442135"/>
          <a:ext cx="1869033" cy="302814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0" i="0" kern="1200" dirty="0"/>
            <a:t>બધા ધર્મોના લોકો સુમેળથી રહે છે</a:t>
          </a:r>
        </a:p>
      </dsp:txBody>
      <dsp:txXfrm rot="-5400000">
        <a:off x="5259367" y="3333197"/>
        <a:ext cx="2018762" cy="1246022"/>
      </dsp:txXfrm>
    </dsp:sp>
    <dsp:sp modelId="{5A6C7D52-3AE5-4FAE-BB9B-CA99A7B5762B}">
      <dsp:nvSpPr>
        <dsp:cNvPr id="0" name=""/>
        <dsp:cNvSpPr/>
      </dsp:nvSpPr>
      <dsp:spPr>
        <a:xfrm flipH="1">
          <a:off x="7315205" y="4011071"/>
          <a:ext cx="70668" cy="197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D624FA-1E69-402D-A26B-BB1DCE687EEB}">
      <dsp:nvSpPr>
        <dsp:cNvPr id="0" name=""/>
        <dsp:cNvSpPr/>
      </dsp:nvSpPr>
      <dsp:spPr>
        <a:xfrm rot="5400000">
          <a:off x="1855291" y="3247844"/>
          <a:ext cx="1725491" cy="162605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400" kern="1200"/>
        </a:p>
      </dsp:txBody>
      <dsp:txXfrm rot="-5400000">
        <a:off x="2168208" y="3477424"/>
        <a:ext cx="1099656" cy="1166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" name="Google Shape;5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>
          <a:extLst>
            <a:ext uri="{FF2B5EF4-FFF2-40B4-BE49-F238E27FC236}">
              <a16:creationId xmlns:a16="http://schemas.microsoft.com/office/drawing/2014/main" xmlns="" id="{1FCBAD91-056F-44B2-0DF0-62FB18D95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>
            <a:extLst>
              <a:ext uri="{FF2B5EF4-FFF2-40B4-BE49-F238E27FC236}">
                <a16:creationId xmlns:a16="http://schemas.microsoft.com/office/drawing/2014/main" xmlns="" id="{6BD6D3AF-4938-9C23-0177-40D17C152C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2:notes">
            <a:extLst>
              <a:ext uri="{FF2B5EF4-FFF2-40B4-BE49-F238E27FC236}">
                <a16:creationId xmlns:a16="http://schemas.microsoft.com/office/drawing/2014/main" xmlns="" id="{4E08B2D7-35B5-A1E2-54AC-119F829C80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" name="Google Shape;55;p2:notes">
            <a:extLst>
              <a:ext uri="{FF2B5EF4-FFF2-40B4-BE49-F238E27FC236}">
                <a16:creationId xmlns:a16="http://schemas.microsoft.com/office/drawing/2014/main" xmlns="" id="{16A06C67-7031-2BC2-6022-C43363F3432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78030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>
          <a:extLst>
            <a:ext uri="{FF2B5EF4-FFF2-40B4-BE49-F238E27FC236}">
              <a16:creationId xmlns:a16="http://schemas.microsoft.com/office/drawing/2014/main" xmlns="" id="{2871291A-D9D6-7BB6-EF53-5142637E9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>
            <a:extLst>
              <a:ext uri="{FF2B5EF4-FFF2-40B4-BE49-F238E27FC236}">
                <a16:creationId xmlns:a16="http://schemas.microsoft.com/office/drawing/2014/main" xmlns="" id="{C4303C90-AAF1-AB54-11E7-28FC665958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2:notes">
            <a:extLst>
              <a:ext uri="{FF2B5EF4-FFF2-40B4-BE49-F238E27FC236}">
                <a16:creationId xmlns:a16="http://schemas.microsoft.com/office/drawing/2014/main" xmlns="" id="{E5E1DD9C-7C7C-D8FA-7E75-1624C24740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" name="Google Shape;55;p2:notes">
            <a:extLst>
              <a:ext uri="{FF2B5EF4-FFF2-40B4-BE49-F238E27FC236}">
                <a16:creationId xmlns:a16="http://schemas.microsoft.com/office/drawing/2014/main" xmlns="" id="{E3E34DCE-6E72-32A1-E03E-2CEE0E9F212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00237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" name="Google Shape;6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b="0"/>
              <a:t/>
            </a: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" name="Google Shape;6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A close - up of a flame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7600" y="6042792"/>
            <a:ext cx="7152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5651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A close - up of a flame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7600" y="6042792"/>
            <a:ext cx="7152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5651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/>
        </p:nvSpPr>
        <p:spPr>
          <a:xfrm>
            <a:off x="159328" y="6595995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9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Google Shape;15;p5" descr="A close - up of a flame&#10;&#10;Description automatically generated with medium confidence">
            <a:extLst>
              <a:ext uri="{FF2B5EF4-FFF2-40B4-BE49-F238E27FC236}">
                <a16:creationId xmlns:a16="http://schemas.microsoft.com/office/drawing/2014/main" xmlns="" id="{8E9AAF0E-6A17-994B-F6A0-E76AAE25B9C7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1277600" y="6042792"/>
            <a:ext cx="7152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AC246572-F828-E23C-A4FD-FC1BD0B40483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104115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xmlns="" id="{88FF161B-9E9F-D877-B686-82773A6BE96C}"/>
              </a:ext>
            </a:extLst>
          </p:cNvPr>
          <p:cNvSpPr txBox="1">
            <a:spLocks/>
          </p:cNvSpPr>
          <p:nvPr/>
        </p:nvSpPr>
        <p:spPr>
          <a:xfrm>
            <a:off x="1428717" y="263801"/>
            <a:ext cx="9334566" cy="92328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885950" algn="l"/>
              </a:tabLst>
            </a:pPr>
            <a:r>
              <a:rPr lang="en-US" alt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Arial" panose="020B0604020202020204" pitchFamily="34" charset="0"/>
                <a:cs typeface="Cambria" panose="02040503050406030204" pitchFamily="18" charset="0"/>
              </a:rPr>
              <a:t>ધાર્મિક</a:t>
            </a:r>
            <a:r>
              <a:rPr lang="en-US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Arial" panose="020B0604020202020204" pitchFamily="34" charset="0"/>
                <a:cs typeface="Cambria" panose="02040503050406030204" pitchFamily="18" charset="0"/>
              </a:rPr>
              <a:t> </a:t>
            </a:r>
            <a:r>
              <a:rPr lang="en-US" alt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Arial" panose="020B0604020202020204" pitchFamily="34" charset="0"/>
                <a:cs typeface="Cambria" panose="02040503050406030204" pitchFamily="18" charset="0"/>
              </a:rPr>
              <a:t>સમાનતા</a:t>
            </a:r>
            <a:endParaRPr lang="en-US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a typeface="Arial" panose="020B0604020202020204" pitchFamily="34" charset="0"/>
              <a:cs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990A946-46CC-411F-3687-B4D650322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79497" y="1276350"/>
            <a:ext cx="5559653" cy="502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7542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r>
              <a:rPr lang="en-US" u="sng" dirty="0" err="1"/>
              <a:t>ભારત</a:t>
            </a:r>
            <a:r>
              <a:rPr lang="en-US" u="sng" dirty="0"/>
              <a:t> </a:t>
            </a:r>
            <a:r>
              <a:rPr lang="en-US" u="sng" dirty="0" err="1"/>
              <a:t>એક</a:t>
            </a:r>
            <a:r>
              <a:rPr lang="en-US" u="sng" dirty="0"/>
              <a:t> </a:t>
            </a:r>
            <a:r>
              <a:rPr lang="en-US" u="sng" dirty="0" err="1"/>
              <a:t>ધર્મનિરપેક્ષ</a:t>
            </a:r>
            <a:r>
              <a:rPr lang="en-US" u="sng" dirty="0"/>
              <a:t> </a:t>
            </a:r>
            <a:r>
              <a:rPr lang="en-US" u="sng" dirty="0" err="1"/>
              <a:t>દેશ</a:t>
            </a:r>
            <a:r>
              <a:rPr lang="en-US" u="sng" dirty="0"/>
              <a:t/>
            </a:r>
            <a:br>
              <a:rPr lang="en-US" u="sng" dirty="0"/>
            </a:b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161C9E1-B943-5EA9-A913-45A735AB8007}"/>
              </a:ext>
            </a:extLst>
          </p:cNvPr>
          <p:cNvSpPr txBox="1"/>
          <p:nvPr/>
        </p:nvSpPr>
        <p:spPr>
          <a:xfrm>
            <a:off x="2247287" y="617918"/>
            <a:ext cx="7132320" cy="17081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દેશનો કોઈપણ નાગરિક ઉચ્ચતમ પદ પર પહોંચી શકે છે –તે રાષ્ટ્રપતિ, પ્રધાનમંત્રી, અથવા સશસ્ત્ર દળોના વડા પણ બની શકે છે.</a:t>
            </a:r>
            <a:endParaRPr lang="en-IN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73EAAB5-E60D-EDCF-BB94-88586A07DA92}"/>
              </a:ext>
            </a:extLst>
          </p:cNvPr>
          <p:cNvSpPr/>
          <p:nvPr/>
        </p:nvSpPr>
        <p:spPr>
          <a:xfrm>
            <a:off x="8029174" y="2828924"/>
            <a:ext cx="2257826" cy="12772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n-US" sz="2400" b="1" dirty="0"/>
              <a:t>ડૉ. એ.પી.જે. અબ્દુલ કલામ </a:t>
            </a:r>
            <a:r>
              <a:rPr lang="en-US" sz="2400" dirty="0"/>
              <a:t>–</a:t>
            </a:r>
          </a:p>
          <a:p>
            <a:pPr>
              <a:lnSpc>
                <a:spcPts val="2300"/>
              </a:lnSpc>
            </a:pPr>
            <a:endParaRPr lang="en-US" sz="2400" dirty="0"/>
          </a:p>
          <a:p>
            <a:pPr>
              <a:lnSpc>
                <a:spcPts val="2300"/>
              </a:lnSpc>
            </a:pPr>
            <a:r>
              <a:rPr lang="en-US" sz="2400" dirty="0"/>
              <a:t> પૂર્વ રાષ્ટ્રપતિ</a:t>
            </a:r>
            <a:endParaRPr lang="en-IN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D3AB67B-45DB-CDA4-E216-286F36FF40F9}"/>
              </a:ext>
            </a:extLst>
          </p:cNvPr>
          <p:cNvSpPr txBox="1"/>
          <p:nvPr/>
        </p:nvSpPr>
        <p:spPr>
          <a:xfrm>
            <a:off x="8001000" y="5120832"/>
            <a:ext cx="2230237" cy="12712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2300"/>
              </a:lnSpc>
            </a:pPr>
            <a:r>
              <a:rPr lang="" altLang="en-US" sz="2400" b="1" dirty="0"/>
              <a:t>ફિલ્ડ</a:t>
            </a:r>
            <a:r>
              <a:rPr lang="en-US" altLang="en-US" sz="2400" b="1" dirty="0"/>
              <a:t> </a:t>
            </a:r>
            <a:r>
              <a:rPr lang="" altLang="en-US" sz="2400" b="1" dirty="0"/>
              <a:t>માર્શલ</a:t>
            </a:r>
            <a:r>
              <a:rPr lang="en-US" altLang="en-US" sz="2400" b="1" dirty="0"/>
              <a:t> </a:t>
            </a:r>
            <a:r>
              <a:rPr lang="" altLang="en-US" sz="2400" b="1" dirty="0"/>
              <a:t>સેમ</a:t>
            </a:r>
            <a:r>
              <a:rPr lang="en-US" altLang="en-US" sz="2400" b="1" dirty="0"/>
              <a:t> </a:t>
            </a:r>
            <a:r>
              <a:rPr lang="" altLang="en-US" sz="2400" b="1" dirty="0"/>
              <a:t>માણેકશો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7B94721-D66C-301D-A149-B8DC9D88FC9F}"/>
              </a:ext>
            </a:extLst>
          </p:cNvPr>
          <p:cNvSpPr/>
          <p:nvPr/>
        </p:nvSpPr>
        <p:spPr>
          <a:xfrm>
            <a:off x="2171086" y="2828924"/>
            <a:ext cx="2244525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2400" b="1" dirty="0"/>
              <a:t>રામનાથ કોવિંદ </a:t>
            </a:r>
          </a:p>
          <a:p>
            <a:pPr lvl="0">
              <a:defRPr/>
            </a:pPr>
            <a:r>
              <a:rPr lang="en-US" sz="2400" dirty="0"/>
              <a:t>- રાષ્ટ્રપતિ</a:t>
            </a:r>
            <a:endParaRPr lang="en-IN" sz="2400" b="1" dirty="0">
              <a:solidFill>
                <a:srgbClr val="222222"/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xmlns="" id="{8BADD5AF-ADF4-44B9-8A64-64EB65A24B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32356509"/>
              </p:ext>
            </p:extLst>
          </p:nvPr>
        </p:nvGraphicFramePr>
        <p:xfrm>
          <a:off x="3733800" y="2143125"/>
          <a:ext cx="5638800" cy="4491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CBC6830-E7B9-CF81-8D8C-F4957133EEE7}"/>
              </a:ext>
            </a:extLst>
          </p:cNvPr>
          <p:cNvSpPr/>
          <p:nvPr/>
        </p:nvSpPr>
        <p:spPr>
          <a:xfrm>
            <a:off x="2247287" y="5114925"/>
            <a:ext cx="2248513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dirty="0"/>
              <a:t>જ્ઞાનિ ઝેલ સિંહ </a:t>
            </a:r>
            <a:r>
              <a:rPr lang="en-US" sz="2400" dirty="0"/>
              <a:t>– પૂર્વ રાષ્ટ્રપતિ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ldLvl="0" animBg="1"/>
      <p:bldP spid="5" grpId="0" animBg="1"/>
      <p:bldGraphic spid="6" grpId="0">
        <p:bldAsOne/>
      </p:bldGraphic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>
          <a:extLst>
            <a:ext uri="{FF2B5EF4-FFF2-40B4-BE49-F238E27FC236}">
              <a16:creationId xmlns:a16="http://schemas.microsoft.com/office/drawing/2014/main" xmlns="" id="{3D2A0E96-F13C-ED9E-1B5C-E7873A55B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>
            <a:extLst>
              <a:ext uri="{FF2B5EF4-FFF2-40B4-BE49-F238E27FC236}">
                <a16:creationId xmlns:a16="http://schemas.microsoft.com/office/drawing/2014/main" xmlns="" id="{1D0F4A44-45A9-BC46-FC60-31B98363A7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r>
              <a:rPr lang="en-US" dirty="0" err="1"/>
              <a:t>ભારત</a:t>
            </a:r>
            <a:r>
              <a:rPr lang="en-US" dirty="0"/>
              <a:t> </a:t>
            </a:r>
            <a:r>
              <a:rPr lang="en-US" dirty="0" err="1"/>
              <a:t>સાંસ્કૃતિક</a:t>
            </a:r>
            <a:r>
              <a:rPr lang="en-US" dirty="0"/>
              <a:t> </a:t>
            </a:r>
            <a:r>
              <a:rPr lang="en-US" dirty="0" err="1"/>
              <a:t>વિવિધતા</a:t>
            </a:r>
            <a:r>
              <a:rPr lang="gu-IN" dirty="0"/>
              <a:t>નો </a:t>
            </a:r>
            <a:r>
              <a:rPr lang="en-US" dirty="0" err="1"/>
              <a:t>દેશ</a:t>
            </a:r>
            <a:r>
              <a:rPr lang="en-US" dirty="0"/>
              <a:t> </a:t>
            </a:r>
            <a:r>
              <a:rPr lang="en-IN" sz="32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32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13721325-7123-B7F7-32A5-17C74B8702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922953840"/>
              </p:ext>
            </p:extLst>
          </p:nvPr>
        </p:nvGraphicFramePr>
        <p:xfrm>
          <a:off x="666744" y="1393444"/>
          <a:ext cx="10058400" cy="5047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DA4CF63-D602-F424-EB39-12A5FBC20D3F}"/>
              </a:ext>
            </a:extLst>
          </p:cNvPr>
          <p:cNvSpPr/>
          <p:nvPr/>
        </p:nvSpPr>
        <p:spPr>
          <a:xfrm>
            <a:off x="2905276" y="725446"/>
            <a:ext cx="55813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chemeClr val="accent4">
                    <a:lumMod val="75000"/>
                  </a:schemeClr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India is also rich in cultural diversity.</a:t>
            </a:r>
            <a:endParaRPr lang="en-IN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673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56641F-D34C-48B6-9995-5A45B2BAE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C456641F-D34C-48B6-9995-5A45B2BAE8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CBF5FF-CA8E-424F-B432-9AC929E242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">
                                            <p:graphicEl>
                                              <a:dgm id="{5DCBF5FF-CA8E-424F-B432-9AC929E242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9E6AEC-80BD-4AE3-916D-AB6FB30AB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2">
                                            <p:graphicEl>
                                              <a:dgm id="{6A9E6AEC-80BD-4AE3-916D-AB6FB30AB0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6C2486-CF13-405D-91B1-D4C619F813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2">
                                            <p:graphicEl>
                                              <a:dgm id="{BD6C2486-CF13-405D-91B1-D4C619F813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24651BD-99FC-4767-9613-430B3F71BD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>
                                            <p:graphicEl>
                                              <a:dgm id="{D24651BD-99FC-4767-9613-430B3F71BD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D624FA-1E69-402D-A26B-BB1DCE687E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">
                                            <p:graphicEl>
                                              <a:dgm id="{7FD624FA-1E69-402D-A26B-BB1DCE687E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36391-2A51-4398-B931-FE3FA79917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2">
                                            <p:graphicEl>
                                              <a:dgm id="{F4D36391-2A51-4398-B931-FE3FA79917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B87BBF-2CE3-4E9F-A41C-D4A6DE293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5EB87BBF-2CE3-4E9F-A41C-D4A6DE2932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A6C7D52-3AE5-4FAE-BB9B-CA99A7B576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5A6C7D52-3AE5-4FAE-BB9B-CA99A7B576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AtOnc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>
          <a:extLst>
            <a:ext uri="{FF2B5EF4-FFF2-40B4-BE49-F238E27FC236}">
              <a16:creationId xmlns:a16="http://schemas.microsoft.com/office/drawing/2014/main" xmlns="" id="{74534112-CE26-747E-50E7-C93CB9614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>
            <a:extLst>
              <a:ext uri="{FF2B5EF4-FFF2-40B4-BE49-F238E27FC236}">
                <a16:creationId xmlns:a16="http://schemas.microsoft.com/office/drawing/2014/main" xmlns="" id="{2BE0F018-DA63-F2CF-A3C8-65C4D486AF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r>
              <a:rPr lang="gu-IN" u="sng" dirty="0"/>
              <a:t>શ્રીલંકા </a:t>
            </a:r>
            <a:r>
              <a:rPr lang="en-US" u="sng" dirty="0"/>
              <a:t>- A BUDDHIST COUNTRY</a:t>
            </a:r>
            <a:r>
              <a:rPr lang="gu-IN" u="sng" dirty="0"/>
              <a:t> - બૌદ્ધ દેશ </a:t>
            </a:r>
            <a:r>
              <a:rPr lang="en-IN" u="sng" dirty="0"/>
              <a:t/>
            </a:r>
            <a:br>
              <a:rPr lang="en-IN" u="sng" dirty="0"/>
            </a:b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6CE3802-2523-E7EA-DF79-E8A697CFC8FB}"/>
              </a:ext>
            </a:extLst>
          </p:cNvPr>
          <p:cNvSpPr txBox="1"/>
          <p:nvPr/>
        </p:nvSpPr>
        <p:spPr>
          <a:xfrm>
            <a:off x="1289957" y="3004994"/>
            <a:ext cx="52577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શ્રીલંકામાં મોટાભાગની પ્રજા </a:t>
            </a:r>
            <a:r>
              <a:rPr lang="en-US" sz="2400" b="1" dirty="0"/>
              <a:t>બૌદ્ધ</a:t>
            </a:r>
            <a:r>
              <a:rPr lang="en-US" sz="2400" dirty="0"/>
              <a:t> છે.</a:t>
            </a:r>
            <a:br>
              <a:rPr lang="en-US" sz="2400" dirty="0"/>
            </a:br>
            <a:r>
              <a:rPr lang="en-US" sz="2400" dirty="0"/>
              <a:t>તેથી બંધારણ બૌદ્ધ ધર્મને રક્ષણ અને પ્રોત્સાહન આપે છે.</a:t>
            </a:r>
            <a:endParaRPr lang="en-IN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86839CD-5CFC-38B5-0E2A-31BD950A8645}"/>
              </a:ext>
            </a:extLst>
          </p:cNvPr>
          <p:cNvSpPr txBox="1"/>
          <p:nvPr/>
        </p:nvSpPr>
        <p:spPr>
          <a:xfrm>
            <a:off x="1289957" y="5169020"/>
            <a:ext cx="86106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પરંતુ, બંધારણ તમામ નાગરિકોને </a:t>
            </a:r>
            <a:r>
              <a:rPr lang="en-US" sz="2400" b="1" dirty="0"/>
              <a:t>કોઈપણ ધર્મ માનવાનો અધિકાર</a:t>
            </a:r>
            <a:r>
              <a:rPr lang="en-US" sz="2400" dirty="0"/>
              <a:t> આપે છે અને </a:t>
            </a:r>
            <a:r>
              <a:rPr lang="en-US" sz="2400" b="1" dirty="0"/>
              <a:t>સમાનતા</a:t>
            </a:r>
            <a:r>
              <a:rPr lang="en-US" sz="2400" dirty="0"/>
              <a:t> સુનિશ્ચિત કરે છે.</a:t>
            </a:r>
            <a:endParaRPr lang="en-IN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EBB4546-E7FA-A7B8-A500-2E6B00B4E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5750" y="700425"/>
            <a:ext cx="1436553" cy="212822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6E160A5-21D1-5156-35E5-CB84BA688C1C}"/>
              </a:ext>
            </a:extLst>
          </p:cNvPr>
          <p:cNvSpPr/>
          <p:nvPr/>
        </p:nvSpPr>
        <p:spPr>
          <a:xfrm>
            <a:off x="1289957" y="1179168"/>
            <a:ext cx="627164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શ્રીલંકા </a:t>
            </a:r>
            <a:r>
              <a:rPr lang="en-US" sz="2400" dirty="0" err="1"/>
              <a:t>આપણા</a:t>
            </a:r>
            <a:r>
              <a:rPr lang="en-US" sz="2400" dirty="0"/>
              <a:t> </a:t>
            </a:r>
            <a:r>
              <a:rPr lang="gu-IN" sz="2400" dirty="0"/>
              <a:t>પાડોશ</a:t>
            </a:r>
            <a:r>
              <a:rPr lang="en-US" sz="2400" dirty="0" err="1"/>
              <a:t>ના</a:t>
            </a:r>
            <a:r>
              <a:rPr lang="en-US" sz="2400" dirty="0"/>
              <a:t> દેશોમાંનો એક છે, જ્યાં </a:t>
            </a:r>
            <a:r>
              <a:rPr lang="en-US" sz="2400" b="1" dirty="0"/>
              <a:t>રાજ્યધર્મ</a:t>
            </a:r>
            <a:r>
              <a:rPr lang="en-US" sz="2400" dirty="0"/>
              <a:t> છે.</a:t>
            </a:r>
          </a:p>
        </p:txBody>
      </p:sp>
      <p:pic>
        <p:nvPicPr>
          <p:cNvPr id="6" name="Picture 2" descr="Taiwan, Big Buddha, Buddha Statues">
            <a:extLst>
              <a:ext uri="{FF2B5EF4-FFF2-40B4-BE49-F238E27FC236}">
                <a16:creationId xmlns:a16="http://schemas.microsoft.com/office/drawing/2014/main" xmlns="" id="{F7AF3C82-9D06-FA36-09ED-5B007D29D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7580" y="3004994"/>
            <a:ext cx="2702977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7885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Google Shape;64;p3"/>
          <p:cNvGraphicFramePr/>
          <p:nvPr>
            <p:extLst>
              <p:ext uri="{D42A27DB-BD31-4B8C-83A1-F6EECF244321}">
                <p14:modId xmlns:p14="http://schemas.microsoft.com/office/powerpoint/2010/main" xmlns="" val="2946667779"/>
              </p:ext>
            </p:extLst>
          </p:nvPr>
        </p:nvGraphicFramePr>
        <p:xfrm>
          <a:off x="1127448" y="780003"/>
          <a:ext cx="9937100" cy="4490305"/>
        </p:xfrm>
        <a:graphic>
          <a:graphicData uri="http://schemas.openxmlformats.org/drawingml/2006/table">
            <a:tbl>
              <a:tblPr firstRow="1" bandRow="1">
                <a:noFill/>
                <a:tableStyleId>{6883D42B-F495-4943-98C3-E687687389A3}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1000" dirty="0"/>
                        <a:t>https://pixabay.com/it/vectors/persone-folla-individui-gruppo-304353/</a:t>
                      </a:r>
                      <a:endParaRPr lang="en-IN" sz="1000" b="0" dirty="0">
                        <a:solidFill>
                          <a:srgbClr val="22222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1000" b="0" dirty="0">
                          <a:solidFill>
                            <a:srgbClr val="222222"/>
                          </a:solidFill>
                          <a:latin typeface="+mn-lt"/>
                        </a:rPr>
                        <a:t>https://commons.wikimedia.org/wiki/File:Ram_Nath_Kovind_portrait.png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dirty="0">
                          <a:solidFill>
                            <a:srgbClr val="222222"/>
                          </a:solidFill>
                          <a:latin typeface="+mn-lt"/>
                        </a:rPr>
                        <a:t>Attribution: </a:t>
                      </a:r>
                      <a:r>
                        <a:rPr lang="en-IN" sz="1000" b="0" dirty="0">
                          <a:solidFill>
                            <a:srgbClr val="222222"/>
                          </a:solidFill>
                          <a:latin typeface="+mn-lt"/>
                        </a:rPr>
                        <a:t>President of India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Attribution: </a:t>
                      </a:r>
                      <a:r>
                        <a:rPr lang="en-US" sz="1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Tiven</a:t>
                      </a: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Gonsalves</a:t>
                      </a:r>
                      <a:r>
                        <a:rPr lang="en-IN" sz="1000" b="0" dirty="0">
                          <a:solidFill>
                            <a:srgbClr val="222222"/>
                          </a:solidFill>
                          <a:latin typeface="+mn-lt"/>
                        </a:rPr>
                        <a:t>/ CC BY (https://creativecommons.org/licenses/by/3.0)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https://commons.wikimedia.org/wiki/File:APJ_Abdul_Kalam_Speech.JPG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Attribution:</a:t>
                      </a:r>
                      <a:r>
                        <a:rPr lang="en-IN" sz="1000" b="0" i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Vipul5491 at English Wikipedia / CC0</a:t>
                      </a:r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https://commons.wikimedia.org/wiki/File:President_of_India_Giani_Zail_Singh_(cropped).jpg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Attribution: Rsamy2008 / CC0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dirty="0"/>
                        <a:t>https://commons.wikimedia.org/wiki/File:Field_Marshal_Manekshaw,_MC.jpg</a:t>
                      </a:r>
                      <a:endParaRPr lang="en-US" sz="10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IN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IN" sz="1000" b="0" dirty="0"/>
                        <a:t>https://pixabay.com/de/illustrations/eid-mubarak-ramadan-muslimischen-4541470/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0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Attribution</a:t>
                      </a:r>
                      <a:r>
                        <a:rPr lang="en-US" sz="1000" b="1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Image by </a:t>
                      </a:r>
                      <a:r>
                        <a:rPr lang="en-IN" sz="1000" b="0" i="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WAQAR AHMAD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from </a:t>
                      </a:r>
                      <a:r>
                        <a:rPr lang="en-IN" sz="1000" b="0" i="0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Pixabay</a:t>
                      </a:r>
                      <a:endParaRPr lang="en-IN" sz="1000" b="0" i="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/>
                        <a:t>https://pixabay.com/de/photos/beleuchtung-diwali-festival-feier-1053323/</a:t>
                      </a:r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1000" dirty="0"/>
                        <a:t>https://www.needpix.com/photo/download/525154/christmas-tree-abu-dhabi-emirates-palace-hotel-jewels-expensive-emirates-free-pictures-free-photos-free-images Attribution: </a:t>
                      </a:r>
                      <a:r>
                        <a:rPr lang="en-IN" sz="10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Raventhorne</a:t>
                      </a:r>
                      <a:r>
                        <a:rPr lang="en-IN" sz="1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IN" sz="1000" dirty="0"/>
                        <a:t>(pixabay.com)</a:t>
                      </a:r>
                      <a:endParaRPr lang="en-US" sz="10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dirty="0"/>
                        <a:t>https://pixabay.com/it/photos/taiwan-grande-buddha-553526/</a:t>
                      </a:r>
                      <a:endParaRPr lang="en-US" sz="1000" b="0" dirty="0">
                        <a:solidFill>
                          <a:srgbClr val="222222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4.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IN" sz="1000" dirty="0"/>
                        <a:t>https://www.flickr.com/photos/kwankwan/6943528144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dirty="0"/>
                        <a:t>Attribution: </a:t>
                      </a:r>
                      <a:r>
                        <a:rPr lang="en-US" sz="1000" dirty="0" err="1"/>
                        <a:t>kwan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kwan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65" name="Google Shape;65;p3"/>
          <p:cNvSpPr txBox="1"/>
          <p:nvPr/>
        </p:nvSpPr>
        <p:spPr>
          <a:xfrm>
            <a:off x="3549975" y="120646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1;p4">
            <a:extLst>
              <a:ext uri="{FF2B5EF4-FFF2-40B4-BE49-F238E27FC236}">
                <a16:creationId xmlns:a16="http://schemas.microsoft.com/office/drawing/2014/main" xmlns="" id="{69B0E2A0-D31E-6990-2315-8378C03CAE83}"/>
              </a:ext>
            </a:extLst>
          </p:cNvPr>
          <p:cNvSpPr txBox="1"/>
          <p:nvPr/>
        </p:nvSpPr>
        <p:spPr>
          <a:xfrm>
            <a:off x="1105808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C1B1E730-FF1E-F7C2-D4E3-248ECBC1DADF}"/>
              </a:ext>
            </a:extLst>
          </p:cNvPr>
          <p:cNvGrpSpPr/>
          <p:nvPr/>
        </p:nvGrpSpPr>
        <p:grpSpPr>
          <a:xfrm>
            <a:off x="2628365" y="1647374"/>
            <a:ext cx="274320" cy="365760"/>
            <a:chOff x="1228928" y="426695"/>
            <a:chExt cx="1751698" cy="1751698"/>
          </a:xfrm>
        </p:grpSpPr>
        <p:sp>
          <p:nvSpPr>
            <p:cNvPr id="4" name="Rounded Rectangle 49">
              <a:extLst>
                <a:ext uri="{FF2B5EF4-FFF2-40B4-BE49-F238E27FC236}">
                  <a16:creationId xmlns:a16="http://schemas.microsoft.com/office/drawing/2014/main" xmlns="" id="{5129A215-C403-83CE-72B4-8DB5FEF0EC5D}"/>
                </a:ext>
              </a:extLst>
            </p:cNvPr>
            <p:cNvSpPr/>
            <p:nvPr/>
          </p:nvSpPr>
          <p:spPr>
            <a:xfrm>
              <a:off x="1228928" y="426695"/>
              <a:ext cx="1751698" cy="1751698"/>
            </a:xfrm>
            <a:prstGeom prst="roundRect">
              <a:avLst/>
            </a:prstGeom>
            <a:blipFill rotWithShape="0">
              <a:blip r:embed="rId3" cstate="print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xmlns="" id="{5495C510-A220-0707-9142-C9D4AB36002C}"/>
                </a:ext>
              </a:extLst>
            </p:cNvPr>
            <p:cNvSpPr/>
            <p:nvPr/>
          </p:nvSpPr>
          <p:spPr>
            <a:xfrm>
              <a:off x="1314439" y="512206"/>
              <a:ext cx="1580676" cy="15806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800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6F7B901-8573-BFA5-EBA1-2223E562B1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2223" y="1171591"/>
            <a:ext cx="365760" cy="33089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329F5E78-BDE2-AFB2-30C1-8403428F49B8}"/>
              </a:ext>
            </a:extLst>
          </p:cNvPr>
          <p:cNvGrpSpPr/>
          <p:nvPr/>
        </p:nvGrpSpPr>
        <p:grpSpPr>
          <a:xfrm>
            <a:off x="2575860" y="2107822"/>
            <a:ext cx="365760" cy="365760"/>
            <a:chOff x="3115373" y="426695"/>
            <a:chExt cx="1751698" cy="1751698"/>
          </a:xfrm>
        </p:grpSpPr>
        <p:sp>
          <p:nvSpPr>
            <p:cNvPr id="9" name="Rounded Rectangle 40">
              <a:extLst>
                <a:ext uri="{FF2B5EF4-FFF2-40B4-BE49-F238E27FC236}">
                  <a16:creationId xmlns:a16="http://schemas.microsoft.com/office/drawing/2014/main" xmlns="" id="{C2522323-5201-E390-6702-8C3DC737F861}"/>
                </a:ext>
              </a:extLst>
            </p:cNvPr>
            <p:cNvSpPr/>
            <p:nvPr/>
          </p:nvSpPr>
          <p:spPr>
            <a:xfrm>
              <a:off x="3115373" y="426695"/>
              <a:ext cx="1751698" cy="1751698"/>
            </a:xfrm>
            <a:prstGeom prst="roundRect">
              <a:avLst/>
            </a:prstGeom>
            <a:blipFill rotWithShape="0">
              <a:blip r:embed="rId5" cstate="print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3750088"/>
                <a:satOff val="-5626"/>
                <a:lumOff val="-91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xmlns="" id="{E3F0C74B-9C6F-005B-257E-CCA547721450}"/>
                </a:ext>
              </a:extLst>
            </p:cNvPr>
            <p:cNvSpPr/>
            <p:nvPr/>
          </p:nvSpPr>
          <p:spPr>
            <a:xfrm>
              <a:off x="3200884" y="512206"/>
              <a:ext cx="1580676" cy="15806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3830" tIns="163830" rIns="163830" bIns="163830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4300" kern="120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12C652A0-29EB-E71D-8DC2-F33DB370E178}"/>
              </a:ext>
            </a:extLst>
          </p:cNvPr>
          <p:cNvGrpSpPr/>
          <p:nvPr/>
        </p:nvGrpSpPr>
        <p:grpSpPr>
          <a:xfrm>
            <a:off x="2629199" y="2905996"/>
            <a:ext cx="365760" cy="365760"/>
            <a:chOff x="3113078" y="2313140"/>
            <a:chExt cx="1756287" cy="1751698"/>
          </a:xfrm>
        </p:grpSpPr>
        <p:sp>
          <p:nvSpPr>
            <p:cNvPr id="12" name="Rounded Rectangle 46">
              <a:extLst>
                <a:ext uri="{FF2B5EF4-FFF2-40B4-BE49-F238E27FC236}">
                  <a16:creationId xmlns:a16="http://schemas.microsoft.com/office/drawing/2014/main" xmlns="" id="{3EA89A99-5D71-2E13-A4FA-668CB541F282}"/>
                </a:ext>
              </a:extLst>
            </p:cNvPr>
            <p:cNvSpPr/>
            <p:nvPr/>
          </p:nvSpPr>
          <p:spPr>
            <a:xfrm>
              <a:off x="3113078" y="2313140"/>
              <a:ext cx="1756287" cy="1751698"/>
            </a:xfrm>
            <a:prstGeom prst="roundRect">
              <a:avLst/>
            </a:prstGeom>
            <a:blipFill rotWithShape="0">
              <a:blip r:embed="rId6" cstate="print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11250264"/>
                <a:satOff val="-16879"/>
                <a:lumOff val="-274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3" name="Rounded Rectangle 4">
              <a:extLst>
                <a:ext uri="{FF2B5EF4-FFF2-40B4-BE49-F238E27FC236}">
                  <a16:creationId xmlns:a16="http://schemas.microsoft.com/office/drawing/2014/main" xmlns="" id="{053AB480-A715-9E53-8874-61B59E8BBD01}"/>
                </a:ext>
              </a:extLst>
            </p:cNvPr>
            <p:cNvSpPr/>
            <p:nvPr/>
          </p:nvSpPr>
          <p:spPr>
            <a:xfrm>
              <a:off x="3198589" y="2398651"/>
              <a:ext cx="1585265" cy="15806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6500" kern="12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9226F1AE-A38E-7CB0-19E5-C0B33E15FDB3}"/>
              </a:ext>
            </a:extLst>
          </p:cNvPr>
          <p:cNvGrpSpPr/>
          <p:nvPr/>
        </p:nvGrpSpPr>
        <p:grpSpPr>
          <a:xfrm>
            <a:off x="2591224" y="3328178"/>
            <a:ext cx="457200" cy="362066"/>
            <a:chOff x="2876074" y="2547"/>
            <a:chExt cx="1626058" cy="1869033"/>
          </a:xfrm>
        </p:grpSpPr>
        <p:sp>
          <p:nvSpPr>
            <p:cNvPr id="15" name="Hexagon 14">
              <a:extLst>
                <a:ext uri="{FF2B5EF4-FFF2-40B4-BE49-F238E27FC236}">
                  <a16:creationId xmlns:a16="http://schemas.microsoft.com/office/drawing/2014/main" xmlns="" id="{798955BB-74AB-5818-A616-AEE20DFB9213}"/>
                </a:ext>
              </a:extLst>
            </p:cNvPr>
            <p:cNvSpPr/>
            <p:nvPr/>
          </p:nvSpPr>
          <p:spPr>
            <a:xfrm rot="5400000">
              <a:off x="2754586" y="124035"/>
              <a:ext cx="1869033" cy="1626058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0">
              <a:blip r:embed="rId7" cstate="print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6" name="Hexagon 4">
              <a:extLst>
                <a:ext uri="{FF2B5EF4-FFF2-40B4-BE49-F238E27FC236}">
                  <a16:creationId xmlns:a16="http://schemas.microsoft.com/office/drawing/2014/main" xmlns="" id="{5D0A6119-6F04-5F0E-AC0A-088402EA88EF}"/>
                </a:ext>
              </a:extLst>
            </p:cNvPr>
            <p:cNvSpPr/>
            <p:nvPr/>
          </p:nvSpPr>
          <p:spPr>
            <a:xfrm>
              <a:off x="3129467" y="293806"/>
              <a:ext cx="1119270" cy="12865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2400" kern="120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C6519815-E2E7-5562-38A1-C4F9E1CDF627}"/>
              </a:ext>
            </a:extLst>
          </p:cNvPr>
          <p:cNvGrpSpPr/>
          <p:nvPr/>
        </p:nvGrpSpPr>
        <p:grpSpPr>
          <a:xfrm>
            <a:off x="2616740" y="2525273"/>
            <a:ext cx="365760" cy="365760"/>
            <a:chOff x="1228928" y="2313140"/>
            <a:chExt cx="1751698" cy="1751698"/>
          </a:xfrm>
        </p:grpSpPr>
        <p:sp>
          <p:nvSpPr>
            <p:cNvPr id="18" name="Rounded Rectangle 43">
              <a:extLst>
                <a:ext uri="{FF2B5EF4-FFF2-40B4-BE49-F238E27FC236}">
                  <a16:creationId xmlns:a16="http://schemas.microsoft.com/office/drawing/2014/main" xmlns="" id="{4DE4F084-EB90-2C30-8D6B-CD64CD9815FB}"/>
                </a:ext>
              </a:extLst>
            </p:cNvPr>
            <p:cNvSpPr/>
            <p:nvPr/>
          </p:nvSpPr>
          <p:spPr>
            <a:xfrm>
              <a:off x="1228928" y="2313140"/>
              <a:ext cx="1751698" cy="1751698"/>
            </a:xfrm>
            <a:prstGeom prst="roundRect">
              <a:avLst/>
            </a:prstGeom>
            <a:blipFill rotWithShape="0">
              <a:blip r:embed="rId8" cstate="print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7500176"/>
                <a:satOff val="-11252"/>
                <a:lumOff val="-182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9" name="Rounded Rectangle 4">
              <a:extLst>
                <a:ext uri="{FF2B5EF4-FFF2-40B4-BE49-F238E27FC236}">
                  <a16:creationId xmlns:a16="http://schemas.microsoft.com/office/drawing/2014/main" xmlns="" id="{8ABE71F8-1443-7ACC-5599-432A7D2CB3F4}"/>
                </a:ext>
              </a:extLst>
            </p:cNvPr>
            <p:cNvSpPr/>
            <p:nvPr/>
          </p:nvSpPr>
          <p:spPr>
            <a:xfrm>
              <a:off x="1314439" y="2398651"/>
              <a:ext cx="1580676" cy="15806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3830" tIns="163830" rIns="163830" bIns="163830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4300" kern="12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D5A292EF-50E5-7D78-5E22-8604109DE514}"/>
              </a:ext>
            </a:extLst>
          </p:cNvPr>
          <p:cNvGrpSpPr/>
          <p:nvPr/>
        </p:nvGrpSpPr>
        <p:grpSpPr>
          <a:xfrm>
            <a:off x="2499784" y="3713167"/>
            <a:ext cx="548640" cy="362066"/>
            <a:chOff x="5514779" y="1417760"/>
            <a:chExt cx="1626058" cy="1869033"/>
          </a:xfrm>
        </p:grpSpPr>
        <p:sp>
          <p:nvSpPr>
            <p:cNvPr id="21" name="Hexagon 20">
              <a:extLst>
                <a:ext uri="{FF2B5EF4-FFF2-40B4-BE49-F238E27FC236}">
                  <a16:creationId xmlns:a16="http://schemas.microsoft.com/office/drawing/2014/main" xmlns="" id="{2876BEE4-78B3-74E8-5806-7277FB18C19E}"/>
                </a:ext>
              </a:extLst>
            </p:cNvPr>
            <p:cNvSpPr/>
            <p:nvPr/>
          </p:nvSpPr>
          <p:spPr>
            <a:xfrm rot="5400000">
              <a:off x="5393291" y="1539248"/>
              <a:ext cx="1869033" cy="1626058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0">
              <a:blip r:embed="rId9" cstate="print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2" name="Hexagon 4">
              <a:extLst>
                <a:ext uri="{FF2B5EF4-FFF2-40B4-BE49-F238E27FC236}">
                  <a16:creationId xmlns:a16="http://schemas.microsoft.com/office/drawing/2014/main" xmlns="" id="{065DEBBF-B7DD-38E2-F07F-F703101547D3}"/>
                </a:ext>
              </a:extLst>
            </p:cNvPr>
            <p:cNvSpPr/>
            <p:nvPr/>
          </p:nvSpPr>
          <p:spPr>
            <a:xfrm>
              <a:off x="5768172" y="1709019"/>
              <a:ext cx="1119270" cy="12865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2400" kern="120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AC4047F8-67A9-5492-3103-7DEDF2BEEF23}"/>
              </a:ext>
            </a:extLst>
          </p:cNvPr>
          <p:cNvGrpSpPr/>
          <p:nvPr/>
        </p:nvGrpSpPr>
        <p:grpSpPr>
          <a:xfrm>
            <a:off x="2596129" y="4130585"/>
            <a:ext cx="365760" cy="365760"/>
            <a:chOff x="2564944" y="2864317"/>
            <a:chExt cx="1626058" cy="1725491"/>
          </a:xfrm>
        </p:grpSpPr>
        <p:sp>
          <p:nvSpPr>
            <p:cNvPr id="24" name="Hexagon 23">
              <a:extLst>
                <a:ext uri="{FF2B5EF4-FFF2-40B4-BE49-F238E27FC236}">
                  <a16:creationId xmlns:a16="http://schemas.microsoft.com/office/drawing/2014/main" xmlns="" id="{398DACFF-0197-D5BF-CD63-A8B653832C8F}"/>
                </a:ext>
              </a:extLst>
            </p:cNvPr>
            <p:cNvSpPr/>
            <p:nvPr/>
          </p:nvSpPr>
          <p:spPr>
            <a:xfrm rot="5400000">
              <a:off x="2515227" y="2914034"/>
              <a:ext cx="1725491" cy="1626058"/>
            </a:xfrm>
            <a:prstGeom prst="hexagon">
              <a:avLst>
                <a:gd name="adj" fmla="val 25000"/>
                <a:gd name="vf" fmla="val 115470"/>
              </a:avLst>
            </a:prstGeom>
            <a:blipFill rotWithShape="0">
              <a:blip r:embed="rId10" cstate="print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5" name="Hexagon 4">
              <a:extLst>
                <a:ext uri="{FF2B5EF4-FFF2-40B4-BE49-F238E27FC236}">
                  <a16:creationId xmlns:a16="http://schemas.microsoft.com/office/drawing/2014/main" xmlns="" id="{45433061-5007-55E0-DEA3-ECD65C7D72CA}"/>
                </a:ext>
              </a:extLst>
            </p:cNvPr>
            <p:cNvSpPr/>
            <p:nvPr/>
          </p:nvSpPr>
          <p:spPr>
            <a:xfrm>
              <a:off x="2828144" y="3143614"/>
              <a:ext cx="1099656" cy="11668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2400" kern="1200"/>
            </a:p>
          </p:txBody>
        </p:sp>
      </p:grpSp>
      <p:pic>
        <p:nvPicPr>
          <p:cNvPr id="26" name="Picture 2">
            <a:extLst>
              <a:ext uri="{FF2B5EF4-FFF2-40B4-BE49-F238E27FC236}">
                <a16:creationId xmlns:a16="http://schemas.microsoft.com/office/drawing/2014/main" xmlns="" id="{18D4FFD7-DD85-2779-AA52-EDC81B234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9950" y="4510539"/>
            <a:ext cx="457200" cy="32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84F5D8E4-8338-160E-7935-42BFB59A691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7007" y="4904548"/>
            <a:ext cx="246888" cy="3657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313</Words>
  <Application>Microsoft Office PowerPoint</Application>
  <PresentationFormat>Custom</PresentationFormat>
  <Paragraphs>67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DD</vt:lpstr>
      <vt:lpstr>Slide 1</vt:lpstr>
      <vt:lpstr>ભારત એક ધર્મનિરપેક્ષ દેશ </vt:lpstr>
      <vt:lpstr>ભારત સાંસ્કૃતિક વિવિધતાનો દેશ  </vt:lpstr>
      <vt:lpstr>શ્રીલંકા - A BUDDHIST COUNTRY - બૌદ્ધ દેશ  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10</cp:revision>
  <dcterms:created xsi:type="dcterms:W3CDTF">2020-08-28T09:38:22Z</dcterms:created>
  <dcterms:modified xsi:type="dcterms:W3CDTF">2026-07-13T09:29:01Z</dcterms:modified>
</cp:coreProperties>
</file>