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notesSlides/notesSlide2.xml" ContentType="application/vnd.openxmlformats-officedocument.presentationml.notesSlide+xml"/>
  <Override PartName="/ppt/metadata" ContentType="application/binary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wdp" ContentType="image/vnd.ms-photo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31" autoAdjust="0"/>
    <p:restoredTop sz="88163" autoAdjust="0"/>
  </p:normalViewPr>
  <p:slideViewPr>
    <p:cSldViewPr snapToGrid="0">
      <p:cViewPr varScale="1">
        <p:scale>
          <a:sx n="63" d="100"/>
          <a:sy n="63" d="100"/>
        </p:scale>
        <p:origin x="-183" y="-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156953-2E99-47AA-81F9-12749680392B}" type="doc">
      <dgm:prSet loTypeId="urn:microsoft.com/office/officeart/2005/8/layout/hList7#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9F78152B-4439-4838-B34F-F090AFCCBDBB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gu-IN" sz="2000" i="1" dirty="0">
              <a:latin typeface="+mn-lt"/>
            </a:rPr>
            <a:t>ઓમપ્રકાશ વાલ્મીકી</a:t>
          </a:r>
          <a:r>
            <a:rPr lang="en-GB" sz="2000" i="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- </a:t>
          </a:r>
          <a:r>
            <a:rPr lang="gu-IN" sz="2000" i="0" dirty="0">
              <a:latin typeface="+mn-lt"/>
            </a:rPr>
            <a:t>દલિત છોકરા સાથે શાળામાં અન્યાયપૂર્ણ વર્તન થતું .</a:t>
          </a:r>
          <a:endParaRPr lang="en-IN" sz="2000" i="0" dirty="0">
            <a:latin typeface="+mn-lt"/>
          </a:endParaRPr>
        </a:p>
      </dgm:t>
    </dgm:pt>
    <dgm:pt modelId="{86B60E6E-0812-4F20-8977-8596E6A24D0C}" type="parTrans" cxnId="{C4BFAEED-544D-4406-9636-ED483F2E0524}">
      <dgm:prSet/>
      <dgm:spPr/>
      <dgm:t>
        <a:bodyPr/>
        <a:lstStyle/>
        <a:p>
          <a:pPr>
            <a:lnSpc>
              <a:spcPct val="100000"/>
            </a:lnSpc>
          </a:pPr>
          <a:endParaRPr lang="en-IN" sz="2400">
            <a:solidFill>
              <a:schemeClr val="bg1"/>
            </a:solidFill>
            <a:latin typeface="+mn-lt"/>
          </a:endParaRPr>
        </a:p>
      </dgm:t>
    </dgm:pt>
    <dgm:pt modelId="{59AE23A4-FD14-47A6-AC7C-C6BBCBF97CB8}" type="sibTrans" cxnId="{C4BFAEED-544D-4406-9636-ED483F2E0524}">
      <dgm:prSet/>
      <dgm:spPr/>
      <dgm:t>
        <a:bodyPr/>
        <a:lstStyle/>
        <a:p>
          <a:pPr>
            <a:lnSpc>
              <a:spcPct val="100000"/>
            </a:lnSpc>
          </a:pPr>
          <a:endParaRPr lang="en-IN" sz="2400">
            <a:solidFill>
              <a:schemeClr val="bg1"/>
            </a:solidFill>
            <a:latin typeface="+mn-lt"/>
          </a:endParaRPr>
        </a:p>
      </dgm:t>
    </dgm:pt>
    <dgm:pt modelId="{F98FCFC5-2F6F-4F80-AFA4-DDFD9A4AD890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gu-IN" sz="2000" i="0" dirty="0">
              <a:latin typeface="+mn-lt"/>
            </a:rPr>
            <a:t>તેની પાસેથી દરરોજ શાળાનું  મેદાન સાફ કરાવવામાં આવતું, જેના કારણે તે વર્ગ ચૂકી જતો.</a:t>
          </a:r>
          <a:endParaRPr lang="en-IN" sz="2400" i="0" dirty="0">
            <a:latin typeface="+mn-lt"/>
          </a:endParaRPr>
        </a:p>
      </dgm:t>
    </dgm:pt>
    <dgm:pt modelId="{5DAFDF39-871A-4436-80BD-2030A0279FFC}" type="parTrans" cxnId="{06CD3900-08F1-4117-A4A8-EA919BD6228B}">
      <dgm:prSet/>
      <dgm:spPr/>
      <dgm:t>
        <a:bodyPr/>
        <a:lstStyle/>
        <a:p>
          <a:pPr>
            <a:lnSpc>
              <a:spcPct val="100000"/>
            </a:lnSpc>
          </a:pPr>
          <a:endParaRPr lang="en-IN" sz="2400">
            <a:solidFill>
              <a:schemeClr val="bg1"/>
            </a:solidFill>
            <a:latin typeface="+mn-lt"/>
          </a:endParaRPr>
        </a:p>
      </dgm:t>
    </dgm:pt>
    <dgm:pt modelId="{9F605EAB-44DB-49AF-9117-876246346F8C}" type="sibTrans" cxnId="{06CD3900-08F1-4117-A4A8-EA919BD6228B}">
      <dgm:prSet/>
      <dgm:spPr/>
      <dgm:t>
        <a:bodyPr/>
        <a:lstStyle/>
        <a:p>
          <a:pPr>
            <a:lnSpc>
              <a:spcPct val="100000"/>
            </a:lnSpc>
          </a:pPr>
          <a:endParaRPr lang="en-IN" sz="2400">
            <a:solidFill>
              <a:schemeClr val="bg1"/>
            </a:solidFill>
            <a:latin typeface="+mn-lt"/>
          </a:endParaRPr>
        </a:p>
      </dgm:t>
    </dgm:pt>
    <dgm:pt modelId="{A2C62854-1631-46F7-8F36-52BC7AB3140C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gu-IN" sz="2000" dirty="0">
              <a:latin typeface="+mn-lt"/>
            </a:rPr>
            <a:t>તેને પાણી પીવાની પણ પરવાનગી નહોતી.</a:t>
          </a:r>
          <a:endParaRPr lang="en-IN" sz="2000" dirty="0">
            <a:latin typeface="+mn-lt"/>
          </a:endParaRPr>
        </a:p>
      </dgm:t>
    </dgm:pt>
    <dgm:pt modelId="{38B41430-6A4F-4376-BBAA-90B6650CF5CC}" type="parTrans" cxnId="{B79072BC-A304-4D07-B61A-A923360253BD}">
      <dgm:prSet/>
      <dgm:spPr/>
      <dgm:t>
        <a:bodyPr/>
        <a:lstStyle/>
        <a:p>
          <a:pPr>
            <a:lnSpc>
              <a:spcPct val="100000"/>
            </a:lnSpc>
          </a:pPr>
          <a:endParaRPr lang="en-IN" sz="2400">
            <a:solidFill>
              <a:schemeClr val="bg1"/>
            </a:solidFill>
            <a:latin typeface="+mn-lt"/>
          </a:endParaRPr>
        </a:p>
      </dgm:t>
    </dgm:pt>
    <dgm:pt modelId="{EAA885D8-DD7A-4A18-982C-52B307704C7D}" type="sibTrans" cxnId="{B79072BC-A304-4D07-B61A-A923360253BD}">
      <dgm:prSet/>
      <dgm:spPr/>
      <dgm:t>
        <a:bodyPr/>
        <a:lstStyle/>
        <a:p>
          <a:pPr>
            <a:lnSpc>
              <a:spcPct val="100000"/>
            </a:lnSpc>
          </a:pPr>
          <a:endParaRPr lang="en-IN" sz="2400">
            <a:solidFill>
              <a:schemeClr val="bg1"/>
            </a:solidFill>
            <a:latin typeface="+mn-lt"/>
          </a:endParaRPr>
        </a:p>
      </dgm:t>
    </dgm:pt>
    <dgm:pt modelId="{6991C9B9-B566-4CA3-9420-62412F5C5E23}" type="pres">
      <dgm:prSet presAssocID="{8C156953-2E99-47AA-81F9-12749680392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023AF2-5841-42D7-9F39-F19C53597498}" type="pres">
      <dgm:prSet presAssocID="{8C156953-2E99-47AA-81F9-12749680392B}" presName="fgShape" presStyleLbl="fgShp" presStyleIdx="0" presStyleCnt="1" custLinFactNeighborY="40959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9AEC943F-B86D-4F9C-9CB2-97BABDE261E1}" type="pres">
      <dgm:prSet presAssocID="{8C156953-2E99-47AA-81F9-12749680392B}" presName="linComp" presStyleCnt="0"/>
      <dgm:spPr/>
    </dgm:pt>
    <dgm:pt modelId="{4E8DB5CA-4FFF-4E6B-AAA9-D8005820681C}" type="pres">
      <dgm:prSet presAssocID="{9F78152B-4439-4838-B34F-F090AFCCBDBB}" presName="compNode" presStyleCnt="0"/>
      <dgm:spPr/>
    </dgm:pt>
    <dgm:pt modelId="{F1320E46-D4DB-4574-9DCC-12A80C83A1B0}" type="pres">
      <dgm:prSet presAssocID="{9F78152B-4439-4838-B34F-F090AFCCBDBB}" presName="bkgdShape" presStyleLbl="node1" presStyleIdx="0" presStyleCnt="3"/>
      <dgm:spPr/>
      <dgm:t>
        <a:bodyPr/>
        <a:lstStyle/>
        <a:p>
          <a:endParaRPr lang="en-US"/>
        </a:p>
      </dgm:t>
    </dgm:pt>
    <dgm:pt modelId="{D35C321F-BAA0-40FD-B92E-ACEAB1702FC3}" type="pres">
      <dgm:prSet presAssocID="{9F78152B-4439-4838-B34F-F090AFCCBDBB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54BD5A-00DC-48A4-AEA8-AEB08367C7D0}" type="pres">
      <dgm:prSet presAssocID="{9F78152B-4439-4838-B34F-F090AFCCBDBB}" presName="invisiNode" presStyleLbl="node1" presStyleIdx="0" presStyleCnt="3"/>
      <dgm:spPr/>
    </dgm:pt>
    <dgm:pt modelId="{C4699649-16C2-4D2A-9B3A-4E1F8655CAA3}" type="pres">
      <dgm:prSet presAssocID="{9F78152B-4439-4838-B34F-F090AFCCBDBB}" presName="imagNode" presStyleLbl="fgImgPlace1" presStyleIdx="0" presStyleCnt="3" custScaleY="34791" custLinFactNeighborY="-21695"/>
      <dgm:spPr>
        <a:solidFill>
          <a:srgbClr val="00B0F0"/>
        </a:solidFill>
      </dgm:spPr>
    </dgm:pt>
    <dgm:pt modelId="{62F0BDEF-6A98-475B-BEB0-A918C9DB0767}" type="pres">
      <dgm:prSet presAssocID="{59AE23A4-FD14-47A6-AC7C-C6BBCBF97CB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3331271-BBFF-4B93-B0CF-AB9F796CB7AA}" type="pres">
      <dgm:prSet presAssocID="{F98FCFC5-2F6F-4F80-AFA4-DDFD9A4AD890}" presName="compNode" presStyleCnt="0"/>
      <dgm:spPr/>
    </dgm:pt>
    <dgm:pt modelId="{A3E7DC4E-CD73-47C2-86F2-6508604369DF}" type="pres">
      <dgm:prSet presAssocID="{F98FCFC5-2F6F-4F80-AFA4-DDFD9A4AD890}" presName="bkgdShape" presStyleLbl="node1" presStyleIdx="1" presStyleCnt="3" custLinFactNeighborX="-456"/>
      <dgm:spPr/>
      <dgm:t>
        <a:bodyPr/>
        <a:lstStyle/>
        <a:p>
          <a:endParaRPr lang="en-US"/>
        </a:p>
      </dgm:t>
    </dgm:pt>
    <dgm:pt modelId="{D1E138C3-EE2E-468F-AE64-D7FF16E41EEA}" type="pres">
      <dgm:prSet presAssocID="{F98FCFC5-2F6F-4F80-AFA4-DDFD9A4AD890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453892-BBA9-49D5-A416-58501A599A08}" type="pres">
      <dgm:prSet presAssocID="{F98FCFC5-2F6F-4F80-AFA4-DDFD9A4AD890}" presName="invisiNode" presStyleLbl="node1" presStyleIdx="1" presStyleCnt="3"/>
      <dgm:spPr/>
    </dgm:pt>
    <dgm:pt modelId="{955BE4E9-BFB9-479B-984E-64893E731F58}" type="pres">
      <dgm:prSet presAssocID="{F98FCFC5-2F6F-4F80-AFA4-DDFD9A4AD890}" presName="imagNode" presStyleLbl="fgImgPlace1" presStyleIdx="1" presStyleCnt="3" custScaleY="34713" custLinFactNeighborY="-21695"/>
      <dgm:spPr>
        <a:solidFill>
          <a:srgbClr val="00B050"/>
        </a:solidFill>
      </dgm:spPr>
    </dgm:pt>
    <dgm:pt modelId="{4BDC849D-7182-4F2E-B7F5-15FA5A96B49A}" type="pres">
      <dgm:prSet presAssocID="{9F605EAB-44DB-49AF-9117-876246346F8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7A33F80-DAD5-4813-BD0F-356A0E745A95}" type="pres">
      <dgm:prSet presAssocID="{A2C62854-1631-46F7-8F36-52BC7AB3140C}" presName="compNode" presStyleCnt="0"/>
      <dgm:spPr/>
    </dgm:pt>
    <dgm:pt modelId="{114205E2-FE9B-466F-9801-458271907936}" type="pres">
      <dgm:prSet presAssocID="{A2C62854-1631-46F7-8F36-52BC7AB3140C}" presName="bkgdShape" presStyleLbl="node1" presStyleIdx="2" presStyleCnt="3"/>
      <dgm:spPr/>
      <dgm:t>
        <a:bodyPr/>
        <a:lstStyle/>
        <a:p>
          <a:endParaRPr lang="en-US"/>
        </a:p>
      </dgm:t>
    </dgm:pt>
    <dgm:pt modelId="{C143241B-2FA1-405A-AEA8-5031401E9995}" type="pres">
      <dgm:prSet presAssocID="{A2C62854-1631-46F7-8F36-52BC7AB3140C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C00B79-97FE-4ABA-8FC6-AB706158225A}" type="pres">
      <dgm:prSet presAssocID="{A2C62854-1631-46F7-8F36-52BC7AB3140C}" presName="invisiNode" presStyleLbl="node1" presStyleIdx="2" presStyleCnt="3"/>
      <dgm:spPr/>
    </dgm:pt>
    <dgm:pt modelId="{4CF513D6-A65B-43A1-AB33-256763ADBE59}" type="pres">
      <dgm:prSet presAssocID="{A2C62854-1631-46F7-8F36-52BC7AB3140C}" presName="imagNode" presStyleLbl="fgImgPlace1" presStyleIdx="2" presStyleCnt="3" custScaleY="34713" custLinFactNeighborY="-21695"/>
      <dgm:spPr>
        <a:solidFill>
          <a:schemeClr val="accent6">
            <a:lumMod val="75000"/>
          </a:schemeClr>
        </a:solidFill>
      </dgm:spPr>
    </dgm:pt>
  </dgm:ptLst>
  <dgm:cxnLst>
    <dgm:cxn modelId="{B79072BC-A304-4D07-B61A-A923360253BD}" srcId="{8C156953-2E99-47AA-81F9-12749680392B}" destId="{A2C62854-1631-46F7-8F36-52BC7AB3140C}" srcOrd="2" destOrd="0" parTransId="{38B41430-6A4F-4376-BBAA-90B6650CF5CC}" sibTransId="{EAA885D8-DD7A-4A18-982C-52B307704C7D}"/>
    <dgm:cxn modelId="{257C322A-1EA7-42D9-BB5E-F5450FD60ECC}" type="presOf" srcId="{8C156953-2E99-47AA-81F9-12749680392B}" destId="{6991C9B9-B566-4CA3-9420-62412F5C5E23}" srcOrd="0" destOrd="0" presId="urn:microsoft.com/office/officeart/2005/8/layout/hList7#1"/>
    <dgm:cxn modelId="{A678037A-22FF-4B5A-8C57-1C03646536B1}" type="presOf" srcId="{A2C62854-1631-46F7-8F36-52BC7AB3140C}" destId="{C143241B-2FA1-405A-AEA8-5031401E9995}" srcOrd="1" destOrd="0" presId="urn:microsoft.com/office/officeart/2005/8/layout/hList7#1"/>
    <dgm:cxn modelId="{06CD3900-08F1-4117-A4A8-EA919BD6228B}" srcId="{8C156953-2E99-47AA-81F9-12749680392B}" destId="{F98FCFC5-2F6F-4F80-AFA4-DDFD9A4AD890}" srcOrd="1" destOrd="0" parTransId="{5DAFDF39-871A-4436-80BD-2030A0279FFC}" sibTransId="{9F605EAB-44DB-49AF-9117-876246346F8C}"/>
    <dgm:cxn modelId="{58071B0B-5D0D-4D7C-BC4D-F6EDCB30B9DA}" type="presOf" srcId="{F98FCFC5-2F6F-4F80-AFA4-DDFD9A4AD890}" destId="{A3E7DC4E-CD73-47C2-86F2-6508604369DF}" srcOrd="0" destOrd="0" presId="urn:microsoft.com/office/officeart/2005/8/layout/hList7#1"/>
    <dgm:cxn modelId="{86832FF8-722F-4DE2-BF62-39DDBD42DF33}" type="presOf" srcId="{A2C62854-1631-46F7-8F36-52BC7AB3140C}" destId="{114205E2-FE9B-466F-9801-458271907936}" srcOrd="0" destOrd="0" presId="urn:microsoft.com/office/officeart/2005/8/layout/hList7#1"/>
    <dgm:cxn modelId="{83F4D95B-36EA-45A5-9660-B187A61D578D}" type="presOf" srcId="{9F78152B-4439-4838-B34F-F090AFCCBDBB}" destId="{D35C321F-BAA0-40FD-B92E-ACEAB1702FC3}" srcOrd="1" destOrd="0" presId="urn:microsoft.com/office/officeart/2005/8/layout/hList7#1"/>
    <dgm:cxn modelId="{1183632F-3E99-4F86-BF25-3C82DE30DEC7}" type="presOf" srcId="{F98FCFC5-2F6F-4F80-AFA4-DDFD9A4AD890}" destId="{D1E138C3-EE2E-468F-AE64-D7FF16E41EEA}" srcOrd="1" destOrd="0" presId="urn:microsoft.com/office/officeart/2005/8/layout/hList7#1"/>
    <dgm:cxn modelId="{C4BFAEED-544D-4406-9636-ED483F2E0524}" srcId="{8C156953-2E99-47AA-81F9-12749680392B}" destId="{9F78152B-4439-4838-B34F-F090AFCCBDBB}" srcOrd="0" destOrd="0" parTransId="{86B60E6E-0812-4F20-8977-8596E6A24D0C}" sibTransId="{59AE23A4-FD14-47A6-AC7C-C6BBCBF97CB8}"/>
    <dgm:cxn modelId="{5811230A-7A0F-48DB-9250-1918AB4629DF}" type="presOf" srcId="{9F605EAB-44DB-49AF-9117-876246346F8C}" destId="{4BDC849D-7182-4F2E-B7F5-15FA5A96B49A}" srcOrd="0" destOrd="0" presId="urn:microsoft.com/office/officeart/2005/8/layout/hList7#1"/>
    <dgm:cxn modelId="{21E260FC-B6C1-4786-8E08-B218F3EC8DCB}" type="presOf" srcId="{9F78152B-4439-4838-B34F-F090AFCCBDBB}" destId="{F1320E46-D4DB-4574-9DCC-12A80C83A1B0}" srcOrd="0" destOrd="0" presId="urn:microsoft.com/office/officeart/2005/8/layout/hList7#1"/>
    <dgm:cxn modelId="{55145A72-D983-4EC7-944A-34FD15865BF9}" type="presOf" srcId="{59AE23A4-FD14-47A6-AC7C-C6BBCBF97CB8}" destId="{62F0BDEF-6A98-475B-BEB0-A918C9DB0767}" srcOrd="0" destOrd="0" presId="urn:microsoft.com/office/officeart/2005/8/layout/hList7#1"/>
    <dgm:cxn modelId="{7D625872-8A9D-47A9-961D-7022DFE55124}" type="presParOf" srcId="{6991C9B9-B566-4CA3-9420-62412F5C5E23}" destId="{B2023AF2-5841-42D7-9F39-F19C53597498}" srcOrd="0" destOrd="0" presId="urn:microsoft.com/office/officeart/2005/8/layout/hList7#1"/>
    <dgm:cxn modelId="{0561EE6C-C727-4BAB-A5A4-68B5DAFF1D79}" type="presParOf" srcId="{6991C9B9-B566-4CA3-9420-62412F5C5E23}" destId="{9AEC943F-B86D-4F9C-9CB2-97BABDE261E1}" srcOrd="1" destOrd="0" presId="urn:microsoft.com/office/officeart/2005/8/layout/hList7#1"/>
    <dgm:cxn modelId="{9539C477-534B-40E4-B823-10771AC361A9}" type="presParOf" srcId="{9AEC943F-B86D-4F9C-9CB2-97BABDE261E1}" destId="{4E8DB5CA-4FFF-4E6B-AAA9-D8005820681C}" srcOrd="0" destOrd="0" presId="urn:microsoft.com/office/officeart/2005/8/layout/hList7#1"/>
    <dgm:cxn modelId="{AEE244E7-284D-4FCB-BE0A-A29F8E85FD5F}" type="presParOf" srcId="{4E8DB5CA-4FFF-4E6B-AAA9-D8005820681C}" destId="{F1320E46-D4DB-4574-9DCC-12A80C83A1B0}" srcOrd="0" destOrd="0" presId="urn:microsoft.com/office/officeart/2005/8/layout/hList7#1"/>
    <dgm:cxn modelId="{43A363F1-8922-4481-80CB-F2B4748335E8}" type="presParOf" srcId="{4E8DB5CA-4FFF-4E6B-AAA9-D8005820681C}" destId="{D35C321F-BAA0-40FD-B92E-ACEAB1702FC3}" srcOrd="1" destOrd="0" presId="urn:microsoft.com/office/officeart/2005/8/layout/hList7#1"/>
    <dgm:cxn modelId="{6921311C-8207-4013-954E-3A2AC1DCDD83}" type="presParOf" srcId="{4E8DB5CA-4FFF-4E6B-AAA9-D8005820681C}" destId="{9F54BD5A-00DC-48A4-AEA8-AEB08367C7D0}" srcOrd="2" destOrd="0" presId="urn:microsoft.com/office/officeart/2005/8/layout/hList7#1"/>
    <dgm:cxn modelId="{1EC91DFB-8968-4CDF-A95B-53DDD870B670}" type="presParOf" srcId="{4E8DB5CA-4FFF-4E6B-AAA9-D8005820681C}" destId="{C4699649-16C2-4D2A-9B3A-4E1F8655CAA3}" srcOrd="3" destOrd="0" presId="urn:microsoft.com/office/officeart/2005/8/layout/hList7#1"/>
    <dgm:cxn modelId="{C7D13021-5F69-41F6-B2D2-66E3C73F7F4C}" type="presParOf" srcId="{9AEC943F-B86D-4F9C-9CB2-97BABDE261E1}" destId="{62F0BDEF-6A98-475B-BEB0-A918C9DB0767}" srcOrd="1" destOrd="0" presId="urn:microsoft.com/office/officeart/2005/8/layout/hList7#1"/>
    <dgm:cxn modelId="{532F94F8-B994-42DC-9C07-C7803A81DB3B}" type="presParOf" srcId="{9AEC943F-B86D-4F9C-9CB2-97BABDE261E1}" destId="{63331271-BBFF-4B93-B0CF-AB9F796CB7AA}" srcOrd="2" destOrd="0" presId="urn:microsoft.com/office/officeart/2005/8/layout/hList7#1"/>
    <dgm:cxn modelId="{62FE86B7-17B4-46AA-90F7-C49E3D3E4F61}" type="presParOf" srcId="{63331271-BBFF-4B93-B0CF-AB9F796CB7AA}" destId="{A3E7DC4E-CD73-47C2-86F2-6508604369DF}" srcOrd="0" destOrd="0" presId="urn:microsoft.com/office/officeart/2005/8/layout/hList7#1"/>
    <dgm:cxn modelId="{ACEB2EFD-4797-46B6-96B8-4ECDDD8EE8F6}" type="presParOf" srcId="{63331271-BBFF-4B93-B0CF-AB9F796CB7AA}" destId="{D1E138C3-EE2E-468F-AE64-D7FF16E41EEA}" srcOrd="1" destOrd="0" presId="urn:microsoft.com/office/officeart/2005/8/layout/hList7#1"/>
    <dgm:cxn modelId="{F3248614-0555-49C3-9FE9-D73B53190522}" type="presParOf" srcId="{63331271-BBFF-4B93-B0CF-AB9F796CB7AA}" destId="{79453892-BBA9-49D5-A416-58501A599A08}" srcOrd="2" destOrd="0" presId="urn:microsoft.com/office/officeart/2005/8/layout/hList7#1"/>
    <dgm:cxn modelId="{E09DFB6B-AECF-4E0A-BF11-550C26F5471B}" type="presParOf" srcId="{63331271-BBFF-4B93-B0CF-AB9F796CB7AA}" destId="{955BE4E9-BFB9-479B-984E-64893E731F58}" srcOrd="3" destOrd="0" presId="urn:microsoft.com/office/officeart/2005/8/layout/hList7#1"/>
    <dgm:cxn modelId="{E1387588-8CC8-4CCD-896A-70214B465E31}" type="presParOf" srcId="{9AEC943F-B86D-4F9C-9CB2-97BABDE261E1}" destId="{4BDC849D-7182-4F2E-B7F5-15FA5A96B49A}" srcOrd="3" destOrd="0" presId="urn:microsoft.com/office/officeart/2005/8/layout/hList7#1"/>
    <dgm:cxn modelId="{38295700-4EBD-4BB0-A192-41D530624D2A}" type="presParOf" srcId="{9AEC943F-B86D-4F9C-9CB2-97BABDE261E1}" destId="{F7A33F80-DAD5-4813-BD0F-356A0E745A95}" srcOrd="4" destOrd="0" presId="urn:microsoft.com/office/officeart/2005/8/layout/hList7#1"/>
    <dgm:cxn modelId="{08D822AF-DCE9-4C20-921B-733D9D80C9F7}" type="presParOf" srcId="{F7A33F80-DAD5-4813-BD0F-356A0E745A95}" destId="{114205E2-FE9B-466F-9801-458271907936}" srcOrd="0" destOrd="0" presId="urn:microsoft.com/office/officeart/2005/8/layout/hList7#1"/>
    <dgm:cxn modelId="{03899FF8-F4E6-4EB5-89D1-E0E864EDD13A}" type="presParOf" srcId="{F7A33F80-DAD5-4813-BD0F-356A0E745A95}" destId="{C143241B-2FA1-405A-AEA8-5031401E9995}" srcOrd="1" destOrd="0" presId="urn:microsoft.com/office/officeart/2005/8/layout/hList7#1"/>
    <dgm:cxn modelId="{5E9EACF5-46E6-4398-B8E2-F2AF6E18411D}" type="presParOf" srcId="{F7A33F80-DAD5-4813-BD0F-356A0E745A95}" destId="{86C00B79-97FE-4ABA-8FC6-AB706158225A}" srcOrd="2" destOrd="0" presId="urn:microsoft.com/office/officeart/2005/8/layout/hList7#1"/>
    <dgm:cxn modelId="{4D0A85EF-0E88-4053-A140-39F15DA05B5E}" type="presParOf" srcId="{F7A33F80-DAD5-4813-BD0F-356A0E745A95}" destId="{4CF513D6-A65B-43A1-AB33-256763ADBE59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D36471-B545-44E1-A287-67D328DC288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05A6DDC0-9726-4A1B-BE49-F56092FFA82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ts val="2880"/>
            </a:lnSpc>
            <a:spcAft>
              <a:spcPts val="0"/>
            </a:spcAft>
          </a:pPr>
          <a:r>
            <a:rPr lang="gu-IN" sz="2000" dirty="0"/>
            <a:t>ધર્મના આધારે તેમને ઘર ભાડેથી  આપવામાં આવતું નહોતું.</a:t>
          </a:r>
          <a:endParaRPr lang="en-IN" sz="2000" dirty="0"/>
        </a:p>
      </dgm:t>
    </dgm:pt>
    <dgm:pt modelId="{6B1B09EB-9940-4542-AF84-CB227297DC5C}" type="parTrans" cxnId="{E6302ED8-4A79-4169-9EF6-FEE0B0CD98AB}">
      <dgm:prSet/>
      <dgm:spPr/>
      <dgm:t>
        <a:bodyPr/>
        <a:lstStyle/>
        <a:p>
          <a:endParaRPr lang="en-IN" sz="2400"/>
        </a:p>
      </dgm:t>
    </dgm:pt>
    <dgm:pt modelId="{02DBE8C0-5609-4F2E-B9E5-289D8D937D78}" type="sibTrans" cxnId="{E6302ED8-4A79-4169-9EF6-FEE0B0CD98AB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IN" sz="2400"/>
        </a:p>
      </dgm:t>
    </dgm:pt>
    <dgm:pt modelId="{732567C4-3864-48D6-8452-584AF26C2D3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gu-IN" sz="2000" dirty="0"/>
            <a:t>મકાનમાલિક બાઈને માંસ ખાવાવાળા લોકો સાથે રહેવું ઇચ્છતી નહોતી.</a:t>
          </a:r>
          <a:endParaRPr lang="en-IN" sz="2000" dirty="0"/>
        </a:p>
      </dgm:t>
    </dgm:pt>
    <dgm:pt modelId="{8C9F623E-4958-42E8-BF77-B4321FCA9EC5}" type="parTrans" cxnId="{E5BD54F3-F55D-4354-AA9E-5AE65DBEE5A7}">
      <dgm:prSet/>
      <dgm:spPr/>
      <dgm:t>
        <a:bodyPr/>
        <a:lstStyle/>
        <a:p>
          <a:endParaRPr lang="en-IN" sz="2400"/>
        </a:p>
      </dgm:t>
    </dgm:pt>
    <dgm:pt modelId="{F95597A0-8057-42FB-8418-45245B62CFD9}" type="sibTrans" cxnId="{E5BD54F3-F55D-4354-AA9E-5AE65DBEE5A7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IN" sz="2400"/>
        </a:p>
      </dgm:t>
    </dgm:pt>
    <dgm:pt modelId="{6598B293-D798-46CA-BE99-BD6FD783F2F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gu-IN" sz="2000" dirty="0"/>
            <a:t>પરંતુ અંસારીઓને ત્યાં માછલી રંધાતી  હોવાની વાસ આવી હતી.</a:t>
          </a:r>
          <a:endParaRPr lang="en-IN" sz="2000" dirty="0"/>
        </a:p>
      </dgm:t>
    </dgm:pt>
    <dgm:pt modelId="{5ACB0707-BFAC-4060-8599-59E111D81233}" type="parTrans" cxnId="{7EBEE165-6A79-47CF-BC74-AF2E5BC048D3}">
      <dgm:prSet/>
      <dgm:spPr/>
      <dgm:t>
        <a:bodyPr/>
        <a:lstStyle/>
        <a:p>
          <a:endParaRPr lang="en-IN" sz="2400"/>
        </a:p>
      </dgm:t>
    </dgm:pt>
    <dgm:pt modelId="{B79C73EA-5D0C-4C60-811D-C6B5B417DBBC}" type="sibTrans" cxnId="{7EBEE165-6A79-47CF-BC74-AF2E5BC048D3}">
      <dgm:prSet/>
      <dgm:spPr/>
      <dgm:t>
        <a:bodyPr/>
        <a:lstStyle/>
        <a:p>
          <a:endParaRPr lang="en-IN" sz="2400"/>
        </a:p>
      </dgm:t>
    </dgm:pt>
    <dgm:pt modelId="{0AAEB224-68DB-4CA8-BD28-0D6360D52614}" type="pres">
      <dgm:prSet presAssocID="{08D36471-B545-44E1-A287-67D328DC288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774EC6-B30F-44D0-A5DB-C61C333E65A5}" type="pres">
      <dgm:prSet presAssocID="{08D36471-B545-44E1-A287-67D328DC2880}" presName="dummyMaxCanvas" presStyleCnt="0">
        <dgm:presLayoutVars/>
      </dgm:prSet>
      <dgm:spPr/>
    </dgm:pt>
    <dgm:pt modelId="{F0C3D9CE-483D-4EB5-A4A6-469FFB541948}" type="pres">
      <dgm:prSet presAssocID="{08D36471-B545-44E1-A287-67D328DC2880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898BD-CBEF-40EA-BA23-26CB832F7C67}" type="pres">
      <dgm:prSet presAssocID="{08D36471-B545-44E1-A287-67D328DC2880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8D186-DD0C-477D-A285-B5E671E3821C}" type="pres">
      <dgm:prSet presAssocID="{08D36471-B545-44E1-A287-67D328DC2880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B7F71E-BFAF-4F25-A313-3841A21DFF6B}" type="pres">
      <dgm:prSet presAssocID="{08D36471-B545-44E1-A287-67D328DC288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6060F3-C433-468D-911B-17D63ACF4D2B}" type="pres">
      <dgm:prSet presAssocID="{08D36471-B545-44E1-A287-67D328DC2880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B52327-3C58-4FBE-B786-5894F31F4363}" type="pres">
      <dgm:prSet presAssocID="{08D36471-B545-44E1-A287-67D328DC288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A4263D-2358-4C0D-8A04-D0E8542A243E}" type="pres">
      <dgm:prSet presAssocID="{08D36471-B545-44E1-A287-67D328DC288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91EDEA-D978-4F85-8649-FF8021A49324}" type="pres">
      <dgm:prSet presAssocID="{08D36471-B545-44E1-A287-67D328DC288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BEE165-6A79-47CF-BC74-AF2E5BC048D3}" srcId="{08D36471-B545-44E1-A287-67D328DC2880}" destId="{6598B293-D798-46CA-BE99-BD6FD783F2F4}" srcOrd="2" destOrd="0" parTransId="{5ACB0707-BFAC-4060-8599-59E111D81233}" sibTransId="{B79C73EA-5D0C-4C60-811D-C6B5B417DBBC}"/>
    <dgm:cxn modelId="{2A72E324-3970-42EA-93CB-D168D5EDA793}" type="presOf" srcId="{08D36471-B545-44E1-A287-67D328DC2880}" destId="{0AAEB224-68DB-4CA8-BD28-0D6360D52614}" srcOrd="0" destOrd="0" presId="urn:microsoft.com/office/officeart/2005/8/layout/vProcess5"/>
    <dgm:cxn modelId="{AB14CB74-57ED-44FC-BA01-8C12314F20B5}" type="presOf" srcId="{05A6DDC0-9726-4A1B-BE49-F56092FFA823}" destId="{F0C3D9CE-483D-4EB5-A4A6-469FFB541948}" srcOrd="0" destOrd="0" presId="urn:microsoft.com/office/officeart/2005/8/layout/vProcess5"/>
    <dgm:cxn modelId="{401F21AD-20EF-4EC6-9434-F87C76CB66BF}" type="presOf" srcId="{732567C4-3864-48D6-8452-584AF26C2D3A}" destId="{6DA4263D-2358-4C0D-8A04-D0E8542A243E}" srcOrd="1" destOrd="0" presId="urn:microsoft.com/office/officeart/2005/8/layout/vProcess5"/>
    <dgm:cxn modelId="{E6302ED8-4A79-4169-9EF6-FEE0B0CD98AB}" srcId="{08D36471-B545-44E1-A287-67D328DC2880}" destId="{05A6DDC0-9726-4A1B-BE49-F56092FFA823}" srcOrd="0" destOrd="0" parTransId="{6B1B09EB-9940-4542-AF84-CB227297DC5C}" sibTransId="{02DBE8C0-5609-4F2E-B9E5-289D8D937D78}"/>
    <dgm:cxn modelId="{5818A06B-1536-4523-B9E6-DD8960366FC9}" type="presOf" srcId="{6598B293-D798-46CA-BE99-BD6FD783F2F4}" destId="{5AC8D186-DD0C-477D-A285-B5E671E3821C}" srcOrd="0" destOrd="0" presId="urn:microsoft.com/office/officeart/2005/8/layout/vProcess5"/>
    <dgm:cxn modelId="{5D064A31-1CBD-4AF6-8098-BA2879AF8197}" type="presOf" srcId="{05A6DDC0-9726-4A1B-BE49-F56092FFA823}" destId="{DEB52327-3C58-4FBE-B786-5894F31F4363}" srcOrd="1" destOrd="0" presId="urn:microsoft.com/office/officeart/2005/8/layout/vProcess5"/>
    <dgm:cxn modelId="{E5BD54F3-F55D-4354-AA9E-5AE65DBEE5A7}" srcId="{08D36471-B545-44E1-A287-67D328DC2880}" destId="{732567C4-3864-48D6-8452-584AF26C2D3A}" srcOrd="1" destOrd="0" parTransId="{8C9F623E-4958-42E8-BF77-B4321FCA9EC5}" sibTransId="{F95597A0-8057-42FB-8418-45245B62CFD9}"/>
    <dgm:cxn modelId="{383FE926-6C25-4D51-8E65-B7869C0B7BA6}" type="presOf" srcId="{732567C4-3864-48D6-8452-584AF26C2D3A}" destId="{A8E898BD-CBEF-40EA-BA23-26CB832F7C67}" srcOrd="0" destOrd="0" presId="urn:microsoft.com/office/officeart/2005/8/layout/vProcess5"/>
    <dgm:cxn modelId="{8B77A256-018B-4B10-B090-0D8A31A9323E}" type="presOf" srcId="{6598B293-D798-46CA-BE99-BD6FD783F2F4}" destId="{1A91EDEA-D978-4F85-8649-FF8021A49324}" srcOrd="1" destOrd="0" presId="urn:microsoft.com/office/officeart/2005/8/layout/vProcess5"/>
    <dgm:cxn modelId="{3331E752-F8CE-402C-9BBB-37455DA495E3}" type="presOf" srcId="{02DBE8C0-5609-4F2E-B9E5-289D8D937D78}" destId="{6AB7F71E-BFAF-4F25-A313-3841A21DFF6B}" srcOrd="0" destOrd="0" presId="urn:microsoft.com/office/officeart/2005/8/layout/vProcess5"/>
    <dgm:cxn modelId="{5BF7D3CA-960F-4A18-B1FB-CFBA50621F39}" type="presOf" srcId="{F95597A0-8057-42FB-8418-45245B62CFD9}" destId="{4E6060F3-C433-468D-911B-17D63ACF4D2B}" srcOrd="0" destOrd="0" presId="urn:microsoft.com/office/officeart/2005/8/layout/vProcess5"/>
    <dgm:cxn modelId="{1D96220F-2A0E-4513-B94F-19E2A9DD2D14}" type="presParOf" srcId="{0AAEB224-68DB-4CA8-BD28-0D6360D52614}" destId="{AD774EC6-B30F-44D0-A5DB-C61C333E65A5}" srcOrd="0" destOrd="0" presId="urn:microsoft.com/office/officeart/2005/8/layout/vProcess5"/>
    <dgm:cxn modelId="{D2AC6AD3-AB51-46ED-AB02-CA4DD8720F90}" type="presParOf" srcId="{0AAEB224-68DB-4CA8-BD28-0D6360D52614}" destId="{F0C3D9CE-483D-4EB5-A4A6-469FFB541948}" srcOrd="1" destOrd="0" presId="urn:microsoft.com/office/officeart/2005/8/layout/vProcess5"/>
    <dgm:cxn modelId="{45952A44-3E98-4EFA-9A69-ABC0E9F47956}" type="presParOf" srcId="{0AAEB224-68DB-4CA8-BD28-0D6360D52614}" destId="{A8E898BD-CBEF-40EA-BA23-26CB832F7C67}" srcOrd="2" destOrd="0" presId="urn:microsoft.com/office/officeart/2005/8/layout/vProcess5"/>
    <dgm:cxn modelId="{8D70519B-F442-4657-B925-7B87913C73C4}" type="presParOf" srcId="{0AAEB224-68DB-4CA8-BD28-0D6360D52614}" destId="{5AC8D186-DD0C-477D-A285-B5E671E3821C}" srcOrd="3" destOrd="0" presId="urn:microsoft.com/office/officeart/2005/8/layout/vProcess5"/>
    <dgm:cxn modelId="{486FD784-C293-489D-B48F-ACADB54E59CD}" type="presParOf" srcId="{0AAEB224-68DB-4CA8-BD28-0D6360D52614}" destId="{6AB7F71E-BFAF-4F25-A313-3841A21DFF6B}" srcOrd="4" destOrd="0" presId="urn:microsoft.com/office/officeart/2005/8/layout/vProcess5"/>
    <dgm:cxn modelId="{4C186D08-1351-4758-B516-9F1140158540}" type="presParOf" srcId="{0AAEB224-68DB-4CA8-BD28-0D6360D52614}" destId="{4E6060F3-C433-468D-911B-17D63ACF4D2B}" srcOrd="5" destOrd="0" presId="urn:microsoft.com/office/officeart/2005/8/layout/vProcess5"/>
    <dgm:cxn modelId="{F70DFA72-CA88-4C3F-BC5D-4175D0B09F6D}" type="presParOf" srcId="{0AAEB224-68DB-4CA8-BD28-0D6360D52614}" destId="{DEB52327-3C58-4FBE-B786-5894F31F4363}" srcOrd="6" destOrd="0" presId="urn:microsoft.com/office/officeart/2005/8/layout/vProcess5"/>
    <dgm:cxn modelId="{49D322BD-9897-480E-8D33-F792EF377D69}" type="presParOf" srcId="{0AAEB224-68DB-4CA8-BD28-0D6360D52614}" destId="{6DA4263D-2358-4C0D-8A04-D0E8542A243E}" srcOrd="7" destOrd="0" presId="urn:microsoft.com/office/officeart/2005/8/layout/vProcess5"/>
    <dgm:cxn modelId="{C6380D8B-35CD-4124-9FF5-6F89A6A9DC18}" type="presParOf" srcId="{0AAEB224-68DB-4CA8-BD28-0D6360D52614}" destId="{1A91EDEA-D978-4F85-8649-FF8021A4932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20E46-D4DB-4574-9DCC-12A80C83A1B0}">
      <dsp:nvSpPr>
        <dsp:cNvPr id="0" name=""/>
        <dsp:cNvSpPr/>
      </dsp:nvSpPr>
      <dsp:spPr>
        <a:xfrm>
          <a:off x="1439" y="0"/>
          <a:ext cx="2240235" cy="42976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i="1" kern="1200" dirty="0">
              <a:latin typeface="+mn-lt"/>
            </a:rPr>
            <a:t>ઓમપ્રકાશ વાલ્મીકી</a:t>
          </a:r>
          <a:r>
            <a:rPr lang="en-GB" sz="2000" i="0" kern="1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- </a:t>
          </a:r>
          <a:r>
            <a:rPr lang="gu-IN" sz="2000" i="0" kern="1200" dirty="0">
              <a:latin typeface="+mn-lt"/>
            </a:rPr>
            <a:t>દલિત છોકરા સાથે શાળામાં અન્યાયપૂર્ણ વર્તન થતું .</a:t>
          </a:r>
          <a:endParaRPr lang="en-IN" sz="2000" i="0" kern="1200" dirty="0">
            <a:latin typeface="+mn-lt"/>
          </a:endParaRPr>
        </a:p>
      </dsp:txBody>
      <dsp:txXfrm>
        <a:off x="1439" y="1719072"/>
        <a:ext cx="2240235" cy="1719072"/>
      </dsp:txXfrm>
    </dsp:sp>
    <dsp:sp modelId="{C4699649-16C2-4D2A-9B3A-4E1F8655CAA3}">
      <dsp:nvSpPr>
        <dsp:cNvPr id="0" name=""/>
        <dsp:cNvSpPr/>
      </dsp:nvSpPr>
      <dsp:spPr>
        <a:xfrm>
          <a:off x="405993" y="413989"/>
          <a:ext cx="1431127" cy="497903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3E7DC4E-CD73-47C2-86F2-6508604369DF}">
      <dsp:nvSpPr>
        <dsp:cNvPr id="0" name=""/>
        <dsp:cNvSpPr/>
      </dsp:nvSpPr>
      <dsp:spPr>
        <a:xfrm>
          <a:off x="2298666" y="0"/>
          <a:ext cx="2240235" cy="42976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i="0" kern="1200" dirty="0">
              <a:latin typeface="+mn-lt"/>
            </a:rPr>
            <a:t>તેની પાસેથી દરરોજ શાળાનું  મેદાન સાફ કરાવવામાં આવતું, જેના કારણે તે વર્ગ ચૂકી જતો.</a:t>
          </a:r>
          <a:endParaRPr lang="en-IN" sz="2400" i="0" kern="1200" dirty="0">
            <a:latin typeface="+mn-lt"/>
          </a:endParaRPr>
        </a:p>
      </dsp:txBody>
      <dsp:txXfrm>
        <a:off x="2298666" y="1719072"/>
        <a:ext cx="2240235" cy="1719072"/>
      </dsp:txXfrm>
    </dsp:sp>
    <dsp:sp modelId="{955BE4E9-BFB9-479B-984E-64893E731F58}">
      <dsp:nvSpPr>
        <dsp:cNvPr id="0" name=""/>
        <dsp:cNvSpPr/>
      </dsp:nvSpPr>
      <dsp:spPr>
        <a:xfrm>
          <a:off x="2713436" y="414547"/>
          <a:ext cx="1431127" cy="496787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14205E2-FE9B-466F-9801-458271907936}">
      <dsp:nvSpPr>
        <dsp:cNvPr id="0" name=""/>
        <dsp:cNvSpPr/>
      </dsp:nvSpPr>
      <dsp:spPr>
        <a:xfrm>
          <a:off x="4616324" y="0"/>
          <a:ext cx="2240235" cy="42976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kern="1200" dirty="0">
              <a:latin typeface="+mn-lt"/>
            </a:rPr>
            <a:t>તેને પાણી પીવાની પણ પરવાનગી નહોતી.</a:t>
          </a:r>
          <a:endParaRPr lang="en-IN" sz="2000" kern="1200" dirty="0">
            <a:latin typeface="+mn-lt"/>
          </a:endParaRPr>
        </a:p>
      </dsp:txBody>
      <dsp:txXfrm>
        <a:off x="4616324" y="1719072"/>
        <a:ext cx="2240235" cy="1719072"/>
      </dsp:txXfrm>
    </dsp:sp>
    <dsp:sp modelId="{4CF513D6-A65B-43A1-AB33-256763ADBE59}">
      <dsp:nvSpPr>
        <dsp:cNvPr id="0" name=""/>
        <dsp:cNvSpPr/>
      </dsp:nvSpPr>
      <dsp:spPr>
        <a:xfrm>
          <a:off x="5020878" y="414547"/>
          <a:ext cx="1431127" cy="496787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2023AF2-5841-42D7-9F39-F19C53597498}">
      <dsp:nvSpPr>
        <dsp:cNvPr id="0" name=""/>
        <dsp:cNvSpPr/>
      </dsp:nvSpPr>
      <dsp:spPr>
        <a:xfrm>
          <a:off x="274319" y="3653027"/>
          <a:ext cx="6309360" cy="644652"/>
        </a:xfrm>
        <a:prstGeom prst="leftRightArrow">
          <a:avLst/>
        </a:prstGeom>
        <a:gradFill rotWithShape="1">
          <a:gsLst>
            <a:gs pos="0">
              <a:schemeClr val="accent2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3D9CE-483D-4EB5-A4A6-469FFB541948}">
      <dsp:nvSpPr>
        <dsp:cNvPr id="0" name=""/>
        <dsp:cNvSpPr/>
      </dsp:nvSpPr>
      <dsp:spPr>
        <a:xfrm>
          <a:off x="0" y="0"/>
          <a:ext cx="5181600" cy="8769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ts val="2880"/>
            </a:lnSpc>
            <a:spcBef>
              <a:spcPct val="0"/>
            </a:spcBef>
            <a:spcAft>
              <a:spcPts val="0"/>
            </a:spcAft>
            <a:buNone/>
          </a:pPr>
          <a:r>
            <a:rPr lang="gu-IN" sz="2000" kern="1200" dirty="0"/>
            <a:t>ધર્મના આધારે તેમને ઘર ભાડેથી  આપવામાં આવતું નહોતું.</a:t>
          </a:r>
          <a:endParaRPr lang="en-IN" sz="2000" kern="1200" dirty="0"/>
        </a:p>
      </dsp:txBody>
      <dsp:txXfrm>
        <a:off x="25684" y="25684"/>
        <a:ext cx="4235341" cy="825545"/>
      </dsp:txXfrm>
    </dsp:sp>
    <dsp:sp modelId="{A8E898BD-CBEF-40EA-BA23-26CB832F7C67}">
      <dsp:nvSpPr>
        <dsp:cNvPr id="0" name=""/>
        <dsp:cNvSpPr/>
      </dsp:nvSpPr>
      <dsp:spPr>
        <a:xfrm>
          <a:off x="457199" y="1023065"/>
          <a:ext cx="5181600" cy="8769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kern="1200" dirty="0"/>
            <a:t>મકાનમાલિક બાઈને માંસ ખાવાવાળા લોકો સાથે રહેવું ઇચ્છતી નહોતી.</a:t>
          </a:r>
          <a:endParaRPr lang="en-IN" sz="2000" kern="1200" dirty="0"/>
        </a:p>
      </dsp:txBody>
      <dsp:txXfrm>
        <a:off x="482883" y="1048749"/>
        <a:ext cx="4103038" cy="825545"/>
      </dsp:txXfrm>
    </dsp:sp>
    <dsp:sp modelId="{5AC8D186-DD0C-477D-A285-B5E671E3821C}">
      <dsp:nvSpPr>
        <dsp:cNvPr id="0" name=""/>
        <dsp:cNvSpPr/>
      </dsp:nvSpPr>
      <dsp:spPr>
        <a:xfrm>
          <a:off x="914399" y="2046131"/>
          <a:ext cx="5181600" cy="87691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kern="1200" dirty="0"/>
            <a:t>પરંતુ અંસારીઓને ત્યાં માછલી રંધાતી  હોવાની વાસ આવી હતી.</a:t>
          </a:r>
          <a:endParaRPr lang="en-IN" sz="2000" kern="1200" dirty="0"/>
        </a:p>
      </dsp:txBody>
      <dsp:txXfrm>
        <a:off x="940083" y="2071815"/>
        <a:ext cx="4103038" cy="825545"/>
      </dsp:txXfrm>
    </dsp:sp>
    <dsp:sp modelId="{6AB7F71E-BFAF-4F25-A313-3841A21DFF6B}">
      <dsp:nvSpPr>
        <dsp:cNvPr id="0" name=""/>
        <dsp:cNvSpPr/>
      </dsp:nvSpPr>
      <dsp:spPr>
        <a:xfrm>
          <a:off x="4611606" y="664992"/>
          <a:ext cx="569993" cy="569993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6">
                <a:tint val="100000"/>
                <a:shade val="100000"/>
                <a:satMod val="130000"/>
              </a:schemeClr>
            </a:gs>
            <a:gs pos="100000">
              <a:schemeClr val="accent6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kern="1200"/>
        </a:p>
      </dsp:txBody>
      <dsp:txXfrm>
        <a:off x="4739854" y="664992"/>
        <a:ext cx="313497" cy="428920"/>
      </dsp:txXfrm>
    </dsp:sp>
    <dsp:sp modelId="{4E6060F3-C433-468D-911B-17D63ACF4D2B}">
      <dsp:nvSpPr>
        <dsp:cNvPr id="0" name=""/>
        <dsp:cNvSpPr/>
      </dsp:nvSpPr>
      <dsp:spPr>
        <a:xfrm>
          <a:off x="5068806" y="1682212"/>
          <a:ext cx="569993" cy="569993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6">
                <a:tint val="100000"/>
                <a:shade val="100000"/>
                <a:satMod val="130000"/>
              </a:schemeClr>
            </a:gs>
            <a:gs pos="100000">
              <a:schemeClr val="accent6"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kern="1200"/>
        </a:p>
      </dsp:txBody>
      <dsp:txXfrm>
        <a:off x="5197054" y="1682212"/>
        <a:ext cx="313497" cy="428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07E9C3B-21A4-5F85-B51F-81F097952780}"/>
              </a:ext>
            </a:extLst>
          </p:cNvPr>
          <p:cNvSpPr txBox="1"/>
          <p:nvPr/>
        </p:nvSpPr>
        <p:spPr>
          <a:xfrm>
            <a:off x="1879941" y="132080"/>
            <a:ext cx="8432117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gu-IN" sz="5400" dirty="0"/>
              <a:t>સ્વાભિમાન અને માન–સન્માન</a:t>
            </a:r>
            <a:endParaRPr lang="en-IN" sz="5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AD785C4-444A-A156-7CA2-EDB1395BF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7964" y="1752918"/>
            <a:ext cx="5516071" cy="3895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4223CFF-BEAD-FEF5-D44F-39EFA9503522}"/>
              </a:ext>
            </a:extLst>
          </p:cNvPr>
          <p:cNvSpPr txBox="1"/>
          <p:nvPr/>
        </p:nvSpPr>
        <p:spPr>
          <a:xfrm>
            <a:off x="2247899" y="127103"/>
            <a:ext cx="7696201" cy="64633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u-IN" sz="3600" dirty="0"/>
              <a:t>ઓમપ્રકાશ વાલ્મીકી</a:t>
            </a:r>
            <a:endParaRPr lang="en-IN" sz="3600" dirty="0"/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xmlns="" id="{25D2004C-1B9B-8C21-16C7-A488CB1ECC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64360315"/>
              </p:ext>
            </p:extLst>
          </p:nvPr>
        </p:nvGraphicFramePr>
        <p:xfrm>
          <a:off x="2667000" y="1280160"/>
          <a:ext cx="6858000" cy="4297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0092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B2023AF2-5841-42D7-9F39-F19C535974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graphicEl>
                                              <a:dgm id="{B2023AF2-5841-42D7-9F39-F19C535974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C4699649-16C2-4D2A-9B3A-4E1F8655CA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3">
                                            <p:graphicEl>
                                              <a:dgm id="{C4699649-16C2-4D2A-9B3A-4E1F8655CA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3">
                                            <p:graphicEl>
                                              <a:dgm id="{C4699649-16C2-4D2A-9B3A-4E1F8655CA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">
                                            <p:graphicEl>
                                              <a:dgm id="{C4699649-16C2-4D2A-9B3A-4E1F8655CA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F1320E46-D4DB-4574-9DCC-12A80C83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">
                                            <p:graphicEl>
                                              <a:dgm id="{F1320E46-D4DB-4574-9DCC-12A80C83A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3">
                                            <p:graphicEl>
                                              <a:dgm id="{F1320E46-D4DB-4574-9DCC-12A80C83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3">
                                            <p:graphicEl>
                                              <a:dgm id="{F1320E46-D4DB-4574-9DCC-12A80C83A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955BE4E9-BFB9-479B-984E-64893E731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">
                                            <p:graphicEl>
                                              <a:dgm id="{955BE4E9-BFB9-479B-984E-64893E731F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3">
                                            <p:graphicEl>
                                              <a:dgm id="{955BE4E9-BFB9-479B-984E-64893E731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3">
                                            <p:graphicEl>
                                              <a:dgm id="{955BE4E9-BFB9-479B-984E-64893E731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A3E7DC4E-CD73-47C2-86F2-650860436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>
                                            <p:graphicEl>
                                              <a:dgm id="{A3E7DC4E-CD73-47C2-86F2-650860436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3">
                                            <p:graphicEl>
                                              <a:dgm id="{A3E7DC4E-CD73-47C2-86F2-650860436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">
                                            <p:graphicEl>
                                              <a:dgm id="{A3E7DC4E-CD73-47C2-86F2-650860436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4CF513D6-A65B-43A1-AB33-256763ADB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3">
                                            <p:graphicEl>
                                              <a:dgm id="{4CF513D6-A65B-43A1-AB33-256763ADBE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3">
                                            <p:graphicEl>
                                              <a:dgm id="{4CF513D6-A65B-43A1-AB33-256763ADB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">
                                            <p:graphicEl>
                                              <a:dgm id="{4CF513D6-A65B-43A1-AB33-256763ADB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dgm id="{114205E2-FE9B-466F-9801-458271907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3">
                                            <p:graphicEl>
                                              <a:dgm id="{114205E2-FE9B-466F-9801-4582719079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3">
                                            <p:graphicEl>
                                              <a:dgm id="{114205E2-FE9B-466F-9801-458271907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3">
                                            <p:graphicEl>
                                              <a:dgm id="{114205E2-FE9B-466F-9801-458271907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8560090-FCA1-A9E1-0CF0-7DDCB49F2DB9}"/>
              </a:ext>
            </a:extLst>
          </p:cNvPr>
          <p:cNvSpPr txBox="1"/>
          <p:nvPr/>
        </p:nvSpPr>
        <p:spPr>
          <a:xfrm>
            <a:off x="2286000" y="197582"/>
            <a:ext cx="7620000" cy="64633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u-IN" sz="3600" dirty="0"/>
              <a:t>અંસારીઝ</a:t>
            </a:r>
            <a:endParaRPr lang="en-IN" sz="3600" dirty="0"/>
          </a:p>
        </p:txBody>
      </p:sp>
      <p:pic>
        <p:nvPicPr>
          <p:cNvPr id="4" name="Picture 3" descr="A male and a female muslim Free Vector">
            <a:extLst>
              <a:ext uri="{FF2B5EF4-FFF2-40B4-BE49-F238E27FC236}">
                <a16:creationId xmlns:a16="http://schemas.microsoft.com/office/drawing/2014/main" xmlns="" id="{1C556B50-8078-3883-56F4-AB5534309C5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16520" y="1828800"/>
            <a:ext cx="2468880" cy="26517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181140F5-9D5F-A3B6-FCB3-A831616ADD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524880135"/>
              </p:ext>
            </p:extLst>
          </p:nvPr>
        </p:nvGraphicFramePr>
        <p:xfrm>
          <a:off x="1403350" y="1693158"/>
          <a:ext cx="6096000" cy="2923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87189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C3D9CE-483D-4EB5-A4A6-469FFB541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>
                                            <p:graphicEl>
                                              <a:dgm id="{F0C3D9CE-483D-4EB5-A4A6-469FFB5419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graphicEl>
                                              <a:dgm id="{F0C3D9CE-483D-4EB5-A4A6-469FFB541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>
                                            <p:graphicEl>
                                              <a:dgm id="{F0C3D9CE-483D-4EB5-A4A6-469FFB541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B7F71E-BFAF-4F25-A313-3841A21DF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graphicEl>
                                              <a:dgm id="{6AB7F71E-BFAF-4F25-A313-3841A21DFF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graphicEl>
                                              <a:dgm id="{6AB7F71E-BFAF-4F25-A313-3841A21DF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6AB7F71E-BFAF-4F25-A313-3841A21DFF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E898BD-CBEF-40EA-BA23-26CB832F7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graphicEl>
                                              <a:dgm id="{A8E898BD-CBEF-40EA-BA23-26CB832F7C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graphicEl>
                                              <a:dgm id="{A8E898BD-CBEF-40EA-BA23-26CB832F7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graphicEl>
                                              <a:dgm id="{A8E898BD-CBEF-40EA-BA23-26CB832F7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E6060F3-C433-468D-911B-17D63ACF4D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graphicEl>
                                              <a:dgm id="{4E6060F3-C433-468D-911B-17D63ACF4D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graphicEl>
                                              <a:dgm id="{4E6060F3-C433-468D-911B-17D63ACF4D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4E6060F3-C433-468D-911B-17D63ACF4D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C8D186-DD0C-477D-A285-B5E671E38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5AC8D186-DD0C-477D-A285-B5E671E382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graphicEl>
                                              <a:dgm id="{5AC8D186-DD0C-477D-A285-B5E671E38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graphicEl>
                                              <a:dgm id="{5AC8D186-DD0C-477D-A285-B5E671E38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6F5894B-3E78-EF52-E753-0FDF7A7608CC}"/>
              </a:ext>
            </a:extLst>
          </p:cNvPr>
          <p:cNvSpPr txBox="1"/>
          <p:nvPr/>
        </p:nvSpPr>
        <p:spPr>
          <a:xfrm>
            <a:off x="1874520" y="139644"/>
            <a:ext cx="7696200" cy="64633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u-IN" sz="3600" dirty="0"/>
              <a:t>જ્યારે મારો સ્વાભિમાન દુભાયો</a:t>
            </a:r>
            <a:endParaRPr lang="en-IN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A68A8F5-8299-23F2-1F25-0162F8AFCCC9}"/>
              </a:ext>
            </a:extLst>
          </p:cNvPr>
          <p:cNvSpPr/>
          <p:nvPr/>
        </p:nvSpPr>
        <p:spPr>
          <a:xfrm>
            <a:off x="1645920" y="1121697"/>
            <a:ext cx="858903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71463" indent="-271463">
              <a:spcAft>
                <a:spcPts val="800"/>
              </a:spcAft>
              <a:tabLst>
                <a:tab pos="1885950" algn="l"/>
              </a:tabLst>
            </a:pP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તમારા જીવનમાં ક્યારેક એવું બન્યું છે કે જ્યારે તમારો સ્વાભિમાન ભંગાયો હોય? તમને કેવી લાગણી થઈ?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1ACCE01-8F9C-BB03-FEEB-D02E184B075B}"/>
              </a:ext>
            </a:extLst>
          </p:cNvPr>
          <p:cNvSpPr/>
          <p:nvPr/>
        </p:nvSpPr>
        <p:spPr>
          <a:xfrm>
            <a:off x="1112520" y="2118802"/>
            <a:ext cx="87033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800"/>
              </a:spcAft>
              <a:tabLst>
                <a:tab pos="1885950" algn="l"/>
              </a:tabLst>
            </a:pPr>
            <a:r>
              <a:rPr lang="gu-IN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જવાબ: </a:t>
            </a:r>
            <a:r>
              <a:rPr lang="gu-IN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હા, જ્યારે મારા મિત્રો  ગઇકાલે ગયેલા સંગીત કાર્યક્રમ વિષે વાત કરી રહ્યા હતા, પરંતુ તેમાં મને સામેલ ન કર્યો ત્યારે મને  દુઃખ થયું</a:t>
            </a:r>
            <a:r>
              <a:rPr lang="en-IN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E327821-6B30-466D-E71D-2E0C30EF4D3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1828" y="3616275"/>
            <a:ext cx="4288638" cy="2942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60788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538893-4C0A-2C32-AB3E-ACE361DA5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AB65CBC-94AD-2B22-320C-9270D455AC23}"/>
              </a:ext>
            </a:extLst>
          </p:cNvPr>
          <p:cNvSpPr txBox="1"/>
          <p:nvPr/>
        </p:nvSpPr>
        <p:spPr>
          <a:xfrm>
            <a:off x="2025015" y="178222"/>
            <a:ext cx="7616825" cy="64633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u-IN" sz="3600" dirty="0"/>
              <a:t>સભ્યતાની કસોટી</a:t>
            </a:r>
            <a:endParaRPr lang="en-IN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5DDF67A-5F60-5717-F83E-ED81A5C340A5}"/>
              </a:ext>
            </a:extLst>
          </p:cNvPr>
          <p:cNvSpPr/>
          <p:nvPr/>
        </p:nvSpPr>
        <p:spPr>
          <a:xfrm>
            <a:off x="6615747" y="4560798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885950" algn="l"/>
              </a:tabLst>
            </a:pPr>
            <a:r>
              <a:rPr lang="en-IN" sz="2800" i="1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“</a:t>
            </a:r>
            <a:r>
              <a:rPr lang="gu-IN" sz="2800" i="1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સંસ્કૃતિ, સભ્યતા અને </a:t>
            </a:r>
            <a:r>
              <a:rPr lang="gu-IN" sz="2800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સ્વાભિમાન</a:t>
            </a:r>
            <a:r>
              <a:rPr lang="gu-IN" sz="2800" i="1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ની સાચી કસોટી કપડાં નહીં, પરંતુ  ચારિત્ર્ય 	છે.</a:t>
            </a:r>
            <a:r>
              <a:rPr lang="en-IN" sz="2800" i="1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”</a:t>
            </a:r>
            <a:r>
              <a:rPr lang="gu-IN" sz="2800" i="1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– મહાત્મા ગાંધી</a:t>
            </a:r>
            <a:endParaRPr lang="en-IN" sz="2800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30DCBCB-EAF5-3742-602D-81AA17C66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2675" y="993936"/>
            <a:ext cx="3054750" cy="31089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2064A85-FF0C-7431-97A6-F66446B838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7927" y="993936"/>
            <a:ext cx="35814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2D9E732-D8BF-CF26-C6C8-D1F34D428181}"/>
              </a:ext>
            </a:extLst>
          </p:cNvPr>
          <p:cNvSpPr txBox="1"/>
          <p:nvPr/>
        </p:nvSpPr>
        <p:spPr>
          <a:xfrm>
            <a:off x="306387" y="4668520"/>
            <a:ext cx="552704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dirty="0"/>
              <a:t>(</a:t>
            </a:r>
            <a:r>
              <a:rPr lang="gu-IN" sz="2400" dirty="0"/>
              <a:t>લોકોની લાગણીઓ નો આદર કરો. ભલે એ તમારા માટે કઈંજ ન હોય, પણ એમના માટે ખૂબ જ મહત્વ પૂર્ણ હોઈ શકે છે.</a:t>
            </a:r>
            <a:r>
              <a:rPr lang="en-IN" sz="2400" dirty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7579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/>
          <p:cNvGraphicFramePr/>
          <p:nvPr/>
        </p:nvGraphicFramePr>
        <p:xfrm>
          <a:off x="1104777" y="624775"/>
          <a:ext cx="9937100" cy="5557557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608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https://pxhere.com/en/photo/1334764</a:t>
                      </a:r>
                      <a:endParaRPr lang="en-IN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909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20"/>
                        <a:buFont typeface="Calibri"/>
                        <a:buNone/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children eating the midday meal together</a:t>
                      </a:r>
                      <a:r>
                        <a:rPr lang="en-US" sz="12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&gt;&lt;</a:t>
                      </a:r>
                      <a:r>
                        <a:rPr lang="en-IN" sz="1200" dirty="0" smtClean="0"/>
                        <a:t>https://www.pxfuel.com/en/free-photo-jajuu</a:t>
                      </a:r>
                      <a:endParaRPr lang="en-IN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3231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dirty="0" smtClean="0"/>
                        <a:t>children playing together&gt; &lt;</a:t>
                      </a:r>
                      <a:r>
                        <a:rPr lang="en-IN" sz="1200" dirty="0" smtClean="0"/>
                        <a:t>https://commons.wikimedia.org/wiki/File:Children_playing,_school_afternoon,_India.jpg&gt;</a:t>
                      </a:r>
                      <a:r>
                        <a:rPr lang="en-US" sz="1200" dirty="0" smtClean="0"/>
                        <a:t>Attribution: </a:t>
                      </a:r>
                      <a:r>
                        <a:rPr lang="en-IN" sz="1200" dirty="0" smtClean="0"/>
                        <a:t>Mr </a:t>
                      </a:r>
                      <a:r>
                        <a:rPr lang="en-IN" sz="1200" dirty="0" err="1" smtClean="0"/>
                        <a:t>Thinktank</a:t>
                      </a:r>
                      <a:r>
                        <a:rPr lang="en-IN" sz="1200" dirty="0" smtClean="0"/>
                        <a:t> / CC BY (https://creativecommons.org/licenses/by/2.0)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736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u="none" dirty="0" smtClean="0">
                          <a:solidFill>
                            <a:schemeClr val="tx1"/>
                          </a:solidFill>
                        </a:rPr>
                        <a:t>https://pixabay.com/it/illustrations/genitorialit%C3%A0-amicizia-nutrimento-736384/</a:t>
                      </a:r>
                      <a:r>
                        <a:rPr lang="en-IN" sz="1200" b="0" u="non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u="none" dirty="0" smtClean="0">
                          <a:solidFill>
                            <a:schemeClr val="tx1"/>
                          </a:solidFill>
                        </a:rPr>
                        <a:t>Attribution: </a:t>
                      </a:r>
                      <a:r>
                        <a:rPr lang="en-IN" sz="1200" b="0" i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Image by John Hain from </a:t>
                      </a:r>
                      <a:r>
                        <a:rPr lang="en-IN" sz="1200" b="0" i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Pixabay</a:t>
                      </a:r>
                      <a:endParaRPr lang="en-IN" sz="1200" b="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u="none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&lt;Muslim couple&gt;  https://www.freepik.com/free-vector/male-female-muslim_4805736.htm#query=muslim%20couple&amp;position=1</a:t>
                      </a:r>
                      <a:r>
                        <a:rPr lang="en-US" sz="1200" b="0" i="0" u="none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Attribution - </a:t>
                      </a:r>
                      <a:r>
                        <a:rPr lang="en-US" sz="1200" b="0" u="none" dirty="0" smtClean="0">
                          <a:solidFill>
                            <a:schemeClr val="tx1"/>
                          </a:solidFill>
                        </a:rPr>
                        <a:t>&lt;a </a:t>
                      </a:r>
                      <a:r>
                        <a:rPr lang="en-US" sz="1200" b="0" u="none" dirty="0" err="1" smtClean="0">
                          <a:solidFill>
                            <a:schemeClr val="tx1"/>
                          </a:solidFill>
                        </a:rPr>
                        <a:t>href</a:t>
                      </a:r>
                      <a:r>
                        <a:rPr lang="en-US" sz="1200" b="0" u="none" dirty="0" smtClean="0">
                          <a:solidFill>
                            <a:schemeClr val="tx1"/>
                          </a:solidFill>
                        </a:rPr>
                        <a:t>="https://www.freepik.com/free-photos-vectors/people"&gt;People vector created by </a:t>
                      </a:r>
                      <a:r>
                        <a:rPr lang="en-US" sz="1200" b="0" u="none" dirty="0" err="1" smtClean="0">
                          <a:solidFill>
                            <a:schemeClr val="tx1"/>
                          </a:solidFill>
                        </a:rPr>
                        <a:t>brgfx</a:t>
                      </a:r>
                      <a:r>
                        <a:rPr lang="en-US" sz="1200" b="0" u="none" dirty="0" smtClean="0">
                          <a:solidFill>
                            <a:schemeClr val="tx1"/>
                          </a:solidFill>
                        </a:rPr>
                        <a:t> - www.freepik.com&lt;/a&gt;</a:t>
                      </a:r>
                      <a:endParaRPr lang="en-IN" sz="1200" b="0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900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 sz="1000" b="1" i="0" u="sng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https://pixabay.com/illustrations/left-out-lonely-clique-624736/</a:t>
                      </a:r>
                      <a:endParaRPr lang="en-US" sz="10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148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IN" sz="1200" dirty="0" smtClean="0"/>
                        <a:t>https://freesvg.org/gandhi-image</a:t>
                      </a:r>
                      <a:endParaRPr sz="1200" b="0" i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9593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  <a:tabLst/>
                        <a:defRPr/>
                      </a:pPr>
                      <a:r>
                        <a:rPr lang="en-IN" sz="1200" dirty="0" smtClean="0"/>
                        <a:t>www.publicdomainpictures.net/en/view-image.php?image=251138&amp;picture=respect-peoples-feelings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7" name="Google Shape;47;p3"/>
          <p:cNvSpPr txBox="1"/>
          <p:nvPr/>
        </p:nvSpPr>
        <p:spPr>
          <a:xfrm>
            <a:off x="3549975" y="11663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1;p4">
            <a:extLst>
              <a:ext uri="{FF2B5EF4-FFF2-40B4-BE49-F238E27FC236}">
                <a16:creationId xmlns="" xmlns:a16="http://schemas.microsoft.com/office/drawing/2014/main" id="{CA6969B2-00A2-32C8-6EB0-8B340748EBB8}"/>
              </a:ext>
            </a:extLst>
          </p:cNvPr>
          <p:cNvSpPr txBox="1"/>
          <p:nvPr/>
        </p:nvSpPr>
        <p:spPr>
          <a:xfrm>
            <a:off x="1083137" y="6350246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781" y="1099853"/>
            <a:ext cx="674971" cy="4766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749" y="1736777"/>
            <a:ext cx="587941" cy="420471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Picture 2" descr="https://upload.wikimedia.org/wikipedia/commons/thumb/f/f0/Children_playing%2C_school_afternoon%2C_India.jpg/320px-Children_playing%2C_school_afternoon%2C_Ind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341" y="2550096"/>
            <a:ext cx="499209" cy="3744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191" y="3277413"/>
            <a:ext cx="533400" cy="411718"/>
          </a:xfrm>
          <a:prstGeom prst="rect">
            <a:avLst/>
          </a:prstGeom>
        </p:spPr>
      </p:pic>
      <p:pic>
        <p:nvPicPr>
          <p:cNvPr id="9" name="Picture 8" descr="A male and a female muslim Free Vector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523" y="3818746"/>
            <a:ext cx="334736" cy="356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703" y="4480034"/>
            <a:ext cx="555394" cy="38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868" y="5051877"/>
            <a:ext cx="587941" cy="4653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09" y="5686097"/>
            <a:ext cx="441798" cy="441798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331</Words>
  <Application>Microsoft Office PowerPoint</Application>
  <PresentationFormat>Custom</PresentationFormat>
  <Paragraphs>46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DD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12</cp:revision>
  <dcterms:created xsi:type="dcterms:W3CDTF">2020-08-28T09:38:22Z</dcterms:created>
  <dcterms:modified xsi:type="dcterms:W3CDTF">2026-07-13T09:19:30Z</dcterms:modified>
</cp:coreProperties>
</file>