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colors1.xml" ContentType="application/vnd.openxmlformats-officedocument.drawingml.diagramColors+xml"/>
  <Override PartName="/ppt/metadata" ContentType="application/binary"/>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2"/>
  </p:notesMasterIdLst>
  <p:sldIdLst>
    <p:sldId id="257" r:id="rId2"/>
    <p:sldId id="260" r:id="rId3"/>
    <p:sldId id="262" r:id="rId4"/>
    <p:sldId id="263" r:id="rId5"/>
    <p:sldId id="264" r:id="rId6"/>
    <p:sldId id="265" r:id="rId7"/>
    <p:sldId id="267" r:id="rId8"/>
    <p:sldId id="266" r:id="rId9"/>
    <p:sldId id="258" r:id="rId10"/>
    <p:sldId id="268" r:id="rId11"/>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83" userDrawn="1">
          <p15:clr>
            <a:srgbClr val="A4A3A4"/>
          </p15:clr>
        </p15:guide>
        <p15:guide id="2" pos="384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3" roundtripDataSignature="AMtx7mj4imrvzzVfB+5X6zZ7ZRF8cVJOx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76271BDD-05B2-47BA-BBBF-021E57B36B2D}">
  <a:tblStyle styleId="{76271BDD-05B2-47BA-BBBF-021E57B36B2D}"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1442" autoAdjust="0"/>
    <p:restoredTop sz="66054" autoAdjust="0"/>
  </p:normalViewPr>
  <p:slideViewPr>
    <p:cSldViewPr snapToGrid="0">
      <p:cViewPr varScale="1">
        <p:scale>
          <a:sx n="70" d="100"/>
          <a:sy n="70" d="100"/>
        </p:scale>
        <p:origin x="-63" y="-99"/>
      </p:cViewPr>
      <p:guideLst>
        <p:guide orient="horz" pos="2183"/>
        <p:guide pos="3840"/>
      </p:guideLst>
    </p:cSldViewPr>
  </p:slid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customschemas.google.com/relationships/presentationmetadata" Target="meta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667690-ADE2-4597-9556-61020CCB094A}" type="doc">
      <dgm:prSet loTypeId="urn:microsoft.com/office/officeart/2005/8/layout/chevron2" loCatId="list" qsTypeId="urn:microsoft.com/office/officeart/2005/8/quickstyle/simple1" qsCatId="simple" csTypeId="urn:microsoft.com/office/officeart/2005/8/colors/colorful4" csCatId="colorful" phldr="1"/>
      <dgm:spPr/>
      <dgm:t>
        <a:bodyPr/>
        <a:lstStyle/>
        <a:p>
          <a:endParaRPr lang="en-US"/>
        </a:p>
      </dgm:t>
    </dgm:pt>
    <dgm:pt modelId="{7AB14649-3FFD-4165-800A-BBB1E8D6B465}">
      <dgm:prSet phldrT="[Text]" custT="1"/>
      <dgm:spPr/>
      <dgm:t>
        <a:bodyPr/>
        <a:lstStyle/>
        <a:p>
          <a:pPr>
            <a:lnSpc>
              <a:spcPct val="100000"/>
            </a:lnSpc>
          </a:pPr>
          <a:r>
            <a:rPr lang="en-GB" sz="2200" dirty="0"/>
            <a:t>અ</a:t>
          </a:r>
          <a:endParaRPr lang="en-US" sz="2200" dirty="0"/>
        </a:p>
      </dgm:t>
    </dgm:pt>
    <dgm:pt modelId="{7C79C619-CFAE-4C4C-BC7D-359957A85C4B}" type="parTrans" cxnId="{949BC4B9-E5DF-4240-9DDA-EF6BB92F0901}">
      <dgm:prSet/>
      <dgm:spPr/>
      <dgm:t>
        <a:bodyPr/>
        <a:lstStyle/>
        <a:p>
          <a:pPr>
            <a:lnSpc>
              <a:spcPct val="100000"/>
            </a:lnSpc>
          </a:pPr>
          <a:endParaRPr lang="en-US" sz="2200"/>
        </a:p>
      </dgm:t>
    </dgm:pt>
    <dgm:pt modelId="{04D97581-469A-4090-A893-118D84020C54}" type="sibTrans" cxnId="{949BC4B9-E5DF-4240-9DDA-EF6BB92F0901}">
      <dgm:prSet/>
      <dgm:spPr/>
      <dgm:t>
        <a:bodyPr/>
        <a:lstStyle/>
        <a:p>
          <a:pPr>
            <a:lnSpc>
              <a:spcPct val="100000"/>
            </a:lnSpc>
          </a:pPr>
          <a:endParaRPr lang="en-US" sz="2200"/>
        </a:p>
      </dgm:t>
    </dgm:pt>
    <dgm:pt modelId="{DADD9A6E-0B51-4D56-B3DE-098FABA7DEE6}">
      <dgm:prSet phldrT="[Text]" custT="1"/>
      <dgm:spPr/>
      <dgm:t>
        <a:bodyPr/>
        <a:lstStyle/>
        <a:p>
          <a:pPr>
            <a:lnSpc>
              <a:spcPct val="100000"/>
            </a:lnSpc>
          </a:pPr>
          <a:endParaRPr lang="en-US" sz="2200" dirty="0">
            <a:solidFill>
              <a:schemeClr val="tx1"/>
            </a:solidFill>
          </a:endParaRPr>
        </a:p>
      </dgm:t>
    </dgm:pt>
    <dgm:pt modelId="{BC5A429E-0D04-42C3-9BD0-7F66EC59190C}" type="parTrans" cxnId="{FD40897A-A3B1-4264-9641-14D4DBA95838}">
      <dgm:prSet/>
      <dgm:spPr/>
      <dgm:t>
        <a:bodyPr/>
        <a:lstStyle/>
        <a:p>
          <a:pPr>
            <a:lnSpc>
              <a:spcPct val="100000"/>
            </a:lnSpc>
          </a:pPr>
          <a:endParaRPr lang="en-US" sz="2200"/>
        </a:p>
      </dgm:t>
    </dgm:pt>
    <dgm:pt modelId="{5831D581-01B3-4296-AF7D-EC58DB15A1E6}" type="sibTrans" cxnId="{FD40897A-A3B1-4264-9641-14D4DBA95838}">
      <dgm:prSet/>
      <dgm:spPr/>
      <dgm:t>
        <a:bodyPr/>
        <a:lstStyle/>
        <a:p>
          <a:pPr>
            <a:lnSpc>
              <a:spcPct val="100000"/>
            </a:lnSpc>
          </a:pPr>
          <a:endParaRPr lang="en-US" sz="2200"/>
        </a:p>
      </dgm:t>
    </dgm:pt>
    <dgm:pt modelId="{D10426DD-7560-4AD1-95CC-4CDD02021213}">
      <dgm:prSet phldrT="[Text]" custT="1"/>
      <dgm:spPr/>
      <dgm:t>
        <a:bodyPr/>
        <a:lstStyle/>
        <a:p>
          <a:pPr>
            <a:lnSpc>
              <a:spcPct val="100000"/>
            </a:lnSpc>
          </a:pPr>
          <a:r>
            <a:rPr lang="en-GB" sz="2200" dirty="0"/>
            <a:t>બ</a:t>
          </a:r>
          <a:endParaRPr lang="en-US" sz="2200" dirty="0"/>
        </a:p>
      </dgm:t>
    </dgm:pt>
    <dgm:pt modelId="{F28D570E-4902-4E09-9CD1-22CC05E6012E}" type="parTrans" cxnId="{B6D5B9F5-1727-4D83-A162-E712B3058585}">
      <dgm:prSet/>
      <dgm:spPr/>
      <dgm:t>
        <a:bodyPr/>
        <a:lstStyle/>
        <a:p>
          <a:pPr>
            <a:lnSpc>
              <a:spcPct val="100000"/>
            </a:lnSpc>
          </a:pPr>
          <a:endParaRPr lang="en-US" sz="2200"/>
        </a:p>
      </dgm:t>
    </dgm:pt>
    <dgm:pt modelId="{8088525E-CD9F-4C24-B497-0D24852DF275}" type="sibTrans" cxnId="{B6D5B9F5-1727-4D83-A162-E712B3058585}">
      <dgm:prSet/>
      <dgm:spPr/>
      <dgm:t>
        <a:bodyPr/>
        <a:lstStyle/>
        <a:p>
          <a:pPr>
            <a:lnSpc>
              <a:spcPct val="100000"/>
            </a:lnSpc>
          </a:pPr>
          <a:endParaRPr lang="en-US" sz="2200"/>
        </a:p>
      </dgm:t>
    </dgm:pt>
    <dgm:pt modelId="{39079B5F-3663-4656-B175-0072A5F6D88A}">
      <dgm:prSet phldrT="[Text]" custT="1"/>
      <dgm:spPr/>
      <dgm:t>
        <a:bodyPr/>
        <a:lstStyle/>
        <a:p>
          <a:pPr rtl="0">
            <a:lnSpc>
              <a:spcPct val="100000"/>
            </a:lnSpc>
          </a:pPr>
          <a:r>
            <a:rPr lang="gu-IN" sz="2200" b="1" i="0" dirty="0">
              <a:solidFill>
                <a:srgbClr val="1F1F1F"/>
              </a:solidFill>
              <a:effectLst/>
              <a:latin typeface="inherit"/>
            </a:rPr>
            <a:t>ભારતના </a:t>
          </a:r>
          <a:r>
            <a:rPr lang="gu-IN" sz="2200" b="1" i="0" dirty="0" err="1">
              <a:solidFill>
                <a:srgbClr val="1F1F1F"/>
              </a:solidFill>
              <a:effectLst/>
              <a:latin typeface="inherit"/>
            </a:rPr>
            <a:t>નાગરિકોને</a:t>
          </a:r>
          <a:r>
            <a:rPr lang="gu-IN" sz="2200" b="1" i="0" dirty="0">
              <a:solidFill>
                <a:srgbClr val="1F1F1F"/>
              </a:solidFill>
              <a:effectLst/>
              <a:latin typeface="inherit"/>
            </a:rPr>
            <a:t> ફક્ત લશ્કરી અને શૈક્ષણિક </a:t>
          </a:r>
          <a:r>
            <a:rPr lang="gu-IN" sz="2200" b="1" i="0" dirty="0" err="1">
              <a:solidFill>
                <a:srgbClr val="1F1F1F"/>
              </a:solidFill>
              <a:effectLst/>
              <a:latin typeface="inherit"/>
            </a:rPr>
            <a:t>ભિન્નતાઓ</a:t>
          </a:r>
          <a:r>
            <a:rPr lang="gu-IN" sz="2200" b="1" i="0" dirty="0">
              <a:solidFill>
                <a:srgbClr val="1F1F1F"/>
              </a:solidFill>
              <a:effectLst/>
              <a:latin typeface="inherit"/>
            </a:rPr>
            <a:t> જ આપી શકાય છે.</a:t>
          </a:r>
        </a:p>
      </dgm:t>
    </dgm:pt>
    <dgm:pt modelId="{552FEF6D-1B4D-40C8-A409-82C7948B7318}" type="parTrans" cxnId="{4771180B-B496-4343-9EDE-10D9C73BBAAC}">
      <dgm:prSet/>
      <dgm:spPr/>
      <dgm:t>
        <a:bodyPr/>
        <a:lstStyle/>
        <a:p>
          <a:pPr>
            <a:lnSpc>
              <a:spcPct val="100000"/>
            </a:lnSpc>
          </a:pPr>
          <a:endParaRPr lang="en-US" sz="2200"/>
        </a:p>
      </dgm:t>
    </dgm:pt>
    <dgm:pt modelId="{2A45ED88-7F7C-4F8F-92C9-A53B36BCA859}" type="sibTrans" cxnId="{4771180B-B496-4343-9EDE-10D9C73BBAAC}">
      <dgm:prSet/>
      <dgm:spPr/>
      <dgm:t>
        <a:bodyPr/>
        <a:lstStyle/>
        <a:p>
          <a:pPr>
            <a:lnSpc>
              <a:spcPct val="100000"/>
            </a:lnSpc>
          </a:pPr>
          <a:endParaRPr lang="en-US" sz="2200"/>
        </a:p>
      </dgm:t>
    </dgm:pt>
    <dgm:pt modelId="{6D877C01-0269-43E9-97C8-6FB06A2E6F15}">
      <dgm:prSet phldrT="[Text]" custT="1"/>
      <dgm:spPr/>
      <dgm:t>
        <a:bodyPr/>
        <a:lstStyle/>
        <a:p>
          <a:pPr>
            <a:lnSpc>
              <a:spcPct val="100000"/>
            </a:lnSpc>
          </a:pPr>
          <a:r>
            <a:rPr lang="en-GB" sz="2200" dirty="0"/>
            <a:t>ક</a:t>
          </a:r>
          <a:endParaRPr lang="en-US" sz="2200" dirty="0"/>
        </a:p>
      </dgm:t>
    </dgm:pt>
    <dgm:pt modelId="{C877D34B-9FF6-468E-A275-3A7B4922CEF8}" type="parTrans" cxnId="{0BC2B0BF-EA06-4337-B2C8-7495CFED1893}">
      <dgm:prSet/>
      <dgm:spPr/>
      <dgm:t>
        <a:bodyPr/>
        <a:lstStyle/>
        <a:p>
          <a:pPr>
            <a:lnSpc>
              <a:spcPct val="100000"/>
            </a:lnSpc>
          </a:pPr>
          <a:endParaRPr lang="en-US" sz="2200"/>
        </a:p>
      </dgm:t>
    </dgm:pt>
    <dgm:pt modelId="{1AC33605-FE1E-4CFF-BF3B-9C637D0C9FCA}" type="sibTrans" cxnId="{0BC2B0BF-EA06-4337-B2C8-7495CFED1893}">
      <dgm:prSet/>
      <dgm:spPr/>
      <dgm:t>
        <a:bodyPr/>
        <a:lstStyle/>
        <a:p>
          <a:pPr>
            <a:lnSpc>
              <a:spcPct val="100000"/>
            </a:lnSpc>
          </a:pPr>
          <a:endParaRPr lang="en-US" sz="2200"/>
        </a:p>
      </dgm:t>
    </dgm:pt>
    <dgm:pt modelId="{0EC09446-A89F-4AB8-82DA-D725E462891A}">
      <dgm:prSet phldrT="[Text]" custT="1"/>
      <dgm:spPr/>
      <dgm:t>
        <a:bodyPr anchor="t"/>
        <a:lstStyle/>
        <a:p>
          <a:pPr marL="0" marR="0" lvl="0" indent="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200" b="0" i="0" dirty="0">
              <a:solidFill>
                <a:srgbClr val="1F1F1F"/>
              </a:solidFill>
              <a:effectLst/>
              <a:latin typeface="inherit"/>
            </a:rPr>
            <a:t> </a:t>
          </a:r>
          <a:r>
            <a:rPr lang="gu-IN" sz="2200" b="1" i="0" dirty="0">
              <a:solidFill>
                <a:srgbClr val="1F1F1F"/>
              </a:solidFill>
              <a:effectLst/>
              <a:latin typeface="inherit"/>
            </a:rPr>
            <a:t>નાગરિકો કોઈપણ વિદેશી રાજ્યના </a:t>
          </a:r>
          <a:r>
            <a:rPr lang="en-GB" sz="2200" b="1" i="0" dirty="0" err="1">
              <a:solidFill>
                <a:srgbClr val="1F1F1F"/>
              </a:solidFill>
              <a:effectLst/>
              <a:latin typeface="inherit"/>
            </a:rPr>
            <a:t>અધિકાર</a:t>
          </a:r>
          <a:r>
            <a:rPr lang="en-GB" sz="2200" b="1" i="0" dirty="0">
              <a:solidFill>
                <a:srgbClr val="1F1F1F"/>
              </a:solidFill>
              <a:effectLst/>
              <a:latin typeface="inherit"/>
            </a:rPr>
            <a:t> </a:t>
          </a:r>
          <a:r>
            <a:rPr lang="gu-IN" sz="2200" b="1" i="0" dirty="0">
              <a:solidFill>
                <a:srgbClr val="1F1F1F"/>
              </a:solidFill>
              <a:effectLst/>
              <a:latin typeface="inherit"/>
            </a:rPr>
            <a:t>સ્વીકારી શકતા નથી</a:t>
          </a:r>
          <a:r>
            <a:rPr lang="en-GB" sz="2200" b="1" i="0" dirty="0">
              <a:solidFill>
                <a:srgbClr val="1F1F1F"/>
              </a:solidFill>
              <a:effectLst/>
              <a:latin typeface="inherit"/>
            </a:rPr>
            <a:t>. </a:t>
          </a:r>
          <a:endParaRPr lang="en-US" sz="2200" dirty="0">
            <a:solidFill>
              <a:schemeClr val="tx1"/>
            </a:solidFill>
          </a:endParaRPr>
        </a:p>
      </dgm:t>
    </dgm:pt>
    <dgm:pt modelId="{5EE040E9-A44F-484E-875C-EBF01BDF6432}" type="parTrans" cxnId="{D6AF3337-549C-4719-B16F-DC4EC8CD63DE}">
      <dgm:prSet/>
      <dgm:spPr/>
      <dgm:t>
        <a:bodyPr/>
        <a:lstStyle/>
        <a:p>
          <a:pPr>
            <a:lnSpc>
              <a:spcPct val="100000"/>
            </a:lnSpc>
          </a:pPr>
          <a:endParaRPr lang="en-US" sz="2200"/>
        </a:p>
      </dgm:t>
    </dgm:pt>
    <dgm:pt modelId="{0669EEA3-A4ED-49BD-80B5-FDD7AEB7FA2D}" type="sibTrans" cxnId="{D6AF3337-549C-4719-B16F-DC4EC8CD63DE}">
      <dgm:prSet/>
      <dgm:spPr/>
      <dgm:t>
        <a:bodyPr/>
        <a:lstStyle/>
        <a:p>
          <a:pPr>
            <a:lnSpc>
              <a:spcPct val="100000"/>
            </a:lnSpc>
          </a:pPr>
          <a:endParaRPr lang="en-US" sz="2200"/>
        </a:p>
      </dgm:t>
    </dgm:pt>
    <dgm:pt modelId="{89CCAD5C-A717-45FA-83FA-2B4F6C1FC4E1}">
      <dgm:prSet custT="1"/>
      <dgm:spPr/>
      <dgm:t>
        <a:bodyPr/>
        <a:lstStyle/>
        <a:p>
          <a:pPr>
            <a:lnSpc>
              <a:spcPct val="100000"/>
            </a:lnSpc>
          </a:pPr>
          <a:r>
            <a:rPr lang="en-GB" sz="2200" dirty="0"/>
            <a:t>ડ</a:t>
          </a:r>
          <a:endParaRPr lang="en-US" sz="2200" dirty="0"/>
        </a:p>
      </dgm:t>
    </dgm:pt>
    <dgm:pt modelId="{2EE1AEA5-4259-467D-B825-EFEDDA5DBCE4}" type="parTrans" cxnId="{953B9974-B9E4-43C8-90F3-C4BB374B97A4}">
      <dgm:prSet/>
      <dgm:spPr/>
      <dgm:t>
        <a:bodyPr/>
        <a:lstStyle/>
        <a:p>
          <a:pPr>
            <a:lnSpc>
              <a:spcPct val="100000"/>
            </a:lnSpc>
          </a:pPr>
          <a:endParaRPr lang="en-US" sz="2200"/>
        </a:p>
      </dgm:t>
    </dgm:pt>
    <dgm:pt modelId="{0A699970-3199-4074-9F39-6D6297FE85BD}" type="sibTrans" cxnId="{953B9974-B9E4-43C8-90F3-C4BB374B97A4}">
      <dgm:prSet/>
      <dgm:spPr/>
      <dgm:t>
        <a:bodyPr/>
        <a:lstStyle/>
        <a:p>
          <a:pPr>
            <a:lnSpc>
              <a:spcPct val="100000"/>
            </a:lnSpc>
          </a:pPr>
          <a:endParaRPr lang="en-US" sz="2200"/>
        </a:p>
      </dgm:t>
    </dgm:pt>
    <dgm:pt modelId="{A881AC79-25F3-4FC0-8B43-2FCB368C859C}">
      <dgm:prSet custT="1"/>
      <dgm:spPr/>
      <dgm:t>
        <a:bodyPr/>
        <a:lstStyle/>
        <a:p>
          <a:pPr rtl="0">
            <a:lnSpc>
              <a:spcPct val="100000"/>
            </a:lnSpc>
          </a:pPr>
          <a:r>
            <a:rPr lang="gu-IN" sz="2200" b="1" i="0" dirty="0">
              <a:solidFill>
                <a:srgbClr val="1F1F1F"/>
              </a:solidFill>
              <a:effectLst/>
              <a:latin typeface="inherit"/>
            </a:rPr>
            <a:t>રાજ્ય </a:t>
          </a:r>
          <a:r>
            <a:rPr lang="gu-IN" sz="2200" b="1" i="0" dirty="0" err="1">
              <a:solidFill>
                <a:srgbClr val="1F1F1F"/>
              </a:solidFill>
              <a:effectLst/>
              <a:latin typeface="inherit"/>
            </a:rPr>
            <a:t>નાગરિકોને</a:t>
          </a:r>
          <a:r>
            <a:rPr lang="gu-IN" sz="2200" b="1" i="0" dirty="0">
              <a:solidFill>
                <a:srgbClr val="1F1F1F"/>
              </a:solidFill>
              <a:effectLst/>
              <a:latin typeface="inherit"/>
            </a:rPr>
            <a:t> તેમની અસાધારણ સેવા બદલ પદ્મ વિભૂષણ/પદ્મ </a:t>
          </a:r>
          <a:r>
            <a:rPr lang="gu-IN" sz="2200" b="1" i="0" dirty="0" err="1">
              <a:solidFill>
                <a:srgbClr val="1F1F1F"/>
              </a:solidFill>
              <a:effectLst/>
              <a:latin typeface="inherit"/>
            </a:rPr>
            <a:t>ભૂષણથી</a:t>
          </a:r>
          <a:r>
            <a:rPr lang="gu-IN" sz="2200" b="1" i="0" dirty="0">
              <a:solidFill>
                <a:srgbClr val="1F1F1F"/>
              </a:solidFill>
              <a:effectLst/>
              <a:latin typeface="inherit"/>
            </a:rPr>
            <a:t> સન્માનિત કરે છે.</a:t>
          </a:r>
        </a:p>
      </dgm:t>
    </dgm:pt>
    <dgm:pt modelId="{96B0474B-67C1-4DAA-8652-C00EA7C61543}" type="parTrans" cxnId="{732E0422-3036-41A0-A732-7BDE455AB178}">
      <dgm:prSet/>
      <dgm:spPr/>
      <dgm:t>
        <a:bodyPr/>
        <a:lstStyle/>
        <a:p>
          <a:pPr>
            <a:lnSpc>
              <a:spcPct val="100000"/>
            </a:lnSpc>
          </a:pPr>
          <a:endParaRPr lang="en-US" sz="2200"/>
        </a:p>
      </dgm:t>
    </dgm:pt>
    <dgm:pt modelId="{88CAE6C5-90A8-4D11-BA4F-10DEB21FBB33}" type="sibTrans" cxnId="{732E0422-3036-41A0-A732-7BDE455AB178}">
      <dgm:prSet/>
      <dgm:spPr/>
      <dgm:t>
        <a:bodyPr/>
        <a:lstStyle/>
        <a:p>
          <a:pPr>
            <a:lnSpc>
              <a:spcPct val="100000"/>
            </a:lnSpc>
          </a:pPr>
          <a:endParaRPr lang="en-US" sz="2200"/>
        </a:p>
      </dgm:t>
    </dgm:pt>
    <dgm:pt modelId="{28872293-E6FD-A143-A16C-25171463C6FF}">
      <dgm:prSet phldrT="[Text]" custT="1"/>
      <dgm:spPr/>
      <dgm:t>
        <a:bodyPr/>
        <a:lstStyle/>
        <a:p>
          <a:pPr marL="0" marR="0" lvl="0" indent="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200" b="0" i="0" dirty="0">
              <a:solidFill>
                <a:srgbClr val="1F1F1F"/>
              </a:solidFill>
              <a:effectLst/>
              <a:latin typeface="inherit"/>
            </a:rPr>
            <a:t> </a:t>
          </a:r>
          <a:r>
            <a:rPr lang="gu-IN" sz="2200" b="1" i="0" dirty="0">
              <a:solidFill>
                <a:srgbClr val="1F1F1F"/>
              </a:solidFill>
              <a:effectLst/>
              <a:latin typeface="inherit"/>
            </a:rPr>
            <a:t>હા, સમાનતાનો અધિકાર </a:t>
          </a:r>
          <a:r>
            <a:rPr lang="gu-IN" sz="2200" b="1" i="0" dirty="0" err="1">
              <a:solidFill>
                <a:srgbClr val="1F1F1F"/>
              </a:solidFill>
              <a:effectLst/>
              <a:latin typeface="inherit"/>
            </a:rPr>
            <a:t>અસ્પૃશ્યતાને</a:t>
          </a:r>
          <a:r>
            <a:rPr lang="gu-IN" sz="2200" b="1" i="0" dirty="0">
              <a:solidFill>
                <a:srgbClr val="1F1F1F"/>
              </a:solidFill>
              <a:effectLst/>
              <a:latin typeface="inherit"/>
            </a:rPr>
            <a:t> નાબૂદ કરે છે. તે પદવીઓ પણ નાબૂદ કરે છે - સાહેબ, રાય બહાદુર</a:t>
          </a:r>
        </a:p>
        <a:p>
          <a:pPr>
            <a:lnSpc>
              <a:spcPct val="100000"/>
            </a:lnSpc>
          </a:pPr>
          <a:endParaRPr lang="en-US" sz="2200" dirty="0">
            <a:solidFill>
              <a:schemeClr val="tx1"/>
            </a:solidFill>
          </a:endParaRPr>
        </a:p>
      </dgm:t>
    </dgm:pt>
    <dgm:pt modelId="{8DA7E864-A60C-1042-BDC9-7626898FF8CC}" type="parTrans" cxnId="{753A719F-079F-9B46-A4DC-7F34D4309C9A}">
      <dgm:prSet/>
      <dgm:spPr/>
      <dgm:t>
        <a:bodyPr/>
        <a:lstStyle/>
        <a:p>
          <a:pPr>
            <a:lnSpc>
              <a:spcPct val="100000"/>
            </a:lnSpc>
          </a:pPr>
          <a:endParaRPr lang="en-US" sz="2200"/>
        </a:p>
      </dgm:t>
    </dgm:pt>
    <dgm:pt modelId="{1D450A52-5405-F14E-80D5-EF0FCFCB5A8C}" type="sibTrans" cxnId="{753A719F-079F-9B46-A4DC-7F34D4309C9A}">
      <dgm:prSet/>
      <dgm:spPr/>
      <dgm:t>
        <a:bodyPr/>
        <a:lstStyle/>
        <a:p>
          <a:pPr>
            <a:lnSpc>
              <a:spcPct val="100000"/>
            </a:lnSpc>
          </a:pPr>
          <a:endParaRPr lang="en-US" sz="2200"/>
        </a:p>
      </dgm:t>
    </dgm:pt>
    <dgm:pt modelId="{CB539952-2F18-4F02-AF3D-928D0441DD67}" type="pres">
      <dgm:prSet presAssocID="{20667690-ADE2-4597-9556-61020CCB094A}" presName="linearFlow" presStyleCnt="0">
        <dgm:presLayoutVars>
          <dgm:dir/>
          <dgm:animLvl val="lvl"/>
          <dgm:resizeHandles val="exact"/>
        </dgm:presLayoutVars>
      </dgm:prSet>
      <dgm:spPr/>
      <dgm:t>
        <a:bodyPr/>
        <a:lstStyle/>
        <a:p>
          <a:endParaRPr lang="en-US"/>
        </a:p>
      </dgm:t>
    </dgm:pt>
    <dgm:pt modelId="{271B1BB9-7FFE-48A6-9950-35AFF806E3FF}" type="pres">
      <dgm:prSet presAssocID="{7AB14649-3FFD-4165-800A-BBB1E8D6B465}" presName="composite" presStyleCnt="0"/>
      <dgm:spPr/>
    </dgm:pt>
    <dgm:pt modelId="{7A3E26BE-388C-4C45-969F-06225576B3F9}" type="pres">
      <dgm:prSet presAssocID="{7AB14649-3FFD-4165-800A-BBB1E8D6B465}" presName="parentText" presStyleLbl="alignNode1" presStyleIdx="0" presStyleCnt="4">
        <dgm:presLayoutVars>
          <dgm:chMax val="1"/>
          <dgm:bulletEnabled val="1"/>
        </dgm:presLayoutVars>
      </dgm:prSet>
      <dgm:spPr/>
      <dgm:t>
        <a:bodyPr/>
        <a:lstStyle/>
        <a:p>
          <a:endParaRPr lang="en-US"/>
        </a:p>
      </dgm:t>
    </dgm:pt>
    <dgm:pt modelId="{A986AE96-28BB-44C5-A9D8-A45BFF216D28}" type="pres">
      <dgm:prSet presAssocID="{7AB14649-3FFD-4165-800A-BBB1E8D6B465}" presName="descendantText" presStyleLbl="alignAcc1" presStyleIdx="0" presStyleCnt="4">
        <dgm:presLayoutVars>
          <dgm:bulletEnabled val="1"/>
        </dgm:presLayoutVars>
      </dgm:prSet>
      <dgm:spPr/>
      <dgm:t>
        <a:bodyPr/>
        <a:lstStyle/>
        <a:p>
          <a:endParaRPr lang="en-US"/>
        </a:p>
      </dgm:t>
    </dgm:pt>
    <dgm:pt modelId="{1963917B-751B-4A69-A75C-5501B24DE1A9}" type="pres">
      <dgm:prSet presAssocID="{04D97581-469A-4090-A893-118D84020C54}" presName="sp" presStyleCnt="0"/>
      <dgm:spPr/>
    </dgm:pt>
    <dgm:pt modelId="{44983484-1E5E-4CB8-B8C2-0EB5AD2F73A7}" type="pres">
      <dgm:prSet presAssocID="{D10426DD-7560-4AD1-95CC-4CDD02021213}" presName="composite" presStyleCnt="0"/>
      <dgm:spPr/>
    </dgm:pt>
    <dgm:pt modelId="{F2529B60-738A-436E-A121-A2F9303FF23A}" type="pres">
      <dgm:prSet presAssocID="{D10426DD-7560-4AD1-95CC-4CDD02021213}" presName="parentText" presStyleLbl="alignNode1" presStyleIdx="1" presStyleCnt="4">
        <dgm:presLayoutVars>
          <dgm:chMax val="1"/>
          <dgm:bulletEnabled val="1"/>
        </dgm:presLayoutVars>
      </dgm:prSet>
      <dgm:spPr/>
      <dgm:t>
        <a:bodyPr/>
        <a:lstStyle/>
        <a:p>
          <a:endParaRPr lang="en-US"/>
        </a:p>
      </dgm:t>
    </dgm:pt>
    <dgm:pt modelId="{A62A8B4B-997C-49C3-9180-8A84D5DB60E4}" type="pres">
      <dgm:prSet presAssocID="{D10426DD-7560-4AD1-95CC-4CDD02021213}" presName="descendantText" presStyleLbl="alignAcc1" presStyleIdx="1" presStyleCnt="4">
        <dgm:presLayoutVars>
          <dgm:bulletEnabled val="1"/>
        </dgm:presLayoutVars>
      </dgm:prSet>
      <dgm:spPr/>
      <dgm:t>
        <a:bodyPr/>
        <a:lstStyle/>
        <a:p>
          <a:endParaRPr lang="en-US"/>
        </a:p>
      </dgm:t>
    </dgm:pt>
    <dgm:pt modelId="{F62139F0-82DD-49A3-BDA1-C0E385427415}" type="pres">
      <dgm:prSet presAssocID="{8088525E-CD9F-4C24-B497-0D24852DF275}" presName="sp" presStyleCnt="0"/>
      <dgm:spPr/>
    </dgm:pt>
    <dgm:pt modelId="{B7F56E3E-7E01-4A57-820F-D0A2D19CE9F9}" type="pres">
      <dgm:prSet presAssocID="{6D877C01-0269-43E9-97C8-6FB06A2E6F15}" presName="composite" presStyleCnt="0"/>
      <dgm:spPr/>
    </dgm:pt>
    <dgm:pt modelId="{F1B8A7FA-37B7-4EA7-999A-DF38C96F0E0F}" type="pres">
      <dgm:prSet presAssocID="{6D877C01-0269-43E9-97C8-6FB06A2E6F15}" presName="parentText" presStyleLbl="alignNode1" presStyleIdx="2" presStyleCnt="4">
        <dgm:presLayoutVars>
          <dgm:chMax val="1"/>
          <dgm:bulletEnabled val="1"/>
        </dgm:presLayoutVars>
      </dgm:prSet>
      <dgm:spPr/>
      <dgm:t>
        <a:bodyPr/>
        <a:lstStyle/>
        <a:p>
          <a:endParaRPr lang="en-US"/>
        </a:p>
      </dgm:t>
    </dgm:pt>
    <dgm:pt modelId="{806C61FE-725E-4283-9710-D6E8471067EF}" type="pres">
      <dgm:prSet presAssocID="{6D877C01-0269-43E9-97C8-6FB06A2E6F15}" presName="descendantText" presStyleLbl="alignAcc1" presStyleIdx="2" presStyleCnt="4" custScaleY="117875">
        <dgm:presLayoutVars>
          <dgm:bulletEnabled val="1"/>
        </dgm:presLayoutVars>
      </dgm:prSet>
      <dgm:spPr/>
      <dgm:t>
        <a:bodyPr/>
        <a:lstStyle/>
        <a:p>
          <a:endParaRPr lang="en-US"/>
        </a:p>
      </dgm:t>
    </dgm:pt>
    <dgm:pt modelId="{757A3FB9-00EF-456E-ABA0-BADCD9ECDA2E}" type="pres">
      <dgm:prSet presAssocID="{1AC33605-FE1E-4CFF-BF3B-9C637D0C9FCA}" presName="sp" presStyleCnt="0"/>
      <dgm:spPr/>
    </dgm:pt>
    <dgm:pt modelId="{9B93C7C0-819D-4CF5-90FE-A8BB1554C7E7}" type="pres">
      <dgm:prSet presAssocID="{89CCAD5C-A717-45FA-83FA-2B4F6C1FC4E1}" presName="composite" presStyleCnt="0"/>
      <dgm:spPr/>
    </dgm:pt>
    <dgm:pt modelId="{512856E9-2549-4F3D-8237-CE5E6F91E4BA}" type="pres">
      <dgm:prSet presAssocID="{89CCAD5C-A717-45FA-83FA-2B4F6C1FC4E1}" presName="parentText" presStyleLbl="alignNode1" presStyleIdx="3" presStyleCnt="4" custLinFactNeighborX="-19335" custLinFactNeighborY="978">
        <dgm:presLayoutVars>
          <dgm:chMax val="1"/>
          <dgm:bulletEnabled val="1"/>
        </dgm:presLayoutVars>
      </dgm:prSet>
      <dgm:spPr/>
      <dgm:t>
        <a:bodyPr/>
        <a:lstStyle/>
        <a:p>
          <a:endParaRPr lang="en-US"/>
        </a:p>
      </dgm:t>
    </dgm:pt>
    <dgm:pt modelId="{AEC728C0-F69B-4A94-9AE2-8344FC58AB82}" type="pres">
      <dgm:prSet presAssocID="{89CCAD5C-A717-45FA-83FA-2B4F6C1FC4E1}" presName="descendantText" presStyleLbl="alignAcc1" presStyleIdx="3" presStyleCnt="4">
        <dgm:presLayoutVars>
          <dgm:bulletEnabled val="1"/>
        </dgm:presLayoutVars>
      </dgm:prSet>
      <dgm:spPr/>
      <dgm:t>
        <a:bodyPr/>
        <a:lstStyle/>
        <a:p>
          <a:endParaRPr lang="en-US"/>
        </a:p>
      </dgm:t>
    </dgm:pt>
  </dgm:ptLst>
  <dgm:cxnLst>
    <dgm:cxn modelId="{0BC2B0BF-EA06-4337-B2C8-7495CFED1893}" srcId="{20667690-ADE2-4597-9556-61020CCB094A}" destId="{6D877C01-0269-43E9-97C8-6FB06A2E6F15}" srcOrd="2" destOrd="0" parTransId="{C877D34B-9FF6-468E-A275-3A7B4922CEF8}" sibTransId="{1AC33605-FE1E-4CFF-BF3B-9C637D0C9FCA}"/>
    <dgm:cxn modelId="{E3541915-84AE-4959-808B-93BA6BDA18A2}" type="presOf" srcId="{6D877C01-0269-43E9-97C8-6FB06A2E6F15}" destId="{F1B8A7FA-37B7-4EA7-999A-DF38C96F0E0F}" srcOrd="0" destOrd="0" presId="urn:microsoft.com/office/officeart/2005/8/layout/chevron2"/>
    <dgm:cxn modelId="{9B61C66F-B531-4040-AAC7-6A9E41F99607}" type="presOf" srcId="{DADD9A6E-0B51-4D56-B3DE-098FABA7DEE6}" destId="{A986AE96-28BB-44C5-A9D8-A45BFF216D28}" srcOrd="0" destOrd="0" presId="urn:microsoft.com/office/officeart/2005/8/layout/chevron2"/>
    <dgm:cxn modelId="{949BC4B9-E5DF-4240-9DDA-EF6BB92F0901}" srcId="{20667690-ADE2-4597-9556-61020CCB094A}" destId="{7AB14649-3FFD-4165-800A-BBB1E8D6B465}" srcOrd="0" destOrd="0" parTransId="{7C79C619-CFAE-4C4C-BC7D-359957A85C4B}" sibTransId="{04D97581-469A-4090-A893-118D84020C54}"/>
    <dgm:cxn modelId="{D6AF3337-549C-4719-B16F-DC4EC8CD63DE}" srcId="{6D877C01-0269-43E9-97C8-6FB06A2E6F15}" destId="{0EC09446-A89F-4AB8-82DA-D725E462891A}" srcOrd="0" destOrd="0" parTransId="{5EE040E9-A44F-484E-875C-EBF01BDF6432}" sibTransId="{0669EEA3-A4ED-49BD-80B5-FDD7AEB7FA2D}"/>
    <dgm:cxn modelId="{953B9974-B9E4-43C8-90F3-C4BB374B97A4}" srcId="{20667690-ADE2-4597-9556-61020CCB094A}" destId="{89CCAD5C-A717-45FA-83FA-2B4F6C1FC4E1}" srcOrd="3" destOrd="0" parTransId="{2EE1AEA5-4259-467D-B825-EFEDDA5DBCE4}" sibTransId="{0A699970-3199-4074-9F39-6D6297FE85BD}"/>
    <dgm:cxn modelId="{9C89DA29-54C6-4187-A6DE-940F37C15289}" type="presOf" srcId="{89CCAD5C-A717-45FA-83FA-2B4F6C1FC4E1}" destId="{512856E9-2549-4F3D-8237-CE5E6F91E4BA}" srcOrd="0" destOrd="0" presId="urn:microsoft.com/office/officeart/2005/8/layout/chevron2"/>
    <dgm:cxn modelId="{88F11583-3384-44F8-8B6F-6AE8A531FCD4}" type="presOf" srcId="{A881AC79-25F3-4FC0-8B43-2FCB368C859C}" destId="{AEC728C0-F69B-4A94-9AE2-8344FC58AB82}" srcOrd="0" destOrd="0" presId="urn:microsoft.com/office/officeart/2005/8/layout/chevron2"/>
    <dgm:cxn modelId="{FD40897A-A3B1-4264-9641-14D4DBA95838}" srcId="{7AB14649-3FFD-4165-800A-BBB1E8D6B465}" destId="{DADD9A6E-0B51-4D56-B3DE-098FABA7DEE6}" srcOrd="0" destOrd="0" parTransId="{BC5A429E-0D04-42C3-9BD0-7F66EC59190C}" sibTransId="{5831D581-01B3-4296-AF7D-EC58DB15A1E6}"/>
    <dgm:cxn modelId="{0C9FE242-5928-45DC-8F72-7873DEA01D95}" type="presOf" srcId="{20667690-ADE2-4597-9556-61020CCB094A}" destId="{CB539952-2F18-4F02-AF3D-928D0441DD67}" srcOrd="0" destOrd="0" presId="urn:microsoft.com/office/officeart/2005/8/layout/chevron2"/>
    <dgm:cxn modelId="{4771180B-B496-4343-9EDE-10D9C73BBAAC}" srcId="{D10426DD-7560-4AD1-95CC-4CDD02021213}" destId="{39079B5F-3663-4656-B175-0072A5F6D88A}" srcOrd="0" destOrd="0" parTransId="{552FEF6D-1B4D-40C8-A409-82C7948B7318}" sibTransId="{2A45ED88-7F7C-4F8F-92C9-A53B36BCA859}"/>
    <dgm:cxn modelId="{3C8AA772-B403-1F45-B979-E8883BDA168E}" type="presOf" srcId="{28872293-E6FD-A143-A16C-25171463C6FF}" destId="{A986AE96-28BB-44C5-A9D8-A45BFF216D28}" srcOrd="0" destOrd="1" presId="urn:microsoft.com/office/officeart/2005/8/layout/chevron2"/>
    <dgm:cxn modelId="{753A719F-079F-9B46-A4DC-7F34D4309C9A}" srcId="{7AB14649-3FFD-4165-800A-BBB1E8D6B465}" destId="{28872293-E6FD-A143-A16C-25171463C6FF}" srcOrd="1" destOrd="0" parTransId="{8DA7E864-A60C-1042-BDC9-7626898FF8CC}" sibTransId="{1D450A52-5405-F14E-80D5-EF0FCFCB5A8C}"/>
    <dgm:cxn modelId="{3948C0CB-9A76-422C-A2CC-61692FE9B2F8}" type="presOf" srcId="{D10426DD-7560-4AD1-95CC-4CDD02021213}" destId="{F2529B60-738A-436E-A121-A2F9303FF23A}" srcOrd="0" destOrd="0" presId="urn:microsoft.com/office/officeart/2005/8/layout/chevron2"/>
    <dgm:cxn modelId="{B6D5B9F5-1727-4D83-A162-E712B3058585}" srcId="{20667690-ADE2-4597-9556-61020CCB094A}" destId="{D10426DD-7560-4AD1-95CC-4CDD02021213}" srcOrd="1" destOrd="0" parTransId="{F28D570E-4902-4E09-9CD1-22CC05E6012E}" sibTransId="{8088525E-CD9F-4C24-B497-0D24852DF275}"/>
    <dgm:cxn modelId="{217C7710-0732-419A-8C3D-743570F557AF}" type="presOf" srcId="{39079B5F-3663-4656-B175-0072A5F6D88A}" destId="{A62A8B4B-997C-49C3-9180-8A84D5DB60E4}" srcOrd="0" destOrd="0" presId="urn:microsoft.com/office/officeart/2005/8/layout/chevron2"/>
    <dgm:cxn modelId="{AC3A1A4C-AADB-4B8B-876B-9C0946220E20}" type="presOf" srcId="{0EC09446-A89F-4AB8-82DA-D725E462891A}" destId="{806C61FE-725E-4283-9710-D6E8471067EF}" srcOrd="0" destOrd="0" presId="urn:microsoft.com/office/officeart/2005/8/layout/chevron2"/>
    <dgm:cxn modelId="{D6A161CB-37D6-4BB8-9FE9-F2A9DB0587C6}" type="presOf" srcId="{7AB14649-3FFD-4165-800A-BBB1E8D6B465}" destId="{7A3E26BE-388C-4C45-969F-06225576B3F9}" srcOrd="0" destOrd="0" presId="urn:microsoft.com/office/officeart/2005/8/layout/chevron2"/>
    <dgm:cxn modelId="{732E0422-3036-41A0-A732-7BDE455AB178}" srcId="{89CCAD5C-A717-45FA-83FA-2B4F6C1FC4E1}" destId="{A881AC79-25F3-4FC0-8B43-2FCB368C859C}" srcOrd="0" destOrd="0" parTransId="{96B0474B-67C1-4DAA-8652-C00EA7C61543}" sibTransId="{88CAE6C5-90A8-4D11-BA4F-10DEB21FBB33}"/>
    <dgm:cxn modelId="{DAD75AFA-8BFC-486E-917E-C1B83B1E02C3}" type="presParOf" srcId="{CB539952-2F18-4F02-AF3D-928D0441DD67}" destId="{271B1BB9-7FFE-48A6-9950-35AFF806E3FF}" srcOrd="0" destOrd="0" presId="urn:microsoft.com/office/officeart/2005/8/layout/chevron2"/>
    <dgm:cxn modelId="{D8AAF995-B212-44AC-81AA-2453B47C7C9E}" type="presParOf" srcId="{271B1BB9-7FFE-48A6-9950-35AFF806E3FF}" destId="{7A3E26BE-388C-4C45-969F-06225576B3F9}" srcOrd="0" destOrd="0" presId="urn:microsoft.com/office/officeart/2005/8/layout/chevron2"/>
    <dgm:cxn modelId="{1B81457A-3486-43EC-93BB-873286EF7DA6}" type="presParOf" srcId="{271B1BB9-7FFE-48A6-9950-35AFF806E3FF}" destId="{A986AE96-28BB-44C5-A9D8-A45BFF216D28}" srcOrd="1" destOrd="0" presId="urn:microsoft.com/office/officeart/2005/8/layout/chevron2"/>
    <dgm:cxn modelId="{1174C01B-1DCF-442D-91C2-D0ED91C02B14}" type="presParOf" srcId="{CB539952-2F18-4F02-AF3D-928D0441DD67}" destId="{1963917B-751B-4A69-A75C-5501B24DE1A9}" srcOrd="1" destOrd="0" presId="urn:microsoft.com/office/officeart/2005/8/layout/chevron2"/>
    <dgm:cxn modelId="{B9B44C3F-A7BD-4C65-B549-4D3AF9BA788F}" type="presParOf" srcId="{CB539952-2F18-4F02-AF3D-928D0441DD67}" destId="{44983484-1E5E-4CB8-B8C2-0EB5AD2F73A7}" srcOrd="2" destOrd="0" presId="urn:microsoft.com/office/officeart/2005/8/layout/chevron2"/>
    <dgm:cxn modelId="{7E3CBC86-DBC5-4678-B630-CF2DA3238637}" type="presParOf" srcId="{44983484-1E5E-4CB8-B8C2-0EB5AD2F73A7}" destId="{F2529B60-738A-436E-A121-A2F9303FF23A}" srcOrd="0" destOrd="0" presId="urn:microsoft.com/office/officeart/2005/8/layout/chevron2"/>
    <dgm:cxn modelId="{FF1AFA64-ABE4-4286-9F21-4D12A01E7064}" type="presParOf" srcId="{44983484-1E5E-4CB8-B8C2-0EB5AD2F73A7}" destId="{A62A8B4B-997C-49C3-9180-8A84D5DB60E4}" srcOrd="1" destOrd="0" presId="urn:microsoft.com/office/officeart/2005/8/layout/chevron2"/>
    <dgm:cxn modelId="{30A77C69-3B77-48E8-BA81-B7E32661720C}" type="presParOf" srcId="{CB539952-2F18-4F02-AF3D-928D0441DD67}" destId="{F62139F0-82DD-49A3-BDA1-C0E385427415}" srcOrd="3" destOrd="0" presId="urn:microsoft.com/office/officeart/2005/8/layout/chevron2"/>
    <dgm:cxn modelId="{007F9DAC-9A40-4331-89F8-79208ECD3072}" type="presParOf" srcId="{CB539952-2F18-4F02-AF3D-928D0441DD67}" destId="{B7F56E3E-7E01-4A57-820F-D0A2D19CE9F9}" srcOrd="4" destOrd="0" presId="urn:microsoft.com/office/officeart/2005/8/layout/chevron2"/>
    <dgm:cxn modelId="{18BCB482-3827-4935-B3E4-7898507D5915}" type="presParOf" srcId="{B7F56E3E-7E01-4A57-820F-D0A2D19CE9F9}" destId="{F1B8A7FA-37B7-4EA7-999A-DF38C96F0E0F}" srcOrd="0" destOrd="0" presId="urn:microsoft.com/office/officeart/2005/8/layout/chevron2"/>
    <dgm:cxn modelId="{918C1167-6873-48C3-95AE-7CF8A93A98C3}" type="presParOf" srcId="{B7F56E3E-7E01-4A57-820F-D0A2D19CE9F9}" destId="{806C61FE-725E-4283-9710-D6E8471067EF}" srcOrd="1" destOrd="0" presId="urn:microsoft.com/office/officeart/2005/8/layout/chevron2"/>
    <dgm:cxn modelId="{6992EECC-B0A1-4338-826C-2099D22C8CB5}" type="presParOf" srcId="{CB539952-2F18-4F02-AF3D-928D0441DD67}" destId="{757A3FB9-00EF-456E-ABA0-BADCD9ECDA2E}" srcOrd="5" destOrd="0" presId="urn:microsoft.com/office/officeart/2005/8/layout/chevron2"/>
    <dgm:cxn modelId="{091EC7BF-AF50-41D3-94F4-BD299CDB9F6A}" type="presParOf" srcId="{CB539952-2F18-4F02-AF3D-928D0441DD67}" destId="{9B93C7C0-819D-4CF5-90FE-A8BB1554C7E7}" srcOrd="6" destOrd="0" presId="urn:microsoft.com/office/officeart/2005/8/layout/chevron2"/>
    <dgm:cxn modelId="{E3FDE138-1A68-4D62-8ED8-D6E0A6CE8896}" type="presParOf" srcId="{9B93C7C0-819D-4CF5-90FE-A8BB1554C7E7}" destId="{512856E9-2549-4F3D-8237-CE5E6F91E4BA}" srcOrd="0" destOrd="0" presId="urn:microsoft.com/office/officeart/2005/8/layout/chevron2"/>
    <dgm:cxn modelId="{61AFF836-EEDF-461F-9F50-FDBEF7744587}" type="presParOf" srcId="{9B93C7C0-819D-4CF5-90FE-A8BB1554C7E7}" destId="{AEC728C0-F69B-4A94-9AE2-8344FC58AB82}" srcOrd="1" destOrd="0" presId="urn:microsoft.com/office/officeart/2005/8/layout/chevron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3E26BE-388C-4C45-969F-06225576B3F9}">
      <dsp:nvSpPr>
        <dsp:cNvPr id="0" name=""/>
        <dsp:cNvSpPr/>
      </dsp:nvSpPr>
      <dsp:spPr>
        <a:xfrm rot="5400000">
          <a:off x="-175979" y="179763"/>
          <a:ext cx="1173194" cy="821236"/>
        </a:xfrm>
        <a:prstGeom prst="chevron">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100000"/>
            </a:lnSpc>
            <a:spcBef>
              <a:spcPct val="0"/>
            </a:spcBef>
            <a:spcAft>
              <a:spcPct val="35000"/>
            </a:spcAft>
            <a:buNone/>
          </a:pPr>
          <a:r>
            <a:rPr lang="en-GB" sz="2200" kern="1200" dirty="0"/>
            <a:t>અ</a:t>
          </a:r>
          <a:endParaRPr lang="en-US" sz="2200" kern="1200" dirty="0"/>
        </a:p>
      </dsp:txBody>
      <dsp:txXfrm rot="-5400000">
        <a:off x="0" y="414402"/>
        <a:ext cx="821236" cy="351958"/>
      </dsp:txXfrm>
    </dsp:sp>
    <dsp:sp modelId="{A986AE96-28BB-44C5-A9D8-A45BFF216D28}">
      <dsp:nvSpPr>
        <dsp:cNvPr id="0" name=""/>
        <dsp:cNvSpPr/>
      </dsp:nvSpPr>
      <dsp:spPr>
        <a:xfrm rot="5400000">
          <a:off x="4088511" y="-3263490"/>
          <a:ext cx="762977" cy="7297527"/>
        </a:xfrm>
        <a:prstGeom prst="round2Same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100000"/>
            </a:lnSpc>
            <a:spcBef>
              <a:spcPct val="0"/>
            </a:spcBef>
            <a:spcAft>
              <a:spcPct val="15000"/>
            </a:spcAft>
            <a:buChar char="•"/>
          </a:pPr>
          <a:endParaRPr lang="en-US" sz="2200" kern="12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200" b="0" i="0" kern="1200" dirty="0">
              <a:solidFill>
                <a:srgbClr val="1F1F1F"/>
              </a:solidFill>
              <a:effectLst/>
              <a:latin typeface="inherit"/>
            </a:rPr>
            <a:t> </a:t>
          </a:r>
          <a:r>
            <a:rPr lang="gu-IN" sz="2200" b="1" i="0" kern="1200" dirty="0">
              <a:solidFill>
                <a:srgbClr val="1F1F1F"/>
              </a:solidFill>
              <a:effectLst/>
              <a:latin typeface="inherit"/>
            </a:rPr>
            <a:t>હા, સમાનતાનો અધિકાર </a:t>
          </a:r>
          <a:r>
            <a:rPr lang="gu-IN" sz="2200" b="1" i="0" kern="1200" dirty="0" err="1">
              <a:solidFill>
                <a:srgbClr val="1F1F1F"/>
              </a:solidFill>
              <a:effectLst/>
              <a:latin typeface="inherit"/>
            </a:rPr>
            <a:t>અસ્પૃશ્યતાને</a:t>
          </a:r>
          <a:r>
            <a:rPr lang="gu-IN" sz="2200" b="1" i="0" kern="1200" dirty="0">
              <a:solidFill>
                <a:srgbClr val="1F1F1F"/>
              </a:solidFill>
              <a:effectLst/>
              <a:latin typeface="inherit"/>
            </a:rPr>
            <a:t> નાબૂદ કરે છે. તે પદવીઓ પણ નાબૂદ કરે છે - સાહેબ, રાય બહાદુર</a:t>
          </a:r>
        </a:p>
        <a:p>
          <a:pPr algn="l">
            <a:lnSpc>
              <a:spcPct val="100000"/>
            </a:lnSpc>
          </a:pPr>
          <a:endParaRPr lang="en-US" sz="2200" kern="1200" dirty="0">
            <a:solidFill>
              <a:schemeClr val="tx1"/>
            </a:solidFill>
          </a:endParaRPr>
        </a:p>
      </dsp:txBody>
      <dsp:txXfrm rot="-5400000">
        <a:off x="821237" y="41029"/>
        <a:ext cx="7260282" cy="688487"/>
      </dsp:txXfrm>
    </dsp:sp>
    <dsp:sp modelId="{F2529B60-738A-436E-A121-A2F9303FF23A}">
      <dsp:nvSpPr>
        <dsp:cNvPr id="0" name=""/>
        <dsp:cNvSpPr/>
      </dsp:nvSpPr>
      <dsp:spPr>
        <a:xfrm rot="5400000">
          <a:off x="-175979" y="1207932"/>
          <a:ext cx="1173194" cy="821236"/>
        </a:xfrm>
        <a:prstGeom prst="chevron">
          <a:avLst/>
        </a:prstGeom>
        <a:solidFill>
          <a:schemeClr val="accent4">
            <a:hueOff val="-1488257"/>
            <a:satOff val="8966"/>
            <a:lumOff val="719"/>
            <a:alphaOff val="0"/>
          </a:schemeClr>
        </a:solidFill>
        <a:ln w="25400" cap="flat" cmpd="sng" algn="ctr">
          <a:solidFill>
            <a:schemeClr val="accent4">
              <a:hueOff val="-1488257"/>
              <a:satOff val="8966"/>
              <a:lumOff val="71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100000"/>
            </a:lnSpc>
            <a:spcBef>
              <a:spcPct val="0"/>
            </a:spcBef>
            <a:spcAft>
              <a:spcPct val="35000"/>
            </a:spcAft>
            <a:buNone/>
          </a:pPr>
          <a:r>
            <a:rPr lang="en-GB" sz="2200" kern="1200" dirty="0"/>
            <a:t>બ</a:t>
          </a:r>
          <a:endParaRPr lang="en-US" sz="2200" kern="1200" dirty="0"/>
        </a:p>
      </dsp:txBody>
      <dsp:txXfrm rot="-5400000">
        <a:off x="0" y="1442571"/>
        <a:ext cx="821236" cy="351958"/>
      </dsp:txXfrm>
    </dsp:sp>
    <dsp:sp modelId="{A62A8B4B-997C-49C3-9180-8A84D5DB60E4}">
      <dsp:nvSpPr>
        <dsp:cNvPr id="0" name=""/>
        <dsp:cNvSpPr/>
      </dsp:nvSpPr>
      <dsp:spPr>
        <a:xfrm rot="5400000">
          <a:off x="4088711" y="-2235522"/>
          <a:ext cx="762576" cy="7297527"/>
        </a:xfrm>
        <a:prstGeom prst="round2SameRect">
          <a:avLst/>
        </a:prstGeom>
        <a:solidFill>
          <a:schemeClr val="lt1">
            <a:alpha val="90000"/>
            <a:hueOff val="0"/>
            <a:satOff val="0"/>
            <a:lumOff val="0"/>
            <a:alphaOff val="0"/>
          </a:schemeClr>
        </a:solidFill>
        <a:ln w="25400" cap="flat" cmpd="sng" algn="ctr">
          <a:solidFill>
            <a:schemeClr val="accent4">
              <a:hueOff val="-1488257"/>
              <a:satOff val="8966"/>
              <a:lumOff val="71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rtl="0">
            <a:lnSpc>
              <a:spcPct val="100000"/>
            </a:lnSpc>
            <a:spcBef>
              <a:spcPct val="0"/>
            </a:spcBef>
            <a:spcAft>
              <a:spcPct val="15000"/>
            </a:spcAft>
            <a:buChar char="•"/>
          </a:pPr>
          <a:r>
            <a:rPr lang="gu-IN" sz="2200" b="1" i="0" kern="1200" dirty="0">
              <a:solidFill>
                <a:srgbClr val="1F1F1F"/>
              </a:solidFill>
              <a:effectLst/>
              <a:latin typeface="inherit"/>
            </a:rPr>
            <a:t>ભારતના </a:t>
          </a:r>
          <a:r>
            <a:rPr lang="gu-IN" sz="2200" b="1" i="0" kern="1200" dirty="0" err="1">
              <a:solidFill>
                <a:srgbClr val="1F1F1F"/>
              </a:solidFill>
              <a:effectLst/>
              <a:latin typeface="inherit"/>
            </a:rPr>
            <a:t>નાગરિકોને</a:t>
          </a:r>
          <a:r>
            <a:rPr lang="gu-IN" sz="2200" b="1" i="0" kern="1200" dirty="0">
              <a:solidFill>
                <a:srgbClr val="1F1F1F"/>
              </a:solidFill>
              <a:effectLst/>
              <a:latin typeface="inherit"/>
            </a:rPr>
            <a:t> ફક્ત લશ્કરી અને શૈક્ષણિક </a:t>
          </a:r>
          <a:r>
            <a:rPr lang="gu-IN" sz="2200" b="1" i="0" kern="1200" dirty="0" err="1">
              <a:solidFill>
                <a:srgbClr val="1F1F1F"/>
              </a:solidFill>
              <a:effectLst/>
              <a:latin typeface="inherit"/>
            </a:rPr>
            <a:t>ભિન્નતાઓ</a:t>
          </a:r>
          <a:r>
            <a:rPr lang="gu-IN" sz="2200" b="1" i="0" kern="1200" dirty="0">
              <a:solidFill>
                <a:srgbClr val="1F1F1F"/>
              </a:solidFill>
              <a:effectLst/>
              <a:latin typeface="inherit"/>
            </a:rPr>
            <a:t> જ આપી શકાય છે.</a:t>
          </a:r>
        </a:p>
      </dsp:txBody>
      <dsp:txXfrm rot="-5400000">
        <a:off x="821236" y="1069179"/>
        <a:ext cx="7260301" cy="688124"/>
      </dsp:txXfrm>
    </dsp:sp>
    <dsp:sp modelId="{F1B8A7FA-37B7-4EA7-999A-DF38C96F0E0F}">
      <dsp:nvSpPr>
        <dsp:cNvPr id="0" name=""/>
        <dsp:cNvSpPr/>
      </dsp:nvSpPr>
      <dsp:spPr>
        <a:xfrm rot="5400000">
          <a:off x="-175979" y="2304257"/>
          <a:ext cx="1173194" cy="821236"/>
        </a:xfrm>
        <a:prstGeom prst="chevron">
          <a:avLst/>
        </a:prstGeom>
        <a:solidFill>
          <a:schemeClr val="accent4">
            <a:hueOff val="-2976513"/>
            <a:satOff val="17933"/>
            <a:lumOff val="1437"/>
            <a:alphaOff val="0"/>
          </a:schemeClr>
        </a:solidFill>
        <a:ln w="25400" cap="flat" cmpd="sng" algn="ctr">
          <a:solidFill>
            <a:schemeClr val="accent4">
              <a:hueOff val="-2976513"/>
              <a:satOff val="17933"/>
              <a:lumOff val="143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100000"/>
            </a:lnSpc>
            <a:spcBef>
              <a:spcPct val="0"/>
            </a:spcBef>
            <a:spcAft>
              <a:spcPct val="35000"/>
            </a:spcAft>
            <a:buNone/>
          </a:pPr>
          <a:r>
            <a:rPr lang="en-GB" sz="2200" kern="1200" dirty="0"/>
            <a:t>ક</a:t>
          </a:r>
          <a:endParaRPr lang="en-US" sz="2200" kern="1200" dirty="0"/>
        </a:p>
      </dsp:txBody>
      <dsp:txXfrm rot="-5400000">
        <a:off x="0" y="2538896"/>
        <a:ext cx="821236" cy="351958"/>
      </dsp:txXfrm>
    </dsp:sp>
    <dsp:sp modelId="{806C61FE-725E-4283-9710-D6E8471067EF}">
      <dsp:nvSpPr>
        <dsp:cNvPr id="0" name=""/>
        <dsp:cNvSpPr/>
      </dsp:nvSpPr>
      <dsp:spPr>
        <a:xfrm rot="5400000">
          <a:off x="4020556" y="-1139197"/>
          <a:ext cx="898887" cy="7297527"/>
        </a:xfrm>
        <a:prstGeom prst="round2SameRect">
          <a:avLst/>
        </a:prstGeom>
        <a:solidFill>
          <a:schemeClr val="lt1">
            <a:alpha val="90000"/>
            <a:hueOff val="0"/>
            <a:satOff val="0"/>
            <a:lumOff val="0"/>
            <a:alphaOff val="0"/>
          </a:schemeClr>
        </a:solidFill>
        <a:ln w="25400" cap="flat" cmpd="sng" algn="ctr">
          <a:solidFill>
            <a:schemeClr val="accent4">
              <a:hueOff val="-2976513"/>
              <a:satOff val="17933"/>
              <a:lumOff val="143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t" anchorCtr="0">
          <a:no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200" b="0" i="0" kern="1200" dirty="0">
              <a:solidFill>
                <a:srgbClr val="1F1F1F"/>
              </a:solidFill>
              <a:effectLst/>
              <a:latin typeface="inherit"/>
            </a:rPr>
            <a:t> </a:t>
          </a:r>
          <a:r>
            <a:rPr lang="gu-IN" sz="2200" b="1" i="0" kern="1200" dirty="0">
              <a:solidFill>
                <a:srgbClr val="1F1F1F"/>
              </a:solidFill>
              <a:effectLst/>
              <a:latin typeface="inherit"/>
            </a:rPr>
            <a:t>નાગરિકો કોઈપણ વિદેશી રાજ્યના </a:t>
          </a:r>
          <a:r>
            <a:rPr lang="en-GB" sz="2200" b="1" i="0" kern="1200" dirty="0" err="1">
              <a:solidFill>
                <a:srgbClr val="1F1F1F"/>
              </a:solidFill>
              <a:effectLst/>
              <a:latin typeface="inherit"/>
            </a:rPr>
            <a:t>અધિકાર</a:t>
          </a:r>
          <a:r>
            <a:rPr lang="en-GB" sz="2200" b="1" i="0" kern="1200" dirty="0">
              <a:solidFill>
                <a:srgbClr val="1F1F1F"/>
              </a:solidFill>
              <a:effectLst/>
              <a:latin typeface="inherit"/>
            </a:rPr>
            <a:t> </a:t>
          </a:r>
          <a:r>
            <a:rPr lang="gu-IN" sz="2200" b="1" i="0" kern="1200" dirty="0">
              <a:solidFill>
                <a:srgbClr val="1F1F1F"/>
              </a:solidFill>
              <a:effectLst/>
              <a:latin typeface="inherit"/>
            </a:rPr>
            <a:t>સ્વીકારી શકતા નથી</a:t>
          </a:r>
          <a:r>
            <a:rPr lang="en-GB" sz="2200" b="1" i="0" kern="1200" dirty="0">
              <a:solidFill>
                <a:srgbClr val="1F1F1F"/>
              </a:solidFill>
              <a:effectLst/>
              <a:latin typeface="inherit"/>
            </a:rPr>
            <a:t>. </a:t>
          </a:r>
          <a:endParaRPr lang="en-US" sz="2200" kern="1200" dirty="0">
            <a:solidFill>
              <a:schemeClr val="tx1"/>
            </a:solidFill>
          </a:endParaRPr>
        </a:p>
      </dsp:txBody>
      <dsp:txXfrm rot="-5400000">
        <a:off x="821236" y="2104003"/>
        <a:ext cx="7253647" cy="811127"/>
      </dsp:txXfrm>
    </dsp:sp>
    <dsp:sp modelId="{512856E9-2549-4F3D-8237-CE5E6F91E4BA}">
      <dsp:nvSpPr>
        <dsp:cNvPr id="0" name=""/>
        <dsp:cNvSpPr/>
      </dsp:nvSpPr>
      <dsp:spPr>
        <a:xfrm rot="5400000">
          <a:off x="-175979" y="3336210"/>
          <a:ext cx="1173194" cy="821236"/>
        </a:xfrm>
        <a:prstGeom prst="chevron">
          <a:avLst/>
        </a:prstGeom>
        <a:solidFill>
          <a:schemeClr val="accent4">
            <a:hueOff val="-4464770"/>
            <a:satOff val="26899"/>
            <a:lumOff val="2156"/>
            <a:alphaOff val="0"/>
          </a:schemeClr>
        </a:solidFill>
        <a:ln w="25400" cap="flat" cmpd="sng" algn="ctr">
          <a:solidFill>
            <a:schemeClr val="accent4">
              <a:hueOff val="-4464770"/>
              <a:satOff val="26899"/>
              <a:lumOff val="215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100000"/>
            </a:lnSpc>
            <a:spcBef>
              <a:spcPct val="0"/>
            </a:spcBef>
            <a:spcAft>
              <a:spcPct val="35000"/>
            </a:spcAft>
            <a:buNone/>
          </a:pPr>
          <a:r>
            <a:rPr lang="en-GB" sz="2200" kern="1200" dirty="0"/>
            <a:t>ડ</a:t>
          </a:r>
          <a:endParaRPr lang="en-US" sz="2200" kern="1200" dirty="0"/>
        </a:p>
      </dsp:txBody>
      <dsp:txXfrm rot="-5400000">
        <a:off x="0" y="3570849"/>
        <a:ext cx="821236" cy="351958"/>
      </dsp:txXfrm>
    </dsp:sp>
    <dsp:sp modelId="{AEC728C0-F69B-4A94-9AE2-8344FC58AB82}">
      <dsp:nvSpPr>
        <dsp:cNvPr id="0" name=""/>
        <dsp:cNvSpPr/>
      </dsp:nvSpPr>
      <dsp:spPr>
        <a:xfrm rot="5400000">
          <a:off x="4088711" y="-111028"/>
          <a:ext cx="762576" cy="7297527"/>
        </a:xfrm>
        <a:prstGeom prst="round2SameRect">
          <a:avLst/>
        </a:prstGeom>
        <a:solidFill>
          <a:schemeClr val="lt1">
            <a:alpha val="90000"/>
            <a:hueOff val="0"/>
            <a:satOff val="0"/>
            <a:lumOff val="0"/>
            <a:alphaOff val="0"/>
          </a:schemeClr>
        </a:solidFill>
        <a:ln w="25400" cap="flat" cmpd="sng" algn="ctr">
          <a:solidFill>
            <a:schemeClr val="accent4">
              <a:hueOff val="-4464770"/>
              <a:satOff val="26899"/>
              <a:lumOff val="215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rtl="0">
            <a:lnSpc>
              <a:spcPct val="100000"/>
            </a:lnSpc>
            <a:spcBef>
              <a:spcPct val="0"/>
            </a:spcBef>
            <a:spcAft>
              <a:spcPct val="15000"/>
            </a:spcAft>
            <a:buChar char="•"/>
          </a:pPr>
          <a:r>
            <a:rPr lang="gu-IN" sz="2200" b="1" i="0" kern="1200" dirty="0">
              <a:solidFill>
                <a:srgbClr val="1F1F1F"/>
              </a:solidFill>
              <a:effectLst/>
              <a:latin typeface="inherit"/>
            </a:rPr>
            <a:t>રાજ્ય </a:t>
          </a:r>
          <a:r>
            <a:rPr lang="gu-IN" sz="2200" b="1" i="0" kern="1200" dirty="0" err="1">
              <a:solidFill>
                <a:srgbClr val="1F1F1F"/>
              </a:solidFill>
              <a:effectLst/>
              <a:latin typeface="inherit"/>
            </a:rPr>
            <a:t>નાગરિકોને</a:t>
          </a:r>
          <a:r>
            <a:rPr lang="gu-IN" sz="2200" b="1" i="0" kern="1200" dirty="0">
              <a:solidFill>
                <a:srgbClr val="1F1F1F"/>
              </a:solidFill>
              <a:effectLst/>
              <a:latin typeface="inherit"/>
            </a:rPr>
            <a:t> તેમની અસાધારણ સેવા બદલ પદ્મ વિભૂષણ/પદ્મ </a:t>
          </a:r>
          <a:r>
            <a:rPr lang="gu-IN" sz="2200" b="1" i="0" kern="1200" dirty="0" err="1">
              <a:solidFill>
                <a:srgbClr val="1F1F1F"/>
              </a:solidFill>
              <a:effectLst/>
              <a:latin typeface="inherit"/>
            </a:rPr>
            <a:t>ભૂષણથી</a:t>
          </a:r>
          <a:r>
            <a:rPr lang="gu-IN" sz="2200" b="1" i="0" kern="1200" dirty="0">
              <a:solidFill>
                <a:srgbClr val="1F1F1F"/>
              </a:solidFill>
              <a:effectLst/>
              <a:latin typeface="inherit"/>
            </a:rPr>
            <a:t> સન્માનિત કરે છે.</a:t>
          </a:r>
        </a:p>
      </dsp:txBody>
      <dsp:txXfrm rot="-5400000">
        <a:off x="821236" y="3193673"/>
        <a:ext cx="7260301" cy="688124"/>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IN"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Google Shape;3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 name="Google Shape;35;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IN" sz="1200" b="1" i="0" u="none" strike="noStrike">
                <a:solidFill>
                  <a:schemeClr val="dk1"/>
                </a:solidFill>
                <a:latin typeface="Calibri"/>
                <a:ea typeface="Calibri"/>
                <a:cs typeface="Calibri"/>
                <a:sym typeface="Calibri"/>
              </a:rPr>
              <a:t>Notes for Teacher</a:t>
            </a:r>
            <a:r>
              <a:rPr lang="en-IN" sz="1200" b="0" i="0" u="none" strike="noStrike">
                <a:solidFill>
                  <a:schemeClr val="dk1"/>
                </a:solidFill>
                <a:latin typeface="Calibri"/>
                <a:ea typeface="Calibri"/>
                <a:cs typeface="Calibri"/>
                <a:sym typeface="Calibri"/>
              </a:rPr>
              <a:t> - &lt; Information for further reference or explanation &gt;</a:t>
            </a:r>
            <a:endParaRPr b="0"/>
          </a:p>
          <a:p>
            <a:pPr marL="0" lvl="0" indent="0" algn="l" rtl="0">
              <a:spcBef>
                <a:spcPts val="0"/>
              </a:spcBef>
              <a:spcAft>
                <a:spcPts val="0"/>
              </a:spcAft>
              <a:buNone/>
            </a:pPr>
            <a:r>
              <a:rPr lang="en-IN" b="0"/>
              <a:t/>
            </a:r>
            <a:br>
              <a:rPr lang="en-IN" b="0"/>
            </a:br>
            <a:r>
              <a:rPr lang="en-IN" sz="1200" b="1" i="0" u="none" strike="noStrike">
                <a:solidFill>
                  <a:schemeClr val="dk1"/>
                </a:solidFill>
                <a:latin typeface="Calibri"/>
                <a:ea typeface="Calibri"/>
                <a:cs typeface="Calibri"/>
                <a:sym typeface="Calibri"/>
              </a:rPr>
              <a:t>Suggestions: </a:t>
            </a:r>
            <a:r>
              <a:rPr lang="en-IN" sz="1200" b="0" i="0" u="none" strike="noStrike">
                <a:solidFill>
                  <a:schemeClr val="dk1"/>
                </a:solidFill>
                <a:latin typeface="Calibri"/>
                <a:ea typeface="Calibri"/>
                <a:cs typeface="Calibri"/>
                <a:sym typeface="Calibri"/>
              </a:rPr>
              <a:t>&lt;Ideas/ Images/ Animations / Others – To make better representation of the content &gt;</a:t>
            </a:r>
            <a:br>
              <a:rPr lang="en-IN" sz="1200" b="0" i="0" u="none" strike="noStrike">
                <a:solidFill>
                  <a:schemeClr val="dk1"/>
                </a:solidFill>
                <a:latin typeface="Calibri"/>
                <a:ea typeface="Calibri"/>
                <a:cs typeface="Calibri"/>
                <a:sym typeface="Calibri"/>
              </a:rPr>
            </a:br>
            <a:endParaRPr b="0"/>
          </a:p>
          <a:p>
            <a:pPr marL="0" lvl="0" indent="0" algn="l" rtl="0">
              <a:spcBef>
                <a:spcPts val="0"/>
              </a:spcBef>
              <a:spcAft>
                <a:spcPts val="0"/>
              </a:spcAft>
              <a:buNone/>
            </a:pPr>
            <a:r>
              <a:rPr lang="en-IN" sz="1200" b="1" i="0" u="none" strike="noStrike">
                <a:solidFill>
                  <a:schemeClr val="dk1"/>
                </a:solidFill>
                <a:latin typeface="Calibri"/>
                <a:ea typeface="Calibri"/>
                <a:cs typeface="Calibri"/>
                <a:sym typeface="Calibri"/>
              </a:rPr>
              <a:t>Source of Multimedia used in this slide - </a:t>
            </a:r>
            <a:r>
              <a:rPr lang="en-IN" sz="1200" b="0" i="0" u="none" strike="noStrike">
                <a:solidFill>
                  <a:schemeClr val="dk1"/>
                </a:solidFill>
                <a:latin typeface="Calibri"/>
                <a:ea typeface="Calibri"/>
                <a:cs typeface="Calibri"/>
                <a:sym typeface="Calibri"/>
              </a:rPr>
              <a:t> &lt;Please provide source URL where we find the image and the license agreement&gt; </a:t>
            </a:r>
            <a:endParaRPr b="0"/>
          </a:p>
          <a:p>
            <a:pPr marL="0" lvl="0" indent="0" algn="l" rtl="0">
              <a:spcBef>
                <a:spcPts val="0"/>
              </a:spcBef>
              <a:spcAft>
                <a:spcPts val="0"/>
              </a:spcAft>
              <a:buNone/>
            </a:pPr>
            <a:endParaRPr/>
          </a:p>
        </p:txBody>
      </p:sp>
      <p:sp>
        <p:nvSpPr>
          <p:cNvPr id="36" name="Google Shape;36;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pPr marL="0" lvl="0" indent="0" algn="r" rtl="0">
                <a:spcBef>
                  <a:spcPts val="0"/>
                </a:spcBef>
                <a:spcAft>
                  <a:spcPts val="0"/>
                </a:spcAft>
                <a:buNone/>
              </a:pP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a:extLst>
            <a:ext uri="{FF2B5EF4-FFF2-40B4-BE49-F238E27FC236}">
              <a16:creationId xmlns:a16="http://schemas.microsoft.com/office/drawing/2014/main" xmlns="" id="{B8F60F46-B11E-A242-47E6-543919FAE23B}"/>
            </a:ext>
          </a:extLst>
        </p:cNvPr>
        <p:cNvGrpSpPr/>
        <p:nvPr/>
      </p:nvGrpSpPr>
      <p:grpSpPr>
        <a:xfrm>
          <a:off x="0" y="0"/>
          <a:ext cx="0" cy="0"/>
          <a:chOff x="0" y="0"/>
          <a:chExt cx="0" cy="0"/>
        </a:xfrm>
      </p:grpSpPr>
      <p:sp>
        <p:nvSpPr>
          <p:cNvPr id="34" name="Google Shape;34;p2:notes">
            <a:extLst>
              <a:ext uri="{FF2B5EF4-FFF2-40B4-BE49-F238E27FC236}">
                <a16:creationId xmlns:a16="http://schemas.microsoft.com/office/drawing/2014/main" xmlns="" id="{23801098-0124-56BB-83D4-AC39D730F88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 name="Google Shape;35;p2:notes">
            <a:extLst>
              <a:ext uri="{FF2B5EF4-FFF2-40B4-BE49-F238E27FC236}">
                <a16:creationId xmlns:a16="http://schemas.microsoft.com/office/drawing/2014/main" xmlns="" id="{4BEAD5FA-9FE0-5F9A-52EE-664964575C3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IN" sz="1200" b="1" i="0" u="none" strike="noStrike">
                <a:solidFill>
                  <a:schemeClr val="dk1"/>
                </a:solidFill>
                <a:latin typeface="Calibri"/>
                <a:ea typeface="Calibri"/>
                <a:cs typeface="Calibri"/>
                <a:sym typeface="Calibri"/>
              </a:rPr>
              <a:t>Notes for Teacher</a:t>
            </a:r>
            <a:r>
              <a:rPr lang="en-IN" sz="1200" b="0" i="0" u="none" strike="noStrike">
                <a:solidFill>
                  <a:schemeClr val="dk1"/>
                </a:solidFill>
                <a:latin typeface="Calibri"/>
                <a:ea typeface="Calibri"/>
                <a:cs typeface="Calibri"/>
                <a:sym typeface="Calibri"/>
              </a:rPr>
              <a:t> - &lt; Information for further reference or explanation &gt;</a:t>
            </a:r>
            <a:endParaRPr b="0"/>
          </a:p>
          <a:p>
            <a:pPr marL="0" lvl="0" indent="0" algn="l" rtl="0">
              <a:spcBef>
                <a:spcPts val="0"/>
              </a:spcBef>
              <a:spcAft>
                <a:spcPts val="0"/>
              </a:spcAft>
              <a:buNone/>
            </a:pPr>
            <a:r>
              <a:rPr lang="en-IN" b="0"/>
              <a:t/>
            </a:r>
            <a:br>
              <a:rPr lang="en-IN" b="0"/>
            </a:br>
            <a:r>
              <a:rPr lang="en-IN" sz="1200" b="1" i="0" u="none" strike="noStrike">
                <a:solidFill>
                  <a:schemeClr val="dk1"/>
                </a:solidFill>
                <a:latin typeface="Calibri"/>
                <a:ea typeface="Calibri"/>
                <a:cs typeface="Calibri"/>
                <a:sym typeface="Calibri"/>
              </a:rPr>
              <a:t>Suggestions: </a:t>
            </a:r>
            <a:r>
              <a:rPr lang="en-IN" sz="1200" b="0" i="0" u="none" strike="noStrike">
                <a:solidFill>
                  <a:schemeClr val="dk1"/>
                </a:solidFill>
                <a:latin typeface="Calibri"/>
                <a:ea typeface="Calibri"/>
                <a:cs typeface="Calibri"/>
                <a:sym typeface="Calibri"/>
              </a:rPr>
              <a:t>&lt;Ideas/ Images/ Animations / Others – To make better representation of the content &gt;</a:t>
            </a:r>
            <a:br>
              <a:rPr lang="en-IN" sz="1200" b="0" i="0" u="none" strike="noStrike">
                <a:solidFill>
                  <a:schemeClr val="dk1"/>
                </a:solidFill>
                <a:latin typeface="Calibri"/>
                <a:ea typeface="Calibri"/>
                <a:cs typeface="Calibri"/>
                <a:sym typeface="Calibri"/>
              </a:rPr>
            </a:br>
            <a:endParaRPr b="0"/>
          </a:p>
          <a:p>
            <a:pPr marL="0" lvl="0" indent="0" algn="l" rtl="0">
              <a:spcBef>
                <a:spcPts val="0"/>
              </a:spcBef>
              <a:spcAft>
                <a:spcPts val="0"/>
              </a:spcAft>
              <a:buNone/>
            </a:pPr>
            <a:r>
              <a:rPr lang="en-IN" sz="1200" b="1" i="0" u="none" strike="noStrike">
                <a:solidFill>
                  <a:schemeClr val="dk1"/>
                </a:solidFill>
                <a:latin typeface="Calibri"/>
                <a:ea typeface="Calibri"/>
                <a:cs typeface="Calibri"/>
                <a:sym typeface="Calibri"/>
              </a:rPr>
              <a:t>Source of Multimedia used in this slide - </a:t>
            </a:r>
            <a:r>
              <a:rPr lang="en-IN" sz="1200" b="0" i="0" u="none" strike="noStrike">
                <a:solidFill>
                  <a:schemeClr val="dk1"/>
                </a:solidFill>
                <a:latin typeface="Calibri"/>
                <a:ea typeface="Calibri"/>
                <a:cs typeface="Calibri"/>
                <a:sym typeface="Calibri"/>
              </a:rPr>
              <a:t> &lt;Please provide source URL where we find the image and the license agreement&gt; </a:t>
            </a:r>
            <a:endParaRPr b="0"/>
          </a:p>
          <a:p>
            <a:pPr marL="0" lvl="0" indent="0" algn="l" rtl="0">
              <a:spcBef>
                <a:spcPts val="0"/>
              </a:spcBef>
              <a:spcAft>
                <a:spcPts val="0"/>
              </a:spcAft>
              <a:buNone/>
            </a:pPr>
            <a:endParaRPr/>
          </a:p>
        </p:txBody>
      </p:sp>
      <p:sp>
        <p:nvSpPr>
          <p:cNvPr id="36" name="Google Shape;36;p2:notes">
            <a:extLst>
              <a:ext uri="{FF2B5EF4-FFF2-40B4-BE49-F238E27FC236}">
                <a16:creationId xmlns:a16="http://schemas.microsoft.com/office/drawing/2014/main" xmlns="" id="{281A353F-C392-AD22-C487-0E73BEFC8CD3}"/>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pPr marL="0" lvl="0" indent="0" algn="r" rtl="0">
                <a:spcBef>
                  <a:spcPts val="0"/>
                </a:spcBef>
                <a:spcAft>
                  <a:spcPts val="0"/>
                </a:spcAft>
                <a:buNone/>
              </a:pPr>
              <a:t>2</a:t>
            </a:fld>
            <a:endParaRPr/>
          </a:p>
        </p:txBody>
      </p:sp>
    </p:spTree>
    <p:extLst>
      <p:ext uri="{BB962C8B-B14F-4D97-AF65-F5344CB8AC3E}">
        <p14:creationId xmlns:p14="http://schemas.microsoft.com/office/powerpoint/2010/main" xmlns="" val="37253357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IN"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3</a:t>
            </a:fld>
            <a:endParaRPr lang="en-IN"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xmlns="" val="839906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Google Shape;3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 name="Google Shape;40;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IN" sz="1200" b="1" i="0" u="none" strike="noStrike">
                <a:solidFill>
                  <a:schemeClr val="dk1"/>
                </a:solidFill>
                <a:latin typeface="Calibri"/>
                <a:ea typeface="Calibri"/>
                <a:cs typeface="Calibri"/>
                <a:sym typeface="Calibri"/>
              </a:rPr>
              <a:t>Notes for Teacher</a:t>
            </a:r>
            <a:r>
              <a:rPr lang="en-IN" sz="1200" b="0" i="0" u="none" strike="noStrike">
                <a:solidFill>
                  <a:schemeClr val="dk1"/>
                </a:solidFill>
                <a:latin typeface="Calibri"/>
                <a:ea typeface="Calibri"/>
                <a:cs typeface="Calibri"/>
                <a:sym typeface="Calibri"/>
              </a:rPr>
              <a:t> - &lt; Information for further reference or explanation &gt;</a:t>
            </a:r>
            <a:endParaRPr b="0"/>
          </a:p>
          <a:p>
            <a:pPr marL="0" lvl="0" indent="0" algn="l" rtl="0">
              <a:spcBef>
                <a:spcPts val="0"/>
              </a:spcBef>
              <a:spcAft>
                <a:spcPts val="0"/>
              </a:spcAft>
              <a:buNone/>
            </a:pPr>
            <a:r>
              <a:rPr lang="en-IN" b="0"/>
              <a:t/>
            </a:r>
            <a:br>
              <a:rPr lang="en-IN" b="0"/>
            </a:br>
            <a:r>
              <a:rPr lang="en-IN" sz="1200" b="1" i="0" u="none" strike="noStrike">
                <a:solidFill>
                  <a:schemeClr val="dk1"/>
                </a:solidFill>
                <a:latin typeface="Calibri"/>
                <a:ea typeface="Calibri"/>
                <a:cs typeface="Calibri"/>
                <a:sym typeface="Calibri"/>
              </a:rPr>
              <a:t>Suggestions: </a:t>
            </a:r>
            <a:r>
              <a:rPr lang="en-IN" sz="1200" b="0" i="0" u="none" strike="noStrike">
                <a:solidFill>
                  <a:schemeClr val="dk1"/>
                </a:solidFill>
                <a:latin typeface="Calibri"/>
                <a:ea typeface="Calibri"/>
                <a:cs typeface="Calibri"/>
                <a:sym typeface="Calibri"/>
              </a:rPr>
              <a:t>&lt;Ideas/ Images/ Animations / Others – To make better representation of the content &gt;</a:t>
            </a:r>
            <a:br>
              <a:rPr lang="en-IN" sz="1200" b="0" i="0" u="none" strike="noStrike">
                <a:solidFill>
                  <a:schemeClr val="dk1"/>
                </a:solidFill>
                <a:latin typeface="Calibri"/>
                <a:ea typeface="Calibri"/>
                <a:cs typeface="Calibri"/>
                <a:sym typeface="Calibri"/>
              </a:rPr>
            </a:br>
            <a:endParaRPr b="0"/>
          </a:p>
          <a:p>
            <a:pPr marL="0" lvl="0" indent="0" algn="l" rtl="0">
              <a:spcBef>
                <a:spcPts val="0"/>
              </a:spcBef>
              <a:spcAft>
                <a:spcPts val="0"/>
              </a:spcAft>
              <a:buNone/>
            </a:pPr>
            <a:r>
              <a:rPr lang="en-IN" sz="1200" b="1" i="0" u="none" strike="noStrike">
                <a:solidFill>
                  <a:schemeClr val="dk1"/>
                </a:solidFill>
                <a:latin typeface="Calibri"/>
                <a:ea typeface="Calibri"/>
                <a:cs typeface="Calibri"/>
                <a:sym typeface="Calibri"/>
              </a:rPr>
              <a:t>Source of Multimedia used in this slide - </a:t>
            </a:r>
            <a:r>
              <a:rPr lang="en-IN" sz="1200" b="0" i="0" u="none" strike="noStrike">
                <a:solidFill>
                  <a:schemeClr val="dk1"/>
                </a:solidFill>
                <a:latin typeface="Calibri"/>
                <a:ea typeface="Calibri"/>
                <a:cs typeface="Calibri"/>
                <a:sym typeface="Calibri"/>
              </a:rPr>
              <a:t> &lt;Please provide source URL where we find the image and the license agreement&gt; </a:t>
            </a:r>
            <a:endParaRPr b="0"/>
          </a:p>
          <a:p>
            <a:pPr marL="0" lvl="0" indent="0" algn="l" rtl="0">
              <a:spcBef>
                <a:spcPts val="0"/>
              </a:spcBef>
              <a:spcAft>
                <a:spcPts val="0"/>
              </a:spcAft>
              <a:buNone/>
            </a:pPr>
            <a:endParaRPr/>
          </a:p>
        </p:txBody>
      </p:sp>
      <p:sp>
        <p:nvSpPr>
          <p:cNvPr id="41" name="Google Shape;41;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pPr marL="0" lvl="0" indent="0" algn="r" rtl="0">
                <a:spcBef>
                  <a:spcPts val="0"/>
                </a:spcBef>
                <a:spcAft>
                  <a:spcPts val="0"/>
                </a:spcAft>
                <a:buNone/>
              </a:pPr>
              <a:t>9</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a:extLst>
            <a:ext uri="{FF2B5EF4-FFF2-40B4-BE49-F238E27FC236}">
              <a16:creationId xmlns:a16="http://schemas.microsoft.com/office/drawing/2014/main" xmlns="" id="{519F1498-FB96-D664-CC6D-4D90AF853EDF}"/>
            </a:ext>
          </a:extLst>
        </p:cNvPr>
        <p:cNvGrpSpPr/>
        <p:nvPr/>
      </p:nvGrpSpPr>
      <p:grpSpPr>
        <a:xfrm>
          <a:off x="0" y="0"/>
          <a:ext cx="0" cy="0"/>
          <a:chOff x="0" y="0"/>
          <a:chExt cx="0" cy="0"/>
        </a:xfrm>
      </p:grpSpPr>
      <p:sp>
        <p:nvSpPr>
          <p:cNvPr id="39" name="Google Shape;39;p3:notes">
            <a:extLst>
              <a:ext uri="{FF2B5EF4-FFF2-40B4-BE49-F238E27FC236}">
                <a16:creationId xmlns:a16="http://schemas.microsoft.com/office/drawing/2014/main" xmlns="" id="{D4D44802-EDCD-F740-EC65-655ED21142C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 name="Google Shape;40;p3:notes">
            <a:extLst>
              <a:ext uri="{FF2B5EF4-FFF2-40B4-BE49-F238E27FC236}">
                <a16:creationId xmlns:a16="http://schemas.microsoft.com/office/drawing/2014/main" xmlns="" id="{88E23D9B-3F4C-31A1-A49D-EB10BFDBF1C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IN" sz="1200" b="1" i="0" u="none" strike="noStrike">
                <a:solidFill>
                  <a:schemeClr val="dk1"/>
                </a:solidFill>
                <a:latin typeface="Calibri"/>
                <a:ea typeface="Calibri"/>
                <a:cs typeface="Calibri"/>
                <a:sym typeface="Calibri"/>
              </a:rPr>
              <a:t>Notes for Teacher</a:t>
            </a:r>
            <a:r>
              <a:rPr lang="en-IN" sz="1200" b="0" i="0" u="none" strike="noStrike">
                <a:solidFill>
                  <a:schemeClr val="dk1"/>
                </a:solidFill>
                <a:latin typeface="Calibri"/>
                <a:ea typeface="Calibri"/>
                <a:cs typeface="Calibri"/>
                <a:sym typeface="Calibri"/>
              </a:rPr>
              <a:t> - &lt; Information for further reference or explanation &gt;</a:t>
            </a:r>
            <a:endParaRPr b="0"/>
          </a:p>
          <a:p>
            <a:pPr marL="0" lvl="0" indent="0" algn="l" rtl="0">
              <a:spcBef>
                <a:spcPts val="0"/>
              </a:spcBef>
              <a:spcAft>
                <a:spcPts val="0"/>
              </a:spcAft>
              <a:buNone/>
            </a:pPr>
            <a:r>
              <a:rPr lang="en-IN" b="0"/>
              <a:t/>
            </a:r>
            <a:br>
              <a:rPr lang="en-IN" b="0"/>
            </a:br>
            <a:r>
              <a:rPr lang="en-IN" sz="1200" b="1" i="0" u="none" strike="noStrike">
                <a:solidFill>
                  <a:schemeClr val="dk1"/>
                </a:solidFill>
                <a:latin typeface="Calibri"/>
                <a:ea typeface="Calibri"/>
                <a:cs typeface="Calibri"/>
                <a:sym typeface="Calibri"/>
              </a:rPr>
              <a:t>Suggestions: </a:t>
            </a:r>
            <a:r>
              <a:rPr lang="en-IN" sz="1200" b="0" i="0" u="none" strike="noStrike">
                <a:solidFill>
                  <a:schemeClr val="dk1"/>
                </a:solidFill>
                <a:latin typeface="Calibri"/>
                <a:ea typeface="Calibri"/>
                <a:cs typeface="Calibri"/>
                <a:sym typeface="Calibri"/>
              </a:rPr>
              <a:t>&lt;Ideas/ Images/ Animations / Others – To make better representation of the content &gt;</a:t>
            </a:r>
            <a:br>
              <a:rPr lang="en-IN" sz="1200" b="0" i="0" u="none" strike="noStrike">
                <a:solidFill>
                  <a:schemeClr val="dk1"/>
                </a:solidFill>
                <a:latin typeface="Calibri"/>
                <a:ea typeface="Calibri"/>
                <a:cs typeface="Calibri"/>
                <a:sym typeface="Calibri"/>
              </a:rPr>
            </a:br>
            <a:endParaRPr b="0"/>
          </a:p>
          <a:p>
            <a:pPr marL="0" lvl="0" indent="0" algn="l" rtl="0">
              <a:spcBef>
                <a:spcPts val="0"/>
              </a:spcBef>
              <a:spcAft>
                <a:spcPts val="0"/>
              </a:spcAft>
              <a:buNone/>
            </a:pPr>
            <a:r>
              <a:rPr lang="en-IN" sz="1200" b="1" i="0" u="none" strike="noStrike">
                <a:solidFill>
                  <a:schemeClr val="dk1"/>
                </a:solidFill>
                <a:latin typeface="Calibri"/>
                <a:ea typeface="Calibri"/>
                <a:cs typeface="Calibri"/>
                <a:sym typeface="Calibri"/>
              </a:rPr>
              <a:t>Source of Multimedia used in this slide - </a:t>
            </a:r>
            <a:r>
              <a:rPr lang="en-IN" sz="1200" b="0" i="0" u="none" strike="noStrike">
                <a:solidFill>
                  <a:schemeClr val="dk1"/>
                </a:solidFill>
                <a:latin typeface="Calibri"/>
                <a:ea typeface="Calibri"/>
                <a:cs typeface="Calibri"/>
                <a:sym typeface="Calibri"/>
              </a:rPr>
              <a:t> &lt;Please provide source URL where we find the image and the license agreement&gt; </a:t>
            </a:r>
            <a:endParaRPr b="0"/>
          </a:p>
          <a:p>
            <a:pPr marL="0" lvl="0" indent="0" algn="l" rtl="0">
              <a:spcBef>
                <a:spcPts val="0"/>
              </a:spcBef>
              <a:spcAft>
                <a:spcPts val="0"/>
              </a:spcAft>
              <a:buNone/>
            </a:pPr>
            <a:endParaRPr/>
          </a:p>
        </p:txBody>
      </p:sp>
      <p:sp>
        <p:nvSpPr>
          <p:cNvPr id="41" name="Google Shape;41;p3:notes">
            <a:extLst>
              <a:ext uri="{FF2B5EF4-FFF2-40B4-BE49-F238E27FC236}">
                <a16:creationId xmlns:a16="http://schemas.microsoft.com/office/drawing/2014/main" xmlns="" id="{107CD5C8-6EFB-CE1B-5E57-562E4B6D0DB6}"/>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IN"/>
              <a:pPr marL="0" lvl="0" indent="0" algn="r" rtl="0">
                <a:spcBef>
                  <a:spcPts val="0"/>
                </a:spcBef>
                <a:spcAft>
                  <a:spcPts val="0"/>
                </a:spcAft>
                <a:buNone/>
              </a:pPr>
              <a:t>10</a:t>
            </a:fld>
            <a:endParaRPr/>
          </a:p>
        </p:txBody>
      </p:sp>
    </p:spTree>
    <p:extLst>
      <p:ext uri="{BB962C8B-B14F-4D97-AF65-F5344CB8AC3E}">
        <p14:creationId xmlns:p14="http://schemas.microsoft.com/office/powerpoint/2010/main" xmlns="" val="22403754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9"/>
        <p:cNvGrpSpPr/>
        <p:nvPr/>
      </p:nvGrpSpPr>
      <p:grpSpPr>
        <a:xfrm>
          <a:off x="0" y="0"/>
          <a:ext cx="0" cy="0"/>
          <a:chOff x="0" y="0"/>
          <a:chExt cx="0" cy="0"/>
        </a:xfrm>
      </p:grpSpPr>
      <p:sp>
        <p:nvSpPr>
          <p:cNvPr id="20" name="Google Shape;20;p6"/>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1" name="Google Shape;21;p6"/>
          <p:cNvSpPr txBox="1">
            <a:spLocks noGrp="1"/>
          </p:cNvSpPr>
          <p:nvPr>
            <p:ph type="body" idx="1"/>
          </p:nvPr>
        </p:nvSpPr>
        <p:spPr>
          <a:xfrm>
            <a:off x="954779" y="1243798"/>
            <a:ext cx="10282441" cy="444681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22" name="Google Shape;22;p6" descr="A picture containing text, lamp&#10;&#10;Description automatically generated"/>
          <p:cNvPicPr preferRelativeResize="0"/>
          <p:nvPr/>
        </p:nvPicPr>
        <p:blipFill rotWithShape="1">
          <a:blip r:embed="rId2">
            <a:alphaModFix/>
          </a:blip>
          <a:srcRect/>
          <a:stretch/>
        </p:blipFill>
        <p:spPr>
          <a:xfrm>
            <a:off x="11382943" y="6042792"/>
            <a:ext cx="720000" cy="720000"/>
          </a:xfrm>
          <a:prstGeom prst="rect">
            <a:avLst/>
          </a:prstGeom>
          <a:noFill/>
          <a:ln>
            <a:noFill/>
          </a:ln>
        </p:spPr>
      </p:pic>
      <p:pic>
        <p:nvPicPr>
          <p:cNvPr id="23" name="Google Shape;23;p6" descr="Calendar&#10;&#10;Description automatically generated with low confidence"/>
          <p:cNvPicPr preferRelativeResize="0"/>
          <p:nvPr/>
        </p:nvPicPr>
        <p:blipFill rotWithShape="1">
          <a:blip r:embed="rId3">
            <a:alphaModFix/>
          </a:blip>
          <a:srcRect/>
          <a:stretch/>
        </p:blipFill>
        <p:spPr>
          <a:xfrm>
            <a:off x="11364242" y="165575"/>
            <a:ext cx="738701" cy="720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24"/>
        <p:cNvGrpSpPr/>
        <p:nvPr/>
      </p:nvGrpSpPr>
      <p:grpSpPr>
        <a:xfrm>
          <a:off x="0" y="0"/>
          <a:ext cx="0" cy="0"/>
          <a:chOff x="0" y="0"/>
          <a:chExt cx="0" cy="0"/>
        </a:xfrm>
      </p:grpSpPr>
      <p:pic>
        <p:nvPicPr>
          <p:cNvPr id="25" name="Google Shape;25;p7" descr="A picture containing text, lamp&#10;&#10;Description automatically generated"/>
          <p:cNvPicPr preferRelativeResize="0"/>
          <p:nvPr/>
        </p:nvPicPr>
        <p:blipFill rotWithShape="1">
          <a:blip r:embed="rId2">
            <a:alphaModFix/>
          </a:blip>
          <a:srcRect/>
          <a:stretch/>
        </p:blipFill>
        <p:spPr>
          <a:xfrm>
            <a:off x="11382943" y="6042792"/>
            <a:ext cx="720000" cy="720000"/>
          </a:xfrm>
          <a:prstGeom prst="rect">
            <a:avLst/>
          </a:prstGeom>
          <a:noFill/>
          <a:ln>
            <a:noFill/>
          </a:ln>
        </p:spPr>
      </p:pic>
      <p:pic>
        <p:nvPicPr>
          <p:cNvPr id="26" name="Google Shape;26;p7" descr="Calendar&#10;&#10;Description automatically generated with low confidence"/>
          <p:cNvPicPr preferRelativeResize="0"/>
          <p:nvPr/>
        </p:nvPicPr>
        <p:blipFill rotWithShape="1">
          <a:blip r:embed="rId3">
            <a:alphaModFix/>
          </a:blip>
          <a:srcRect/>
          <a:stretch/>
        </p:blipFill>
        <p:spPr>
          <a:xfrm>
            <a:off x="11364242" y="165575"/>
            <a:ext cx="738701" cy="7200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3" name="TextBox 9">
            <a:extLst>
              <a:ext uri="{FF2B5EF4-FFF2-40B4-BE49-F238E27FC236}">
                <a16:creationId xmlns:a16="http://schemas.microsoft.com/office/drawing/2014/main" xmlns="" id="{8BE7346C-88C1-0508-A157-EBA37E4CD613}"/>
              </a:ext>
            </a:extLst>
          </p:cNvPr>
          <p:cNvSpPr txBox="1"/>
          <p:nvPr userDrawn="1"/>
        </p:nvSpPr>
        <p:spPr>
          <a:xfrm>
            <a:off x="252846" y="6534766"/>
            <a:ext cx="6096000" cy="230832"/>
          </a:xfrm>
          <a:prstGeom prst="rect">
            <a:avLst/>
          </a:prstGeom>
          <a:noFill/>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IN" sz="900" b="0" i="0" dirty="0">
                <a:solidFill>
                  <a:srgbClr val="222222"/>
                </a:solidFill>
                <a:effectLst/>
                <a:highlight>
                  <a:srgbClr val="FFFFFF"/>
                </a:highlight>
                <a:latin typeface="Arial" panose="020B0604020202020204" pitchFamily="34" charset="0"/>
              </a:rPr>
              <a:t>CC BY-NC-SA 4.0 Sri Sathya Sai Central Trust</a:t>
            </a:r>
            <a:endParaRPr lang="en-IN" sz="900" b="0" dirty="0"/>
          </a:p>
        </p:txBody>
      </p:sp>
      <p:pic>
        <p:nvPicPr>
          <p:cNvPr id="5" name="Google Shape;16;p5" descr="A picture containing text, lamp&#10;&#10;Description automatically generated">
            <a:extLst>
              <a:ext uri="{FF2B5EF4-FFF2-40B4-BE49-F238E27FC236}">
                <a16:creationId xmlns:a16="http://schemas.microsoft.com/office/drawing/2014/main" xmlns="" id="{367574F3-38BA-DE14-E80E-1A39FBF663AC}"/>
              </a:ext>
            </a:extLst>
          </p:cNvPr>
          <p:cNvPicPr preferRelativeResize="0"/>
          <p:nvPr userDrawn="1"/>
        </p:nvPicPr>
        <p:blipFill rotWithShape="1">
          <a:blip r:embed="rId4">
            <a:alphaModFix/>
          </a:blip>
          <a:srcRect/>
          <a:stretch/>
        </p:blipFill>
        <p:spPr>
          <a:xfrm>
            <a:off x="11382943" y="6042792"/>
            <a:ext cx="720000" cy="720000"/>
          </a:xfrm>
          <a:prstGeom prst="rect">
            <a:avLst/>
          </a:prstGeom>
          <a:noFill/>
          <a:ln>
            <a:noFill/>
          </a:ln>
        </p:spPr>
      </p:pic>
      <p:pic>
        <p:nvPicPr>
          <p:cNvPr id="6" name="Google Shape;17;p5" descr="Calendar&#10;&#10;Description automatically generated with low confidence">
            <a:extLst>
              <a:ext uri="{FF2B5EF4-FFF2-40B4-BE49-F238E27FC236}">
                <a16:creationId xmlns:a16="http://schemas.microsoft.com/office/drawing/2014/main" xmlns="" id="{6806A740-503D-B1A1-BB65-6CD43EE6E535}"/>
              </a:ext>
            </a:extLst>
          </p:cNvPr>
          <p:cNvPicPr preferRelativeResize="0"/>
          <p:nvPr userDrawn="1"/>
        </p:nvPicPr>
        <p:blipFill rotWithShape="1">
          <a:blip r:embed="rId5">
            <a:alphaModFix/>
          </a:blip>
          <a:srcRect/>
          <a:stretch/>
        </p:blipFill>
        <p:spPr>
          <a:xfrm>
            <a:off x="11364242" y="165575"/>
            <a:ext cx="738701" cy="720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0" r:id="rId1"/>
    <p:sldLayoutId id="2147483651"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diagramData" Target="../diagrams/data1.xml"/><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12" Type="http://schemas.openxmlformats.org/officeDocument/2006/relationships/image" Target="../media/image2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7.jpeg"/><Relationship Id="rId11" Type="http://schemas.openxmlformats.org/officeDocument/2006/relationships/image" Target="../media/image22.jpeg"/><Relationship Id="rId5" Type="http://schemas.openxmlformats.org/officeDocument/2006/relationships/image" Target="../media/image16.jpe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7"/>
        <p:cNvGrpSpPr/>
        <p:nvPr/>
      </p:nvGrpSpPr>
      <p:grpSpPr>
        <a:xfrm>
          <a:off x="0" y="0"/>
          <a:ext cx="0" cy="0"/>
          <a:chOff x="0" y="0"/>
          <a:chExt cx="0" cy="0"/>
        </a:xfrm>
      </p:grpSpPr>
      <p:sp>
        <p:nvSpPr>
          <p:cNvPr id="3" name="TextBox 2">
            <a:extLst>
              <a:ext uri="{FF2B5EF4-FFF2-40B4-BE49-F238E27FC236}">
                <a16:creationId xmlns:a16="http://schemas.microsoft.com/office/drawing/2014/main" xmlns="" id="{AF018D6F-DF16-0631-587D-818FE49AF7E4}"/>
              </a:ext>
            </a:extLst>
          </p:cNvPr>
          <p:cNvSpPr txBox="1"/>
          <p:nvPr/>
        </p:nvSpPr>
        <p:spPr>
          <a:xfrm>
            <a:off x="678872" y="296385"/>
            <a:ext cx="10640291" cy="923330"/>
          </a:xfrm>
          <a:prstGeom prst="rect">
            <a:avLst/>
          </a:prstGeom>
          <a:noFill/>
        </p:spPr>
        <p:txBody>
          <a:bodyPr wrap="square">
            <a:spAutoFit/>
          </a:bodyPr>
          <a:lstStyle/>
          <a:p>
            <a:r>
              <a:rPr lang="gu-IN" sz="5400" b="1" i="0" dirty="0">
                <a:solidFill>
                  <a:srgbClr val="1F1F1F"/>
                </a:solidFill>
                <a:effectLst/>
                <a:latin typeface="inherit"/>
              </a:rPr>
              <a:t>આપણા જીવનમાં સમાનતાનો અધિકાર</a:t>
            </a:r>
            <a:endParaRPr lang="en-IN" sz="5400" dirty="0"/>
          </a:p>
        </p:txBody>
      </p:sp>
      <p:pic>
        <p:nvPicPr>
          <p:cNvPr id="5" name="Picture 4" descr="https://upload.wikimedia.org/wikipedia/commons/thumb/4/4d/Constitution_of_India.jpg/339px-Constitution_of_India.jpg">
            <a:extLst>
              <a:ext uri="{FF2B5EF4-FFF2-40B4-BE49-F238E27FC236}">
                <a16:creationId xmlns:a16="http://schemas.microsoft.com/office/drawing/2014/main" xmlns="" id="{845C33CC-70A0-9FED-FA90-6D02ECE7640E}"/>
              </a:ext>
            </a:extLst>
          </p:cNvPr>
          <p:cNvPicPr/>
          <p:nvPr/>
        </p:nvPicPr>
        <p:blipFill rotWithShape="1">
          <a:blip r:embed="rId3">
            <a:extLst>
              <a:ext uri="{28A0092B-C50C-407E-A947-70E740481C1C}">
                <a14:useLocalDpi xmlns:a14="http://schemas.microsoft.com/office/drawing/2010/main" xmlns="" val="0"/>
              </a:ext>
            </a:extLst>
          </a:blip>
          <a:srcRect l="2000" b="8530"/>
          <a:stretch/>
        </p:blipFill>
        <p:spPr bwMode="auto">
          <a:xfrm>
            <a:off x="3713018" y="928769"/>
            <a:ext cx="4346864" cy="576297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7">
          <a:extLst>
            <a:ext uri="{FF2B5EF4-FFF2-40B4-BE49-F238E27FC236}">
              <a16:creationId xmlns:a16="http://schemas.microsoft.com/office/drawing/2014/main" xmlns="" id="{B7F0985E-C2CD-C890-63EC-F80660FE230E}"/>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xmlns="" id="{1EC24E2B-34BA-3588-B293-80293E90117B}"/>
              </a:ext>
            </a:extLst>
          </p:cNvPr>
          <p:cNvSpPr>
            <a:spLocks noGrp="1"/>
          </p:cNvSpPr>
          <p:nvPr>
            <p:ph type="title"/>
          </p:nvPr>
        </p:nvSpPr>
        <p:spPr>
          <a:xfrm>
            <a:off x="2327563" y="440893"/>
            <a:ext cx="8229600" cy="487362"/>
          </a:xfrm>
        </p:spPr>
        <p:txBody>
          <a:bodyPr>
            <a:noAutofit/>
          </a:bodyPr>
          <a:lstStyle/>
          <a:p>
            <a:r>
              <a:rPr lang="en-GB" dirty="0" err="1"/>
              <a:t>જાહેર</a:t>
            </a:r>
            <a:r>
              <a:rPr lang="en-GB" dirty="0"/>
              <a:t> </a:t>
            </a:r>
            <a:r>
              <a:rPr lang="en-GB" dirty="0" err="1"/>
              <a:t>સુવિધાઓ</a:t>
            </a:r>
            <a:r>
              <a:rPr lang="en-GB" dirty="0"/>
              <a:t> </a:t>
            </a:r>
            <a:endParaRPr lang="en-IN" dirty="0"/>
          </a:p>
        </p:txBody>
      </p:sp>
      <p:sp>
        <p:nvSpPr>
          <p:cNvPr id="4" name="Rectangle 3">
            <a:extLst>
              <a:ext uri="{FF2B5EF4-FFF2-40B4-BE49-F238E27FC236}">
                <a16:creationId xmlns:a16="http://schemas.microsoft.com/office/drawing/2014/main" xmlns="" id="{CD51764E-CD57-CAB3-BABB-5097F0EBDFD7}"/>
              </a:ext>
            </a:extLst>
          </p:cNvPr>
          <p:cNvSpPr/>
          <p:nvPr/>
        </p:nvSpPr>
        <p:spPr>
          <a:xfrm>
            <a:off x="2105183" y="1272576"/>
            <a:ext cx="8451980" cy="2123658"/>
          </a:xfrm>
          <a:prstGeom prst="rect">
            <a:avLst/>
          </a:prstGeom>
          <a:solidFill>
            <a:schemeClr val="tx2">
              <a:lumMod val="75000"/>
            </a:schemeClr>
          </a:solidFill>
        </p:spPr>
        <p:txBody>
          <a:bodyPr wrap="square">
            <a:spAutoFit/>
          </a:bodyPr>
          <a:lstStyle/>
          <a:p>
            <a:pPr>
              <a:lnSpc>
                <a:spcPct val="150000"/>
              </a:lnSpc>
            </a:pPr>
            <a:r>
              <a:rPr lang="gu-IN" sz="2400" b="1" i="0" dirty="0">
                <a:solidFill>
                  <a:srgbClr val="1F1F1F"/>
                </a:solidFill>
                <a:effectLst/>
                <a:latin typeface="inherit"/>
              </a:rPr>
              <a:t>પ્રશ્ન ૨: શું આપણે કોઈને પણ </a:t>
            </a:r>
            <a:r>
              <a:rPr lang="gu-IN" sz="2400" b="1" dirty="0">
                <a:solidFill>
                  <a:srgbClr val="1F1F1F"/>
                </a:solidFill>
                <a:latin typeface="inherit"/>
              </a:rPr>
              <a:t>કૂવા </a:t>
            </a:r>
            <a:r>
              <a:rPr lang="gu-IN" sz="2400" b="1" i="0" dirty="0">
                <a:solidFill>
                  <a:srgbClr val="1F1F1F"/>
                </a:solidFill>
                <a:effectLst/>
                <a:latin typeface="inherit"/>
              </a:rPr>
              <a:t>કે ટાંકીમાંથી પાણી ખેંચવા, જાહેર પરિવહન, શૈક્ષણિક સંસ્થાઓ વગેરે જેવી જાહેર સુવિધાઓનો ઉપયોગ કરતા અટકાવી શકીએ છીએ?</a:t>
            </a:r>
          </a:p>
          <a:p>
            <a:pPr>
              <a:spcAft>
                <a:spcPts val="0"/>
              </a:spcAft>
            </a:pPr>
            <a:endParaRPr lang="en-IN" sz="2400" dirty="0">
              <a:solidFill>
                <a:srgbClr val="000000"/>
              </a:solidFill>
              <a:effectLst/>
              <a:latin typeface="Cambria" panose="02040503050406030204" pitchFamily="18" charset="0"/>
              <a:ea typeface="Cambria" panose="02040503050406030204" pitchFamily="18" charset="0"/>
              <a:cs typeface="Cambria" panose="02040503050406030204" pitchFamily="18" charset="0"/>
            </a:endParaRPr>
          </a:p>
        </p:txBody>
      </p:sp>
      <p:sp>
        <p:nvSpPr>
          <p:cNvPr id="6" name="Rectangle 5">
            <a:extLst>
              <a:ext uri="{FF2B5EF4-FFF2-40B4-BE49-F238E27FC236}">
                <a16:creationId xmlns:a16="http://schemas.microsoft.com/office/drawing/2014/main" xmlns="" id="{155885B1-FDD0-0121-82BC-C505D1D7C4A3}"/>
              </a:ext>
            </a:extLst>
          </p:cNvPr>
          <p:cNvSpPr/>
          <p:nvPr/>
        </p:nvSpPr>
        <p:spPr>
          <a:xfrm>
            <a:off x="1990883" y="5345000"/>
            <a:ext cx="8680580" cy="1154162"/>
          </a:xfrm>
          <a:prstGeom prst="rect">
            <a:avLst/>
          </a:prstGeom>
        </p:spPr>
        <p:txBody>
          <a:bodyPr wrap="square">
            <a:spAutoFit/>
          </a:bodyPr>
          <a:lstStyle/>
          <a:p>
            <a:pPr marL="1081088" indent="-1081088">
              <a:lnSpc>
                <a:spcPct val="150000"/>
              </a:lnSpc>
              <a:spcAft>
                <a:spcPts val="0"/>
              </a:spcAft>
            </a:pPr>
            <a:r>
              <a:rPr lang="en-GB" sz="2400" dirty="0" err="1">
                <a:solidFill>
                  <a:srgbClr val="C00000"/>
                </a:solidFill>
                <a:latin typeface="Calibri" panose="020F0502020204030204" pitchFamily="34" charset="0"/>
                <a:ea typeface="Cambria" panose="02040503050406030204" pitchFamily="18" charset="0"/>
                <a:cs typeface="Cambria" panose="02040503050406030204" pitchFamily="18" charset="0"/>
              </a:rPr>
              <a:t>જવાબ</a:t>
            </a:r>
            <a:r>
              <a:rPr lang="en-GB" sz="2400" dirty="0">
                <a:solidFill>
                  <a:srgbClr val="C00000"/>
                </a:solidFill>
                <a:latin typeface="Calibri" panose="020F0502020204030204" pitchFamily="34" charset="0"/>
                <a:ea typeface="Cambria" panose="02040503050406030204" pitchFamily="18" charset="0"/>
                <a:cs typeface="Cambria" panose="02040503050406030204" pitchFamily="18" charset="0"/>
              </a:rPr>
              <a:t> </a:t>
            </a:r>
            <a:r>
              <a:rPr lang="en-CA" sz="2400" dirty="0">
                <a:solidFill>
                  <a:srgbClr val="C00000"/>
                </a:solidFill>
                <a:latin typeface="Calibri" panose="020F0502020204030204" pitchFamily="34" charset="0"/>
                <a:ea typeface="Cambria" panose="02040503050406030204" pitchFamily="18" charset="0"/>
                <a:cs typeface="Cambria" panose="02040503050406030204" pitchFamily="18" charset="0"/>
              </a:rPr>
              <a:t>:</a:t>
            </a:r>
            <a:r>
              <a:rPr lang="en-GB" sz="2400" dirty="0" err="1">
                <a:solidFill>
                  <a:schemeClr val="tx1"/>
                </a:solidFill>
                <a:latin typeface="Calibri" panose="020F0502020204030204" pitchFamily="34" charset="0"/>
                <a:ea typeface="Cambria" panose="02040503050406030204" pitchFamily="18" charset="0"/>
                <a:cs typeface="Cambria" panose="02040503050406030204" pitchFamily="18" charset="0"/>
              </a:rPr>
              <a:t>કોઈએ</a:t>
            </a:r>
            <a:r>
              <a:rPr lang="en-GB" sz="2400" dirty="0">
                <a:solidFill>
                  <a:schemeClr val="tx1"/>
                </a:solidFill>
                <a:latin typeface="Calibri" panose="020F0502020204030204" pitchFamily="34" charset="0"/>
                <a:ea typeface="Cambria" panose="02040503050406030204" pitchFamily="18" charset="0"/>
                <a:cs typeface="Cambria" panose="02040503050406030204" pitchFamily="18" charset="0"/>
              </a:rPr>
              <a:t> </a:t>
            </a:r>
            <a:r>
              <a:rPr lang="en-GB" sz="2400" dirty="0" err="1">
                <a:solidFill>
                  <a:schemeClr val="tx1"/>
                </a:solidFill>
                <a:latin typeface="Calibri" panose="020F0502020204030204" pitchFamily="34" charset="0"/>
                <a:ea typeface="Cambria" panose="02040503050406030204" pitchFamily="18" charset="0"/>
                <a:cs typeface="Cambria" panose="02040503050406030204" pitchFamily="18" charset="0"/>
              </a:rPr>
              <a:t>પણ</a:t>
            </a:r>
            <a:r>
              <a:rPr lang="en-GB" sz="2400" dirty="0">
                <a:solidFill>
                  <a:schemeClr val="tx1"/>
                </a:solidFill>
                <a:latin typeface="Calibri" panose="020F0502020204030204" pitchFamily="34" charset="0"/>
                <a:ea typeface="Cambria" panose="02040503050406030204" pitchFamily="18" charset="0"/>
                <a:cs typeface="Cambria" panose="02040503050406030204" pitchFamily="18" charset="0"/>
              </a:rPr>
              <a:t> </a:t>
            </a:r>
            <a:r>
              <a:rPr lang="en-GB" sz="2400" dirty="0" err="1">
                <a:solidFill>
                  <a:schemeClr val="tx1"/>
                </a:solidFill>
                <a:latin typeface="Calibri" panose="020F0502020204030204" pitchFamily="34" charset="0"/>
                <a:ea typeface="Cambria" panose="02040503050406030204" pitchFamily="18" charset="0"/>
                <a:cs typeface="Cambria" panose="02040503050406030204" pitchFamily="18" charset="0"/>
              </a:rPr>
              <a:t>વ્યક્તિ</a:t>
            </a:r>
            <a:r>
              <a:rPr lang="en-GB" sz="2400" dirty="0">
                <a:solidFill>
                  <a:schemeClr val="tx1"/>
                </a:solidFill>
                <a:latin typeface="Calibri" panose="020F0502020204030204" pitchFamily="34" charset="0"/>
                <a:ea typeface="Cambria" panose="02040503050406030204" pitchFamily="18" charset="0"/>
                <a:cs typeface="Cambria" panose="02040503050406030204" pitchFamily="18" charset="0"/>
              </a:rPr>
              <a:t> </a:t>
            </a:r>
            <a:r>
              <a:rPr lang="en-GB" sz="2400" dirty="0" err="1">
                <a:solidFill>
                  <a:schemeClr val="tx1"/>
                </a:solidFill>
                <a:latin typeface="Calibri" panose="020F0502020204030204" pitchFamily="34" charset="0"/>
                <a:ea typeface="Cambria" panose="02040503050406030204" pitchFamily="18" charset="0"/>
                <a:cs typeface="Cambria" panose="02040503050406030204" pitchFamily="18" charset="0"/>
              </a:rPr>
              <a:t>ને</a:t>
            </a:r>
            <a:r>
              <a:rPr lang="en-GB" sz="2400" dirty="0">
                <a:solidFill>
                  <a:schemeClr val="tx1"/>
                </a:solidFill>
                <a:latin typeface="Calibri" panose="020F0502020204030204" pitchFamily="34" charset="0"/>
                <a:ea typeface="Cambria" panose="02040503050406030204" pitchFamily="18" charset="0"/>
                <a:cs typeface="Cambria" panose="02040503050406030204" pitchFamily="18" charset="0"/>
              </a:rPr>
              <a:t> </a:t>
            </a:r>
            <a:r>
              <a:rPr lang="en-GB" sz="2400" dirty="0" err="1">
                <a:solidFill>
                  <a:schemeClr val="tx1"/>
                </a:solidFill>
                <a:latin typeface="Calibri" panose="020F0502020204030204" pitchFamily="34" charset="0"/>
                <a:ea typeface="Cambria" panose="02040503050406030204" pitchFamily="18" charset="0"/>
                <a:cs typeface="Cambria" panose="02040503050406030204" pitchFamily="18" charset="0"/>
              </a:rPr>
              <a:t>જાહેર</a:t>
            </a:r>
            <a:r>
              <a:rPr lang="en-GB" sz="2400" dirty="0">
                <a:solidFill>
                  <a:schemeClr val="tx1"/>
                </a:solidFill>
                <a:latin typeface="Calibri" panose="020F0502020204030204" pitchFamily="34" charset="0"/>
                <a:ea typeface="Cambria" panose="02040503050406030204" pitchFamily="18" charset="0"/>
                <a:cs typeface="Cambria" panose="02040503050406030204" pitchFamily="18" charset="0"/>
              </a:rPr>
              <a:t> </a:t>
            </a:r>
            <a:r>
              <a:rPr lang="gu-IN" sz="2400" dirty="0">
                <a:solidFill>
                  <a:schemeClr val="tx1"/>
                </a:solidFill>
                <a:latin typeface="Calibri" panose="020F0502020204030204" pitchFamily="34" charset="0"/>
                <a:ea typeface="Cambria" panose="02040503050406030204" pitchFamily="18" charset="0"/>
                <a:cs typeface="Cambria" panose="02040503050406030204" pitchFamily="18" charset="0"/>
              </a:rPr>
              <a:t>સૂ</a:t>
            </a:r>
            <a:r>
              <a:rPr lang="en-GB" sz="2400" dirty="0" err="1">
                <a:solidFill>
                  <a:schemeClr val="tx1"/>
                </a:solidFill>
                <a:latin typeface="Calibri" panose="020F0502020204030204" pitchFamily="34" charset="0"/>
                <a:ea typeface="Cambria" panose="02040503050406030204" pitchFamily="18" charset="0"/>
                <a:cs typeface="Cambria" panose="02040503050406030204" pitchFamily="18" charset="0"/>
              </a:rPr>
              <a:t>વિધાઓનો</a:t>
            </a:r>
            <a:r>
              <a:rPr lang="en-GB" sz="2400" dirty="0">
                <a:solidFill>
                  <a:schemeClr val="tx1"/>
                </a:solidFill>
                <a:latin typeface="Calibri" panose="020F0502020204030204" pitchFamily="34" charset="0"/>
                <a:ea typeface="Cambria" panose="02040503050406030204" pitchFamily="18" charset="0"/>
                <a:cs typeface="Cambria" panose="02040503050406030204" pitchFamily="18" charset="0"/>
              </a:rPr>
              <a:t> </a:t>
            </a:r>
            <a:r>
              <a:rPr lang="en-GB" sz="2400" dirty="0" err="1">
                <a:solidFill>
                  <a:schemeClr val="tx1"/>
                </a:solidFill>
                <a:latin typeface="Calibri" panose="020F0502020204030204" pitchFamily="34" charset="0"/>
                <a:ea typeface="Cambria" panose="02040503050406030204" pitchFamily="18" charset="0"/>
                <a:cs typeface="Cambria" panose="02040503050406030204" pitchFamily="18" charset="0"/>
              </a:rPr>
              <a:t>ઉપયોગ</a:t>
            </a:r>
            <a:r>
              <a:rPr lang="en-GB" sz="2400" dirty="0">
                <a:solidFill>
                  <a:schemeClr val="tx1"/>
                </a:solidFill>
                <a:latin typeface="Calibri" panose="020F0502020204030204" pitchFamily="34" charset="0"/>
                <a:ea typeface="Cambria" panose="02040503050406030204" pitchFamily="18" charset="0"/>
                <a:cs typeface="Cambria" panose="02040503050406030204" pitchFamily="18" charset="0"/>
              </a:rPr>
              <a:t> </a:t>
            </a:r>
            <a:r>
              <a:rPr lang="en-GB" sz="2400" dirty="0" err="1">
                <a:solidFill>
                  <a:schemeClr val="tx1"/>
                </a:solidFill>
                <a:latin typeface="Calibri" panose="020F0502020204030204" pitchFamily="34" charset="0"/>
                <a:ea typeface="Cambria" panose="02040503050406030204" pitchFamily="18" charset="0"/>
                <a:cs typeface="Cambria" panose="02040503050406030204" pitchFamily="18" charset="0"/>
              </a:rPr>
              <a:t>કરતા</a:t>
            </a:r>
            <a:r>
              <a:rPr lang="en-GB" sz="2400" dirty="0">
                <a:solidFill>
                  <a:schemeClr val="tx1"/>
                </a:solidFill>
                <a:latin typeface="Calibri" panose="020F0502020204030204" pitchFamily="34" charset="0"/>
                <a:ea typeface="Cambria" panose="02040503050406030204" pitchFamily="18" charset="0"/>
                <a:cs typeface="Cambria" panose="02040503050406030204" pitchFamily="18" charset="0"/>
              </a:rPr>
              <a:t> </a:t>
            </a:r>
            <a:r>
              <a:rPr lang="en-GB" sz="2400" dirty="0" err="1">
                <a:solidFill>
                  <a:schemeClr val="tx1"/>
                </a:solidFill>
                <a:latin typeface="Calibri" panose="020F0502020204030204" pitchFamily="34" charset="0"/>
                <a:ea typeface="Cambria" panose="02040503050406030204" pitchFamily="18" charset="0"/>
                <a:cs typeface="Cambria" panose="02040503050406030204" pitchFamily="18" charset="0"/>
              </a:rPr>
              <a:t>અટકાવવો</a:t>
            </a:r>
            <a:r>
              <a:rPr lang="en-GB" sz="2400" dirty="0">
                <a:solidFill>
                  <a:schemeClr val="tx1"/>
                </a:solidFill>
                <a:latin typeface="Calibri" panose="020F0502020204030204" pitchFamily="34" charset="0"/>
                <a:ea typeface="Cambria" panose="02040503050406030204" pitchFamily="18" charset="0"/>
                <a:cs typeface="Cambria" panose="02040503050406030204" pitchFamily="18" charset="0"/>
              </a:rPr>
              <a:t> </a:t>
            </a:r>
            <a:r>
              <a:rPr lang="en-GB" sz="2400" dirty="0" err="1">
                <a:solidFill>
                  <a:schemeClr val="tx1"/>
                </a:solidFill>
                <a:latin typeface="Calibri" panose="020F0502020204030204" pitchFamily="34" charset="0"/>
                <a:ea typeface="Cambria" panose="02040503050406030204" pitchFamily="18" charset="0"/>
                <a:cs typeface="Cambria" panose="02040503050406030204" pitchFamily="18" charset="0"/>
              </a:rPr>
              <a:t>જોઈએ</a:t>
            </a:r>
            <a:r>
              <a:rPr lang="en-GB" sz="2400" dirty="0">
                <a:solidFill>
                  <a:schemeClr val="tx1"/>
                </a:solidFill>
                <a:latin typeface="Calibri" panose="020F0502020204030204" pitchFamily="34" charset="0"/>
                <a:ea typeface="Cambria" panose="02040503050406030204" pitchFamily="18" charset="0"/>
                <a:cs typeface="Cambria" panose="02040503050406030204" pitchFamily="18" charset="0"/>
              </a:rPr>
              <a:t> </a:t>
            </a:r>
            <a:r>
              <a:rPr lang="en-GB" sz="2400" dirty="0" err="1">
                <a:solidFill>
                  <a:schemeClr val="tx1"/>
                </a:solidFill>
                <a:latin typeface="Calibri" panose="020F0502020204030204" pitchFamily="34" charset="0"/>
                <a:ea typeface="Cambria" panose="02040503050406030204" pitchFamily="18" charset="0"/>
                <a:cs typeface="Cambria" panose="02040503050406030204" pitchFamily="18" charset="0"/>
              </a:rPr>
              <a:t>નહિ</a:t>
            </a:r>
            <a:r>
              <a:rPr lang="en-GB" sz="2400" dirty="0">
                <a:solidFill>
                  <a:schemeClr val="tx1"/>
                </a:solidFill>
                <a:latin typeface="Calibri" panose="020F0502020204030204" pitchFamily="34" charset="0"/>
                <a:ea typeface="Cambria" panose="02040503050406030204" pitchFamily="18" charset="0"/>
                <a:cs typeface="Cambria" panose="02040503050406030204" pitchFamily="18" charset="0"/>
              </a:rPr>
              <a:t>. આ </a:t>
            </a:r>
            <a:r>
              <a:rPr lang="gu-IN" sz="2400" dirty="0">
                <a:solidFill>
                  <a:schemeClr val="tx1"/>
                </a:solidFill>
                <a:latin typeface="Calibri" panose="020F0502020204030204" pitchFamily="34" charset="0"/>
                <a:ea typeface="Cambria" panose="02040503050406030204" pitchFamily="18" charset="0"/>
                <a:cs typeface="Cambria" panose="02040503050406030204" pitchFamily="18" charset="0"/>
              </a:rPr>
              <a:t>સૂ</a:t>
            </a:r>
            <a:r>
              <a:rPr lang="en-GB" sz="2400" dirty="0" err="1">
                <a:solidFill>
                  <a:schemeClr val="tx1"/>
                </a:solidFill>
                <a:latin typeface="Calibri" panose="020F0502020204030204" pitchFamily="34" charset="0"/>
                <a:ea typeface="Cambria" panose="02040503050406030204" pitchFamily="18" charset="0"/>
                <a:cs typeface="Cambria" panose="02040503050406030204" pitchFamily="18" charset="0"/>
              </a:rPr>
              <a:t>વિધાઓ</a:t>
            </a:r>
            <a:r>
              <a:rPr lang="en-GB" sz="2400" dirty="0">
                <a:solidFill>
                  <a:schemeClr val="tx1"/>
                </a:solidFill>
                <a:latin typeface="Calibri" panose="020F0502020204030204" pitchFamily="34" charset="0"/>
                <a:ea typeface="Cambria" panose="02040503050406030204" pitchFamily="18" charset="0"/>
                <a:cs typeface="Cambria" panose="02040503050406030204" pitchFamily="18" charset="0"/>
              </a:rPr>
              <a:t> </a:t>
            </a:r>
            <a:r>
              <a:rPr lang="en-GB" sz="2400" dirty="0" err="1">
                <a:solidFill>
                  <a:schemeClr val="tx1"/>
                </a:solidFill>
                <a:latin typeface="Calibri" panose="020F0502020204030204" pitchFamily="34" charset="0"/>
                <a:ea typeface="Cambria" panose="02040503050406030204" pitchFamily="18" charset="0"/>
                <a:cs typeface="Cambria" panose="02040503050406030204" pitchFamily="18" charset="0"/>
              </a:rPr>
              <a:t>બધા</a:t>
            </a:r>
            <a:r>
              <a:rPr lang="en-GB" sz="2400" dirty="0">
                <a:solidFill>
                  <a:schemeClr val="tx1"/>
                </a:solidFill>
                <a:latin typeface="Calibri" panose="020F0502020204030204" pitchFamily="34" charset="0"/>
                <a:ea typeface="Cambria" panose="02040503050406030204" pitchFamily="18" charset="0"/>
                <a:cs typeface="Cambria" panose="02040503050406030204" pitchFamily="18" charset="0"/>
              </a:rPr>
              <a:t> </a:t>
            </a:r>
            <a:r>
              <a:rPr lang="en-GB" sz="2400" dirty="0" err="1">
                <a:solidFill>
                  <a:schemeClr val="tx1"/>
                </a:solidFill>
                <a:latin typeface="Calibri" panose="020F0502020204030204" pitchFamily="34" charset="0"/>
                <a:ea typeface="Cambria" panose="02040503050406030204" pitchFamily="18" charset="0"/>
                <a:cs typeface="Cambria" panose="02040503050406030204" pitchFamily="18" charset="0"/>
              </a:rPr>
              <a:t>માટે</a:t>
            </a:r>
            <a:r>
              <a:rPr lang="en-GB" sz="2400" dirty="0">
                <a:solidFill>
                  <a:schemeClr val="tx1"/>
                </a:solidFill>
                <a:latin typeface="Calibri" panose="020F0502020204030204" pitchFamily="34" charset="0"/>
                <a:ea typeface="Cambria" panose="02040503050406030204" pitchFamily="18" charset="0"/>
                <a:cs typeface="Cambria" panose="02040503050406030204" pitchFamily="18" charset="0"/>
              </a:rPr>
              <a:t> છે</a:t>
            </a:r>
            <a:r>
              <a:rPr lang="en-GB" sz="2400" dirty="0">
                <a:solidFill>
                  <a:srgbClr val="C00000"/>
                </a:solidFill>
                <a:latin typeface="Calibri" panose="020F0502020204030204" pitchFamily="34" charset="0"/>
                <a:ea typeface="Cambria" panose="02040503050406030204" pitchFamily="18" charset="0"/>
                <a:cs typeface="Cambria" panose="02040503050406030204" pitchFamily="18" charset="0"/>
              </a:rPr>
              <a:t>. </a:t>
            </a:r>
            <a:endParaRPr lang="en-IN" sz="2400" dirty="0">
              <a:solidFill>
                <a:srgbClr val="C00000"/>
              </a:solidFill>
              <a:effectLst/>
              <a:latin typeface="Cambria" panose="02040503050406030204" pitchFamily="18" charset="0"/>
              <a:ea typeface="Cambria" panose="02040503050406030204" pitchFamily="18" charset="0"/>
              <a:cs typeface="Cambria" panose="02040503050406030204" pitchFamily="18" charset="0"/>
            </a:endParaRPr>
          </a:p>
        </p:txBody>
      </p:sp>
      <p:sp>
        <p:nvSpPr>
          <p:cNvPr id="7" name="Flowchart: Alternate Process 6">
            <a:extLst>
              <a:ext uri="{FF2B5EF4-FFF2-40B4-BE49-F238E27FC236}">
                <a16:creationId xmlns:a16="http://schemas.microsoft.com/office/drawing/2014/main" xmlns="" id="{D6B57873-E192-C3E6-9E01-2A4F2B909231}"/>
              </a:ext>
            </a:extLst>
          </p:cNvPr>
          <p:cNvSpPr/>
          <p:nvPr/>
        </p:nvSpPr>
        <p:spPr>
          <a:xfrm>
            <a:off x="1990883" y="2955144"/>
            <a:ext cx="8680580" cy="2130080"/>
          </a:xfrm>
          <a:prstGeom prst="flowChartAlternateProcess">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8" name="Picture 7" descr="Wishing well RPG map symbol vector image">
            <a:extLst>
              <a:ext uri="{FF2B5EF4-FFF2-40B4-BE49-F238E27FC236}">
                <a16:creationId xmlns:a16="http://schemas.microsoft.com/office/drawing/2014/main" xmlns="" id="{5359B798-F318-BD0A-1A0D-649F6DB74F10}"/>
              </a:ext>
            </a:extLst>
          </p:cNvPr>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872991" y="2970741"/>
            <a:ext cx="2051180" cy="1684053"/>
          </a:xfrm>
          <a:prstGeom prst="rect">
            <a:avLst/>
          </a:prstGeom>
          <a:noFill/>
          <a:ln>
            <a:noFill/>
          </a:ln>
        </p:spPr>
      </p:pic>
      <p:pic>
        <p:nvPicPr>
          <p:cNvPr id="9" name="Picture 5" descr="school,students,bus,school bus,building,school building,free pictures, free photos, free images, royalty free, free illustrations, public domain">
            <a:extLst>
              <a:ext uri="{FF2B5EF4-FFF2-40B4-BE49-F238E27FC236}">
                <a16:creationId xmlns:a16="http://schemas.microsoft.com/office/drawing/2014/main" xmlns="" id="{88A4799F-AF79-B581-B1F5-0756332AF309}"/>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849539" y="3149714"/>
            <a:ext cx="2479024" cy="1740940"/>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Picture 9" descr="https://pixabay.com/get/57e7dd464f52ad14f1dc8460da293277153ad7e7545471_640.jpg">
            <a:extLst>
              <a:ext uri="{FF2B5EF4-FFF2-40B4-BE49-F238E27FC236}">
                <a16:creationId xmlns:a16="http://schemas.microsoft.com/office/drawing/2014/main" xmlns="" id="{88A1D5E7-1465-1538-063A-F434B6ED6CF7}"/>
              </a:ext>
            </a:extLst>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135559" y="3333496"/>
            <a:ext cx="3105107" cy="113530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687009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F44F0331-0068-49B1-CB42-9347937F9F77}"/>
              </a:ext>
            </a:extLst>
          </p:cNvPr>
          <p:cNvSpPr txBox="1">
            <a:spLocks/>
          </p:cNvSpPr>
          <p:nvPr/>
        </p:nvSpPr>
        <p:spPr>
          <a:xfrm>
            <a:off x="2628900" y="150072"/>
            <a:ext cx="6934200" cy="65661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GB" sz="3600" dirty="0" err="1"/>
              <a:t>નાબૂદ</a:t>
            </a:r>
            <a:r>
              <a:rPr lang="en-GB" sz="3600" dirty="0"/>
              <a:t> </a:t>
            </a:r>
            <a:r>
              <a:rPr lang="en-US" sz="3600" dirty="0"/>
              <a:t>…</a:t>
            </a:r>
            <a:endParaRPr lang="en-IN" sz="3600" dirty="0"/>
          </a:p>
        </p:txBody>
      </p:sp>
      <p:sp>
        <p:nvSpPr>
          <p:cNvPr id="5" name="Rectangle 4">
            <a:extLst>
              <a:ext uri="{FF2B5EF4-FFF2-40B4-BE49-F238E27FC236}">
                <a16:creationId xmlns:a16="http://schemas.microsoft.com/office/drawing/2014/main" xmlns="" id="{2DB58AE5-1552-0B06-3BD0-50FEDD89E1B3}"/>
              </a:ext>
            </a:extLst>
          </p:cNvPr>
          <p:cNvSpPr/>
          <p:nvPr/>
        </p:nvSpPr>
        <p:spPr>
          <a:xfrm>
            <a:off x="1052945" y="692649"/>
            <a:ext cx="9753600" cy="1154162"/>
          </a:xfrm>
          <a:prstGeom prst="rect">
            <a:avLst/>
          </a:prstGeom>
          <a:solidFill>
            <a:schemeClr val="tx2">
              <a:lumMod val="75000"/>
            </a:schemeClr>
          </a:solidFill>
        </p:spPr>
        <p:txBody>
          <a:bodyPr wrap="square">
            <a:spAutoFit/>
          </a:bodyPr>
          <a:lstStyle/>
          <a:p>
            <a:pPr rtl="0">
              <a:lnSpc>
                <a:spcPct val="150000"/>
              </a:lnSpc>
            </a:pPr>
            <a:r>
              <a:rPr lang="gu-IN" sz="2400" i="0" dirty="0">
                <a:solidFill>
                  <a:srgbClr val="1F1F1F"/>
                </a:solidFill>
                <a:effectLst/>
                <a:latin typeface="inherit"/>
              </a:rPr>
              <a:t>પ્રશ્ન ૩: શું ભારતીય બંધારણમાં આપેલ 'સમાનતાનો અધિકાર' </a:t>
            </a:r>
            <a:r>
              <a:rPr lang="gu-IN" sz="2400" i="0" dirty="0" err="1">
                <a:solidFill>
                  <a:srgbClr val="1F1F1F"/>
                </a:solidFill>
                <a:effectLst/>
                <a:latin typeface="inherit"/>
              </a:rPr>
              <a:t>અસ્પૃશ્યતાને</a:t>
            </a:r>
            <a:r>
              <a:rPr lang="gu-IN" sz="2400" i="0" dirty="0">
                <a:solidFill>
                  <a:srgbClr val="1F1F1F"/>
                </a:solidFill>
                <a:effectLst/>
                <a:latin typeface="inherit"/>
              </a:rPr>
              <a:t> નાબૂદ કરે છે? બીજું શું નાબૂદ કરે છે?</a:t>
            </a:r>
          </a:p>
        </p:txBody>
      </p:sp>
      <p:sp>
        <p:nvSpPr>
          <p:cNvPr id="6" name="Rectangle 5">
            <a:extLst>
              <a:ext uri="{FF2B5EF4-FFF2-40B4-BE49-F238E27FC236}">
                <a16:creationId xmlns:a16="http://schemas.microsoft.com/office/drawing/2014/main" xmlns="" id="{0BE2CEC9-8FBC-4671-3FB0-88CD03F28F07}"/>
              </a:ext>
            </a:extLst>
          </p:cNvPr>
          <p:cNvSpPr/>
          <p:nvPr/>
        </p:nvSpPr>
        <p:spPr>
          <a:xfrm>
            <a:off x="9328151" y="4445649"/>
            <a:ext cx="2332690" cy="1538883"/>
          </a:xfrm>
          <a:prstGeom prst="rect">
            <a:avLst/>
          </a:prstGeom>
        </p:spPr>
        <p:txBody>
          <a:bodyPr wrap="none">
            <a:spAutoFit/>
          </a:bodyPr>
          <a:lstStyle/>
          <a:p>
            <a:pPr algn="ctr">
              <a:lnSpc>
                <a:spcPct val="150000"/>
              </a:lnSpc>
            </a:pPr>
            <a:r>
              <a:rPr lang="gu-IN" sz="1600" dirty="0">
                <a:solidFill>
                  <a:srgbClr val="202122"/>
                </a:solidFill>
              </a:rPr>
              <a:t>સર જે.સી. બોઝ,</a:t>
            </a:r>
            <a:endParaRPr lang="en-US" sz="1600" dirty="0">
              <a:solidFill>
                <a:srgbClr val="202122"/>
              </a:solidFill>
            </a:endParaRPr>
          </a:p>
          <a:p>
            <a:pPr algn="ctr">
              <a:lnSpc>
                <a:spcPct val="150000"/>
              </a:lnSpc>
            </a:pPr>
            <a:r>
              <a:rPr lang="gu-IN" sz="1600" dirty="0">
                <a:solidFill>
                  <a:srgbClr val="202122"/>
                </a:solidFill>
              </a:rPr>
              <a:t> એક ભૌતિકશાસ્ત્રી,</a:t>
            </a:r>
            <a:endParaRPr lang="en-US" sz="1600" dirty="0">
              <a:solidFill>
                <a:srgbClr val="202122"/>
              </a:solidFill>
            </a:endParaRPr>
          </a:p>
          <a:p>
            <a:pPr algn="ctr">
              <a:lnSpc>
                <a:spcPct val="150000"/>
              </a:lnSpc>
            </a:pPr>
            <a:r>
              <a:rPr lang="gu-IN" sz="1600" dirty="0">
                <a:solidFill>
                  <a:srgbClr val="202122"/>
                </a:solidFill>
              </a:rPr>
              <a:t>વાનસ્પતિકશાસ્ત્રી અને</a:t>
            </a:r>
            <a:endParaRPr lang="en-US" sz="1600" dirty="0">
              <a:solidFill>
                <a:srgbClr val="202122"/>
              </a:solidFill>
            </a:endParaRPr>
          </a:p>
          <a:p>
            <a:pPr algn="ctr">
              <a:lnSpc>
                <a:spcPct val="150000"/>
              </a:lnSpc>
            </a:pPr>
            <a:r>
              <a:rPr lang="gu-IN" sz="1600" dirty="0">
                <a:solidFill>
                  <a:srgbClr val="202122"/>
                </a:solidFill>
              </a:rPr>
              <a:t>રેડિયો વિજ્ઞાનમાં અગ્રગણ્ય</a:t>
            </a:r>
            <a:endParaRPr lang="en-IN" sz="1600" dirty="0"/>
          </a:p>
        </p:txBody>
      </p:sp>
      <p:graphicFrame>
        <p:nvGraphicFramePr>
          <p:cNvPr id="7" name="Diagram 6">
            <a:extLst>
              <a:ext uri="{FF2B5EF4-FFF2-40B4-BE49-F238E27FC236}">
                <a16:creationId xmlns:a16="http://schemas.microsoft.com/office/drawing/2014/main" xmlns="" id="{01535F07-40C8-FB6B-EDF0-0DD60F1D46B9}"/>
              </a:ext>
            </a:extLst>
          </p:cNvPr>
          <p:cNvGraphicFramePr/>
          <p:nvPr>
            <p:extLst>
              <p:ext uri="{D42A27DB-BD31-4B8C-83A1-F6EECF244321}">
                <p14:modId xmlns:p14="http://schemas.microsoft.com/office/powerpoint/2010/main" xmlns="" val="155049493"/>
              </p:ext>
            </p:extLst>
          </p:nvPr>
        </p:nvGraphicFramePr>
        <p:xfrm>
          <a:off x="1052946" y="2046320"/>
          <a:ext cx="8118764" cy="43334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2">
            <a:extLst>
              <a:ext uri="{FF2B5EF4-FFF2-40B4-BE49-F238E27FC236}">
                <a16:creationId xmlns:a16="http://schemas.microsoft.com/office/drawing/2014/main" xmlns="" id="{BF09E635-7FA4-1AC1-DFDD-B1BE10EF4544}"/>
              </a:ext>
            </a:extLst>
          </p:cNvPr>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9535390" y="1992778"/>
            <a:ext cx="1575954" cy="249873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914580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graphicEl>
                                              <a:dgm id="{7A3E26BE-388C-4C45-969F-06225576B3F9}"/>
                                            </p:graphicEl>
                                          </p:spTgt>
                                        </p:tgtEl>
                                        <p:attrNameLst>
                                          <p:attrName>style.visibility</p:attrName>
                                        </p:attrNameLst>
                                      </p:cBhvr>
                                      <p:to>
                                        <p:strVal val="visible"/>
                                      </p:to>
                                    </p:set>
                                    <p:animEffect transition="in" filter="wipe(up)">
                                      <p:cBhvr>
                                        <p:cTn id="7" dur="500"/>
                                        <p:tgtEl>
                                          <p:spTgt spid="7">
                                            <p:graphicEl>
                                              <a:dgm id="{7A3E26BE-388C-4C45-969F-06225576B3F9}"/>
                                            </p:graphicEl>
                                          </p:spTgt>
                                        </p:tgtEl>
                                      </p:cBhvr>
                                    </p:animEffect>
                                  </p:childTnLst>
                                </p:cTn>
                              </p:par>
                            </p:childTnLst>
                          </p:cTn>
                        </p:par>
                        <p:par>
                          <p:cTn id="8" fill="hold">
                            <p:stCondLst>
                              <p:cond delay="500"/>
                            </p:stCondLst>
                            <p:childTnLst>
                              <p:par>
                                <p:cTn id="9" presetID="22" presetClass="entr" presetSubtype="8" fill="hold" grpId="0" nodeType="afterEffect">
                                  <p:stCondLst>
                                    <p:cond delay="500"/>
                                  </p:stCondLst>
                                  <p:childTnLst>
                                    <p:set>
                                      <p:cBhvr>
                                        <p:cTn id="10" dur="1" fill="hold">
                                          <p:stCondLst>
                                            <p:cond delay="0"/>
                                          </p:stCondLst>
                                        </p:cTn>
                                        <p:tgtEl>
                                          <p:spTgt spid="7">
                                            <p:graphicEl>
                                              <a:dgm id="{A986AE96-28BB-44C5-A9D8-A45BFF216D28}"/>
                                            </p:graphicEl>
                                          </p:spTgt>
                                        </p:tgtEl>
                                        <p:attrNameLst>
                                          <p:attrName>style.visibility</p:attrName>
                                        </p:attrNameLst>
                                      </p:cBhvr>
                                      <p:to>
                                        <p:strVal val="visible"/>
                                      </p:to>
                                    </p:set>
                                    <p:animEffect transition="in" filter="wipe(left)">
                                      <p:cBhvr>
                                        <p:cTn id="11" dur="2000"/>
                                        <p:tgtEl>
                                          <p:spTgt spid="7">
                                            <p:graphicEl>
                                              <a:dgm id="{A986AE96-28BB-44C5-A9D8-A45BFF216D28}"/>
                                            </p:graphicEl>
                                          </p:spTgt>
                                        </p:tgtEl>
                                      </p:cBhvr>
                                    </p:animEffect>
                                  </p:childTnLst>
                                </p:cTn>
                              </p:par>
                            </p:childTnLst>
                          </p:cTn>
                        </p:par>
                        <p:par>
                          <p:cTn id="12" fill="hold">
                            <p:stCondLst>
                              <p:cond delay="3000"/>
                            </p:stCondLst>
                            <p:childTnLst>
                              <p:par>
                                <p:cTn id="13" presetID="10" presetClass="entr" presetSubtype="0" fill="hold" nodeType="afterEffect">
                                  <p:stCondLst>
                                    <p:cond delay="25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childTnLst>
                                </p:cTn>
                              </p:par>
                              <p:par>
                                <p:cTn id="16" presetID="10" presetClass="entr" presetSubtype="0" fill="hold" grpId="0" nodeType="withEffect">
                                  <p:stCondLst>
                                    <p:cond delay="25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childTnLst>
                                </p:cTn>
                              </p:par>
                            </p:childTnLst>
                          </p:cTn>
                        </p:par>
                        <p:par>
                          <p:cTn id="19" fill="hold">
                            <p:stCondLst>
                              <p:cond delay="4250"/>
                            </p:stCondLst>
                            <p:childTnLst>
                              <p:par>
                                <p:cTn id="20" presetID="22" presetClass="entr" presetSubtype="1" fill="hold" grpId="0" nodeType="afterEffect">
                                  <p:stCondLst>
                                    <p:cond delay="0"/>
                                  </p:stCondLst>
                                  <p:childTnLst>
                                    <p:set>
                                      <p:cBhvr>
                                        <p:cTn id="21" dur="1" fill="hold">
                                          <p:stCondLst>
                                            <p:cond delay="0"/>
                                          </p:stCondLst>
                                        </p:cTn>
                                        <p:tgtEl>
                                          <p:spTgt spid="7">
                                            <p:graphicEl>
                                              <a:dgm id="{F2529B60-738A-436E-A121-A2F9303FF23A}"/>
                                            </p:graphicEl>
                                          </p:spTgt>
                                        </p:tgtEl>
                                        <p:attrNameLst>
                                          <p:attrName>style.visibility</p:attrName>
                                        </p:attrNameLst>
                                      </p:cBhvr>
                                      <p:to>
                                        <p:strVal val="visible"/>
                                      </p:to>
                                    </p:set>
                                    <p:animEffect transition="in" filter="wipe(up)">
                                      <p:cBhvr>
                                        <p:cTn id="22" dur="1000"/>
                                        <p:tgtEl>
                                          <p:spTgt spid="7">
                                            <p:graphicEl>
                                              <a:dgm id="{F2529B60-738A-436E-A121-A2F9303FF23A}"/>
                                            </p:graphicEl>
                                          </p:spTgt>
                                        </p:tgtEl>
                                      </p:cBhvr>
                                    </p:animEffect>
                                  </p:childTnLst>
                                </p:cTn>
                              </p:par>
                            </p:childTnLst>
                          </p:cTn>
                        </p:par>
                        <p:par>
                          <p:cTn id="23" fill="hold">
                            <p:stCondLst>
                              <p:cond delay="5250"/>
                            </p:stCondLst>
                            <p:childTnLst>
                              <p:par>
                                <p:cTn id="24" presetID="22" presetClass="entr" presetSubtype="8" fill="hold" grpId="0" nodeType="afterEffect">
                                  <p:stCondLst>
                                    <p:cond delay="500"/>
                                  </p:stCondLst>
                                  <p:childTnLst>
                                    <p:set>
                                      <p:cBhvr>
                                        <p:cTn id="25" dur="1" fill="hold">
                                          <p:stCondLst>
                                            <p:cond delay="0"/>
                                          </p:stCondLst>
                                        </p:cTn>
                                        <p:tgtEl>
                                          <p:spTgt spid="7">
                                            <p:graphicEl>
                                              <a:dgm id="{A62A8B4B-997C-49C3-9180-8A84D5DB60E4}"/>
                                            </p:graphicEl>
                                          </p:spTgt>
                                        </p:tgtEl>
                                        <p:attrNameLst>
                                          <p:attrName>style.visibility</p:attrName>
                                        </p:attrNameLst>
                                      </p:cBhvr>
                                      <p:to>
                                        <p:strVal val="visible"/>
                                      </p:to>
                                    </p:set>
                                    <p:animEffect transition="in" filter="wipe(left)">
                                      <p:cBhvr>
                                        <p:cTn id="26" dur="2000"/>
                                        <p:tgtEl>
                                          <p:spTgt spid="7">
                                            <p:graphicEl>
                                              <a:dgm id="{A62A8B4B-997C-49C3-9180-8A84D5DB60E4}"/>
                                            </p:graphicEl>
                                          </p:spTgt>
                                        </p:tgtEl>
                                      </p:cBhvr>
                                    </p:animEffect>
                                  </p:childTnLst>
                                </p:cTn>
                              </p:par>
                            </p:childTnLst>
                          </p:cTn>
                        </p:par>
                        <p:par>
                          <p:cTn id="27" fill="hold">
                            <p:stCondLst>
                              <p:cond delay="7750"/>
                            </p:stCondLst>
                            <p:childTnLst>
                              <p:par>
                                <p:cTn id="28" presetID="22" presetClass="entr" presetSubtype="1" fill="hold" grpId="0" nodeType="afterEffect">
                                  <p:stCondLst>
                                    <p:cond delay="0"/>
                                  </p:stCondLst>
                                  <p:childTnLst>
                                    <p:set>
                                      <p:cBhvr>
                                        <p:cTn id="29" dur="1" fill="hold">
                                          <p:stCondLst>
                                            <p:cond delay="0"/>
                                          </p:stCondLst>
                                        </p:cTn>
                                        <p:tgtEl>
                                          <p:spTgt spid="7">
                                            <p:graphicEl>
                                              <a:dgm id="{F1B8A7FA-37B7-4EA7-999A-DF38C96F0E0F}"/>
                                            </p:graphicEl>
                                          </p:spTgt>
                                        </p:tgtEl>
                                        <p:attrNameLst>
                                          <p:attrName>style.visibility</p:attrName>
                                        </p:attrNameLst>
                                      </p:cBhvr>
                                      <p:to>
                                        <p:strVal val="visible"/>
                                      </p:to>
                                    </p:set>
                                    <p:animEffect transition="in" filter="wipe(up)">
                                      <p:cBhvr>
                                        <p:cTn id="30" dur="1000"/>
                                        <p:tgtEl>
                                          <p:spTgt spid="7">
                                            <p:graphicEl>
                                              <a:dgm id="{F1B8A7FA-37B7-4EA7-999A-DF38C96F0E0F}"/>
                                            </p:graphicEl>
                                          </p:spTgt>
                                        </p:tgtEl>
                                      </p:cBhvr>
                                    </p:animEffect>
                                  </p:childTnLst>
                                </p:cTn>
                              </p:par>
                            </p:childTnLst>
                          </p:cTn>
                        </p:par>
                        <p:par>
                          <p:cTn id="31" fill="hold">
                            <p:stCondLst>
                              <p:cond delay="8750"/>
                            </p:stCondLst>
                            <p:childTnLst>
                              <p:par>
                                <p:cTn id="32" presetID="22" presetClass="entr" presetSubtype="8" fill="hold" grpId="0" nodeType="afterEffect">
                                  <p:stCondLst>
                                    <p:cond delay="500"/>
                                  </p:stCondLst>
                                  <p:childTnLst>
                                    <p:set>
                                      <p:cBhvr>
                                        <p:cTn id="33" dur="1" fill="hold">
                                          <p:stCondLst>
                                            <p:cond delay="0"/>
                                          </p:stCondLst>
                                        </p:cTn>
                                        <p:tgtEl>
                                          <p:spTgt spid="7">
                                            <p:graphicEl>
                                              <a:dgm id="{806C61FE-725E-4283-9710-D6E8471067EF}"/>
                                            </p:graphicEl>
                                          </p:spTgt>
                                        </p:tgtEl>
                                        <p:attrNameLst>
                                          <p:attrName>style.visibility</p:attrName>
                                        </p:attrNameLst>
                                      </p:cBhvr>
                                      <p:to>
                                        <p:strVal val="visible"/>
                                      </p:to>
                                    </p:set>
                                    <p:animEffect transition="in" filter="wipe(left)">
                                      <p:cBhvr>
                                        <p:cTn id="34" dur="2000"/>
                                        <p:tgtEl>
                                          <p:spTgt spid="7">
                                            <p:graphicEl>
                                              <a:dgm id="{806C61FE-725E-4283-9710-D6E8471067EF}"/>
                                            </p:graphicEl>
                                          </p:spTgt>
                                        </p:tgtEl>
                                      </p:cBhvr>
                                    </p:animEffect>
                                  </p:childTnLst>
                                </p:cTn>
                              </p:par>
                            </p:childTnLst>
                          </p:cTn>
                        </p:par>
                        <p:par>
                          <p:cTn id="35" fill="hold">
                            <p:stCondLst>
                              <p:cond delay="11250"/>
                            </p:stCondLst>
                            <p:childTnLst>
                              <p:par>
                                <p:cTn id="36" presetID="22" presetClass="entr" presetSubtype="1" fill="hold" grpId="0" nodeType="afterEffect">
                                  <p:stCondLst>
                                    <p:cond delay="0"/>
                                  </p:stCondLst>
                                  <p:childTnLst>
                                    <p:set>
                                      <p:cBhvr>
                                        <p:cTn id="37" dur="1" fill="hold">
                                          <p:stCondLst>
                                            <p:cond delay="0"/>
                                          </p:stCondLst>
                                        </p:cTn>
                                        <p:tgtEl>
                                          <p:spTgt spid="7">
                                            <p:graphicEl>
                                              <a:dgm id="{512856E9-2549-4F3D-8237-CE5E6F91E4BA}"/>
                                            </p:graphicEl>
                                          </p:spTgt>
                                        </p:tgtEl>
                                        <p:attrNameLst>
                                          <p:attrName>style.visibility</p:attrName>
                                        </p:attrNameLst>
                                      </p:cBhvr>
                                      <p:to>
                                        <p:strVal val="visible"/>
                                      </p:to>
                                    </p:set>
                                    <p:animEffect transition="in" filter="wipe(up)">
                                      <p:cBhvr>
                                        <p:cTn id="38" dur="1000"/>
                                        <p:tgtEl>
                                          <p:spTgt spid="7">
                                            <p:graphicEl>
                                              <a:dgm id="{512856E9-2549-4F3D-8237-CE5E6F91E4BA}"/>
                                            </p:graphicEl>
                                          </p:spTgt>
                                        </p:tgtEl>
                                      </p:cBhvr>
                                    </p:animEffect>
                                  </p:childTnLst>
                                </p:cTn>
                              </p:par>
                            </p:childTnLst>
                          </p:cTn>
                        </p:par>
                        <p:par>
                          <p:cTn id="39" fill="hold">
                            <p:stCondLst>
                              <p:cond delay="12250"/>
                            </p:stCondLst>
                            <p:childTnLst>
                              <p:par>
                                <p:cTn id="40" presetID="22" presetClass="entr" presetSubtype="8" fill="hold" grpId="0" nodeType="afterEffect">
                                  <p:stCondLst>
                                    <p:cond delay="500"/>
                                  </p:stCondLst>
                                  <p:childTnLst>
                                    <p:set>
                                      <p:cBhvr>
                                        <p:cTn id="41" dur="1" fill="hold">
                                          <p:stCondLst>
                                            <p:cond delay="0"/>
                                          </p:stCondLst>
                                        </p:cTn>
                                        <p:tgtEl>
                                          <p:spTgt spid="7">
                                            <p:graphicEl>
                                              <a:dgm id="{AEC728C0-F69B-4A94-9AE2-8344FC58AB82}"/>
                                            </p:graphicEl>
                                          </p:spTgt>
                                        </p:tgtEl>
                                        <p:attrNameLst>
                                          <p:attrName>style.visibility</p:attrName>
                                        </p:attrNameLst>
                                      </p:cBhvr>
                                      <p:to>
                                        <p:strVal val="visible"/>
                                      </p:to>
                                    </p:set>
                                    <p:animEffect transition="in" filter="wipe(left)">
                                      <p:cBhvr>
                                        <p:cTn id="42" dur="2000"/>
                                        <p:tgtEl>
                                          <p:spTgt spid="7">
                                            <p:graphicEl>
                                              <a:dgm id="{AEC728C0-F69B-4A94-9AE2-8344FC58AB8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7" grpId="0" uiExpand="1">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245B15-6A82-4863-13FF-5F7FF67289A4}"/>
              </a:ext>
            </a:extLst>
          </p:cNvPr>
          <p:cNvSpPr txBox="1">
            <a:spLocks/>
          </p:cNvSpPr>
          <p:nvPr/>
        </p:nvSpPr>
        <p:spPr>
          <a:xfrm>
            <a:off x="2119746" y="204519"/>
            <a:ext cx="8229600" cy="11430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GB" sz="3600" dirty="0" err="1">
                <a:solidFill>
                  <a:srgbClr val="0070C0"/>
                </a:solidFill>
              </a:rPr>
              <a:t>સ્થિતિ</a:t>
            </a:r>
            <a:r>
              <a:rPr lang="en-GB" sz="3600" dirty="0">
                <a:solidFill>
                  <a:srgbClr val="0070C0"/>
                </a:solidFill>
              </a:rPr>
              <a:t> ૧</a:t>
            </a:r>
            <a:endParaRPr lang="en-IN" sz="3600" dirty="0">
              <a:solidFill>
                <a:srgbClr val="0070C0"/>
              </a:solidFill>
            </a:endParaRPr>
          </a:p>
        </p:txBody>
      </p:sp>
      <p:sp>
        <p:nvSpPr>
          <p:cNvPr id="3" name="Rectangle 2">
            <a:extLst>
              <a:ext uri="{FF2B5EF4-FFF2-40B4-BE49-F238E27FC236}">
                <a16:creationId xmlns:a16="http://schemas.microsoft.com/office/drawing/2014/main" xmlns="" id="{2BC5DC74-8E6A-1C0F-A7D0-4FC29DF8E267}"/>
              </a:ext>
            </a:extLst>
          </p:cNvPr>
          <p:cNvSpPr/>
          <p:nvPr/>
        </p:nvSpPr>
        <p:spPr>
          <a:xfrm>
            <a:off x="1094509" y="913608"/>
            <a:ext cx="9892146" cy="1154162"/>
          </a:xfrm>
          <a:prstGeom prst="rect">
            <a:avLst/>
          </a:prstGeom>
          <a:solidFill>
            <a:schemeClr val="tx2">
              <a:lumMod val="75000"/>
            </a:schemeClr>
          </a:solidFill>
        </p:spPr>
        <p:txBody>
          <a:bodyPr wrap="square">
            <a:spAutoFit/>
          </a:bodyPr>
          <a:lstStyle/>
          <a:p>
            <a:pPr rtl="0">
              <a:lnSpc>
                <a:spcPct val="150000"/>
              </a:lnSpc>
            </a:pPr>
            <a:r>
              <a:rPr lang="en-GB" sz="2400" b="0" i="0" dirty="0">
                <a:solidFill>
                  <a:srgbClr val="1F1F1F"/>
                </a:solidFill>
                <a:effectLst/>
                <a:latin typeface="inherit"/>
              </a:rPr>
              <a:t>૧.</a:t>
            </a:r>
            <a:r>
              <a:rPr lang="gu-IN" sz="2400" b="0" i="0" dirty="0">
                <a:solidFill>
                  <a:srgbClr val="1F1F1F"/>
                </a:solidFill>
                <a:effectLst/>
                <a:latin typeface="inherit"/>
              </a:rPr>
              <a:t>અમારા ગામની શાળામાં, </a:t>
            </a:r>
            <a:r>
              <a:rPr lang="gu-IN" sz="2400" b="0" i="0" dirty="0" err="1">
                <a:solidFill>
                  <a:srgbClr val="1F1F1F"/>
                </a:solidFill>
                <a:effectLst/>
                <a:latin typeface="inherit"/>
              </a:rPr>
              <a:t>નીચલી</a:t>
            </a:r>
            <a:r>
              <a:rPr lang="gu-IN" sz="2400" b="0" i="0" dirty="0">
                <a:solidFill>
                  <a:srgbClr val="1F1F1F"/>
                </a:solidFill>
                <a:effectLst/>
                <a:latin typeface="inherit"/>
              </a:rPr>
              <a:t> </a:t>
            </a:r>
            <a:r>
              <a:rPr lang="gu-IN" sz="2400" b="0" i="0" dirty="0" err="1">
                <a:solidFill>
                  <a:srgbClr val="1F1F1F"/>
                </a:solidFill>
                <a:effectLst/>
                <a:latin typeface="inherit"/>
              </a:rPr>
              <a:t>જાતિના</a:t>
            </a:r>
            <a:r>
              <a:rPr lang="gu-IN" sz="2400" b="0" i="0" dirty="0">
                <a:solidFill>
                  <a:srgbClr val="1F1F1F"/>
                </a:solidFill>
                <a:effectLst/>
                <a:latin typeface="inherit"/>
              </a:rPr>
              <a:t> કેટલાક બાળકોને બીજા બાળકો સાથે બેસવાની મંજૂરી નહોતી.</a:t>
            </a:r>
          </a:p>
        </p:txBody>
      </p:sp>
      <p:pic>
        <p:nvPicPr>
          <p:cNvPr id="4" name="Picture 3" descr="C:\Users\User\Downloads\5176008052_3e9c1fc2d4_w.jpg">
            <a:extLst>
              <a:ext uri="{FF2B5EF4-FFF2-40B4-BE49-F238E27FC236}">
                <a16:creationId xmlns:a16="http://schemas.microsoft.com/office/drawing/2014/main" xmlns="" id="{5FC402FA-DCE6-C4EE-1209-2F4DFE0F0575}"/>
              </a:ext>
            </a:extLst>
          </p:cNvPr>
          <p:cNvPicPr/>
          <p:nvPr/>
        </p:nvPicPr>
        <p:blipFill rotWithShape="1">
          <a:blip r:embed="rId2">
            <a:extLst>
              <a:ext uri="{28A0092B-C50C-407E-A947-70E740481C1C}">
                <a14:useLocalDpi xmlns:a14="http://schemas.microsoft.com/office/drawing/2010/main" xmlns="" val="0"/>
              </a:ext>
            </a:extLst>
          </a:blip>
          <a:srcRect t="6257" r="5666" b="25828"/>
          <a:stretch/>
        </p:blipFill>
        <p:spPr bwMode="auto">
          <a:xfrm>
            <a:off x="4175760" y="2193978"/>
            <a:ext cx="3840480" cy="2651760"/>
          </a:xfrm>
          <a:prstGeom prst="rect">
            <a:avLst/>
          </a:prstGeom>
          <a:noFill/>
          <a:ln>
            <a:noFill/>
          </a:ln>
          <a:extLst>
            <a:ext uri="{53640926-AAD7-44D8-BBD7-CCE9431645EC}">
              <a14:shadowObscured xmlns:a14="http://schemas.microsoft.com/office/drawing/2010/main" xmlns=""/>
            </a:ext>
          </a:extLst>
        </p:spPr>
      </p:pic>
      <p:sp>
        <p:nvSpPr>
          <p:cNvPr id="5" name="Rectangle 4">
            <a:extLst>
              <a:ext uri="{FF2B5EF4-FFF2-40B4-BE49-F238E27FC236}">
                <a16:creationId xmlns:a16="http://schemas.microsoft.com/office/drawing/2014/main" xmlns="" id="{E7040865-2B46-49F2-2641-1E103BDE9EC2}"/>
              </a:ext>
            </a:extLst>
          </p:cNvPr>
          <p:cNvSpPr/>
          <p:nvPr/>
        </p:nvSpPr>
        <p:spPr>
          <a:xfrm>
            <a:off x="1094509" y="5713559"/>
            <a:ext cx="7315200" cy="461665"/>
          </a:xfrm>
          <a:prstGeom prst="rect">
            <a:avLst/>
          </a:prstGeom>
          <a:solidFill>
            <a:schemeClr val="accent3">
              <a:lumMod val="60000"/>
              <a:lumOff val="40000"/>
            </a:schemeClr>
          </a:solidFill>
        </p:spPr>
        <p:txBody>
          <a:bodyPr wrap="square">
            <a:spAutoFit/>
          </a:bodyPr>
          <a:lstStyle/>
          <a:p>
            <a:pPr marL="342900" indent="-342900" rtl="0">
              <a:buFont typeface="Arial" panose="020B0604020202020204" pitchFamily="34" charset="0"/>
              <a:buChar char="•"/>
            </a:pPr>
            <a:r>
              <a:rPr lang="gu-IN" sz="2400" b="0" i="0" dirty="0">
                <a:solidFill>
                  <a:srgbClr val="1F1F1F"/>
                </a:solidFill>
                <a:effectLst/>
                <a:latin typeface="inherit"/>
              </a:rPr>
              <a:t>આ </a:t>
            </a:r>
            <a:r>
              <a:rPr lang="gu-IN" sz="2400" b="0" i="0" dirty="0" err="1">
                <a:solidFill>
                  <a:srgbClr val="1F1F1F"/>
                </a:solidFill>
                <a:effectLst/>
                <a:latin typeface="inherit"/>
              </a:rPr>
              <a:t>અસ્પૃશ્યતા</a:t>
            </a:r>
            <a:r>
              <a:rPr lang="gu-IN" sz="2400" b="0" i="0" dirty="0">
                <a:solidFill>
                  <a:srgbClr val="1F1F1F"/>
                </a:solidFill>
                <a:effectLst/>
                <a:latin typeface="inherit"/>
              </a:rPr>
              <a:t> નાબૂદ કરતા કાયદાની વિરુદ્ધ છે.</a:t>
            </a:r>
          </a:p>
        </p:txBody>
      </p:sp>
      <p:sp>
        <p:nvSpPr>
          <p:cNvPr id="6" name="Rectangle 5">
            <a:extLst>
              <a:ext uri="{FF2B5EF4-FFF2-40B4-BE49-F238E27FC236}">
                <a16:creationId xmlns:a16="http://schemas.microsoft.com/office/drawing/2014/main" xmlns="" id="{501C0875-FCE1-989B-DFB1-B639942AE604}"/>
              </a:ext>
            </a:extLst>
          </p:cNvPr>
          <p:cNvSpPr/>
          <p:nvPr/>
        </p:nvSpPr>
        <p:spPr>
          <a:xfrm>
            <a:off x="1094509" y="5048816"/>
            <a:ext cx="8153400" cy="461665"/>
          </a:xfrm>
          <a:prstGeom prst="rect">
            <a:avLst/>
          </a:prstGeom>
        </p:spPr>
        <p:txBody>
          <a:bodyPr wrap="square">
            <a:spAutoFit/>
          </a:bodyPr>
          <a:lstStyle/>
          <a:p>
            <a:pPr rtl="0"/>
            <a:r>
              <a:rPr lang="gu-IN" sz="2400" b="1" i="0" dirty="0">
                <a:solidFill>
                  <a:srgbClr val="1F1F1F"/>
                </a:solidFill>
                <a:effectLst/>
                <a:latin typeface="inherit"/>
              </a:rPr>
              <a:t>અહીં </a:t>
            </a:r>
            <a:r>
              <a:rPr lang="gu-IN" sz="2400" b="1" i="0" dirty="0" err="1">
                <a:solidFill>
                  <a:srgbClr val="1F1F1F"/>
                </a:solidFill>
                <a:effectLst/>
                <a:latin typeface="inherit"/>
              </a:rPr>
              <a:t>સમાનતાના</a:t>
            </a:r>
            <a:r>
              <a:rPr lang="gu-IN" sz="2400" b="1" i="0" dirty="0">
                <a:solidFill>
                  <a:srgbClr val="1F1F1F"/>
                </a:solidFill>
                <a:effectLst/>
                <a:latin typeface="inherit"/>
              </a:rPr>
              <a:t> કયા </a:t>
            </a:r>
            <a:r>
              <a:rPr lang="gu-IN" sz="2400" b="1" i="0" dirty="0" err="1">
                <a:solidFill>
                  <a:srgbClr val="1F1F1F"/>
                </a:solidFill>
                <a:effectLst/>
                <a:latin typeface="inherit"/>
              </a:rPr>
              <a:t>અધિકારનું</a:t>
            </a:r>
            <a:r>
              <a:rPr lang="gu-IN" sz="2400" b="1" i="0" dirty="0">
                <a:solidFill>
                  <a:srgbClr val="1F1F1F"/>
                </a:solidFill>
                <a:effectLst/>
                <a:latin typeface="inherit"/>
              </a:rPr>
              <a:t> ઉલ્લંઘન થયું છે?</a:t>
            </a:r>
          </a:p>
        </p:txBody>
      </p:sp>
    </p:spTree>
    <p:extLst>
      <p:ext uri="{BB962C8B-B14F-4D97-AF65-F5344CB8AC3E}">
        <p14:creationId xmlns:p14="http://schemas.microsoft.com/office/powerpoint/2010/main" xmlns="" val="1099193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500"/>
                                        <p:tgtEl>
                                          <p:spTgt spid="4"/>
                                        </p:tgtEl>
                                      </p:cBhvr>
                                    </p:animEffect>
                                  </p:childTnLst>
                                </p:cTn>
                              </p:par>
                            </p:childTnLst>
                          </p:cTn>
                        </p:par>
                        <p:par>
                          <p:cTn id="8" fill="hold">
                            <p:stCondLst>
                              <p:cond delay="1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37F169-3F7C-50B1-A14A-8C9280C1AAB7}"/>
              </a:ext>
            </a:extLst>
          </p:cNvPr>
          <p:cNvSpPr txBox="1">
            <a:spLocks/>
          </p:cNvSpPr>
          <p:nvPr/>
        </p:nvSpPr>
        <p:spPr>
          <a:xfrm>
            <a:off x="2143631" y="269860"/>
            <a:ext cx="8229600" cy="11430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GB" sz="3600" dirty="0" err="1">
                <a:solidFill>
                  <a:srgbClr val="0070C0"/>
                </a:solidFill>
                <a:latin typeface="Cambria" panose="02040503050406030204" pitchFamily="18" charset="0"/>
                <a:ea typeface="Cambria" panose="02040503050406030204" pitchFamily="18" charset="0"/>
                <a:cs typeface="Cambria" panose="02040503050406030204" pitchFamily="18" charset="0"/>
              </a:rPr>
              <a:t>સ્થિતિ</a:t>
            </a:r>
            <a:r>
              <a:rPr lang="en-GB" sz="3600" dirty="0">
                <a:solidFill>
                  <a:srgbClr val="0070C0"/>
                </a:solidFill>
                <a:latin typeface="Cambria" panose="02040503050406030204" pitchFamily="18" charset="0"/>
                <a:ea typeface="Cambria" panose="02040503050406030204" pitchFamily="18" charset="0"/>
                <a:cs typeface="Cambria" panose="02040503050406030204" pitchFamily="18" charset="0"/>
              </a:rPr>
              <a:t> ૨</a:t>
            </a:r>
            <a:r>
              <a:rPr lang="en-IN" sz="3600" dirty="0">
                <a:solidFill>
                  <a:srgbClr val="0070C0"/>
                </a:solidFill>
                <a:latin typeface="Cambria" panose="02040503050406030204" pitchFamily="18" charset="0"/>
                <a:ea typeface="Cambria" panose="02040503050406030204" pitchFamily="18" charset="0"/>
                <a:cs typeface="Cambria" panose="02040503050406030204" pitchFamily="18" charset="0"/>
              </a:rPr>
              <a:t/>
            </a:r>
            <a:br>
              <a:rPr lang="en-IN" sz="3600" dirty="0">
                <a:solidFill>
                  <a:srgbClr val="0070C0"/>
                </a:solidFill>
                <a:latin typeface="Cambria" panose="02040503050406030204" pitchFamily="18" charset="0"/>
                <a:ea typeface="Cambria" panose="02040503050406030204" pitchFamily="18" charset="0"/>
                <a:cs typeface="Cambria" panose="02040503050406030204" pitchFamily="18" charset="0"/>
              </a:rPr>
            </a:br>
            <a:endParaRPr lang="en-IN" sz="3600" dirty="0">
              <a:solidFill>
                <a:srgbClr val="0070C0"/>
              </a:solidFill>
            </a:endParaRPr>
          </a:p>
        </p:txBody>
      </p:sp>
      <p:sp>
        <p:nvSpPr>
          <p:cNvPr id="3" name="Rectangle 2">
            <a:extLst>
              <a:ext uri="{FF2B5EF4-FFF2-40B4-BE49-F238E27FC236}">
                <a16:creationId xmlns:a16="http://schemas.microsoft.com/office/drawing/2014/main" xmlns="" id="{730BF37D-F4A7-B58E-3EA1-C129E928B2B9}"/>
              </a:ext>
            </a:extLst>
          </p:cNvPr>
          <p:cNvSpPr/>
          <p:nvPr/>
        </p:nvSpPr>
        <p:spPr>
          <a:xfrm>
            <a:off x="706582" y="972695"/>
            <a:ext cx="10778836" cy="1708160"/>
          </a:xfrm>
          <a:prstGeom prst="rect">
            <a:avLst/>
          </a:prstGeom>
          <a:solidFill>
            <a:schemeClr val="tx2">
              <a:lumMod val="75000"/>
            </a:schemeClr>
          </a:solidFill>
        </p:spPr>
        <p:txBody>
          <a:bodyPr wrap="square">
            <a:spAutoFit/>
          </a:bodyPr>
          <a:lstStyle/>
          <a:p>
            <a:pPr>
              <a:lnSpc>
                <a:spcPct val="150000"/>
              </a:lnSpc>
            </a:pPr>
            <a:r>
              <a:rPr lang="en-CA" sz="2400" dirty="0">
                <a:latin typeface="Calibri" panose="020F0502020204030204" pitchFamily="34" charset="0"/>
                <a:ea typeface="Cambria" panose="02040503050406030204" pitchFamily="18" charset="0"/>
                <a:cs typeface="Calibri" panose="020F0502020204030204" pitchFamily="34" charset="0"/>
              </a:rPr>
              <a:t> </a:t>
            </a:r>
            <a:r>
              <a:rPr lang="gu-IN" sz="2400" i="0" dirty="0">
                <a:solidFill>
                  <a:srgbClr val="1F1F1F"/>
                </a:solidFill>
                <a:effectLst/>
                <a:latin typeface="inherit"/>
              </a:rPr>
              <a:t>ચૂંટણી દરમિયાન, કેટલાક પક્ષના કાર્યકરો અમારા ઘરે આવ્યા અને અમને તેમના પક્ષના ઉમેદવારને મત આપવા માટે સમજાવવાનો પ્રયાસ કર્યો, કારણ કે તે અમારા ધર્મનો હતો અને જો અમે તેમને મત આપીશું તો તે અમારા હિતોનું ધ્યાન રાખશે.</a:t>
            </a:r>
          </a:p>
        </p:txBody>
      </p:sp>
      <p:sp>
        <p:nvSpPr>
          <p:cNvPr id="4" name="Rectangle 3">
            <a:extLst>
              <a:ext uri="{FF2B5EF4-FFF2-40B4-BE49-F238E27FC236}">
                <a16:creationId xmlns:a16="http://schemas.microsoft.com/office/drawing/2014/main" xmlns="" id="{A85301E6-5733-1A89-025B-3FAFC5709BE4}"/>
              </a:ext>
            </a:extLst>
          </p:cNvPr>
          <p:cNvSpPr/>
          <p:nvPr/>
        </p:nvSpPr>
        <p:spPr>
          <a:xfrm>
            <a:off x="1909729" y="5271655"/>
            <a:ext cx="8697405" cy="1154162"/>
          </a:xfrm>
          <a:prstGeom prst="rect">
            <a:avLst/>
          </a:prstGeom>
          <a:solidFill>
            <a:schemeClr val="accent3">
              <a:lumMod val="60000"/>
              <a:lumOff val="40000"/>
            </a:schemeClr>
          </a:solidFill>
        </p:spPr>
        <p:txBody>
          <a:bodyPr wrap="square">
            <a:spAutoFit/>
          </a:bodyPr>
          <a:lstStyle/>
          <a:p>
            <a:pPr marL="342900" indent="-342900" rtl="0">
              <a:lnSpc>
                <a:spcPct val="150000"/>
              </a:lnSpc>
              <a:buFont typeface="Arial" panose="020B0604020202020204" pitchFamily="34" charset="0"/>
              <a:buChar char="•"/>
            </a:pPr>
            <a:r>
              <a:rPr lang="gu-IN" sz="2400" i="0" dirty="0">
                <a:solidFill>
                  <a:srgbClr val="1F1F1F"/>
                </a:solidFill>
                <a:effectLst/>
                <a:latin typeface="inherit"/>
              </a:rPr>
              <a:t>બંધારણમાં </a:t>
            </a:r>
            <a:r>
              <a:rPr lang="gu-IN" sz="2400" i="0" dirty="0" err="1">
                <a:solidFill>
                  <a:srgbClr val="1F1F1F"/>
                </a:solidFill>
                <a:effectLst/>
                <a:latin typeface="inherit"/>
              </a:rPr>
              <a:t>સ્પષ્ટપણે</a:t>
            </a:r>
            <a:r>
              <a:rPr lang="gu-IN" sz="2400" i="0" dirty="0">
                <a:solidFill>
                  <a:srgbClr val="1F1F1F"/>
                </a:solidFill>
                <a:effectLst/>
                <a:latin typeface="inherit"/>
              </a:rPr>
              <a:t> </a:t>
            </a:r>
            <a:r>
              <a:rPr lang="gu-IN" sz="2400" i="0" dirty="0" err="1">
                <a:solidFill>
                  <a:srgbClr val="1F1F1F"/>
                </a:solidFill>
                <a:effectLst/>
                <a:latin typeface="inherit"/>
              </a:rPr>
              <a:t>જણાવાયું</a:t>
            </a:r>
            <a:r>
              <a:rPr lang="gu-IN" sz="2400" i="0" dirty="0">
                <a:solidFill>
                  <a:srgbClr val="1F1F1F"/>
                </a:solidFill>
                <a:effectLst/>
                <a:latin typeface="inherit"/>
              </a:rPr>
              <a:t> છે કે ધર્મના આધારે લોકો સાથે કોઈ ભેદભાવ રહેશે નહીં.</a:t>
            </a:r>
          </a:p>
        </p:txBody>
      </p:sp>
      <p:pic>
        <p:nvPicPr>
          <p:cNvPr id="5" name="Picture 4">
            <a:extLst>
              <a:ext uri="{FF2B5EF4-FFF2-40B4-BE49-F238E27FC236}">
                <a16:creationId xmlns:a16="http://schemas.microsoft.com/office/drawing/2014/main" xmlns="" id="{C8CBD930-0AF9-C1B8-1438-510CFC6F694C}"/>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163291" y="2680855"/>
            <a:ext cx="4114800" cy="2501028"/>
          </a:xfrm>
          <a:prstGeom prst="rect">
            <a:avLst/>
          </a:prstGeom>
        </p:spPr>
      </p:pic>
    </p:spTree>
    <p:extLst>
      <p:ext uri="{BB962C8B-B14F-4D97-AF65-F5344CB8AC3E}">
        <p14:creationId xmlns:p14="http://schemas.microsoft.com/office/powerpoint/2010/main" xmlns="" val="4096329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DEAE8F7-C223-9A14-C654-E68B5C48C85E}"/>
              </a:ext>
            </a:extLst>
          </p:cNvPr>
          <p:cNvSpPr txBox="1">
            <a:spLocks/>
          </p:cNvSpPr>
          <p:nvPr/>
        </p:nvSpPr>
        <p:spPr>
          <a:xfrm>
            <a:off x="720436" y="804171"/>
            <a:ext cx="10404763" cy="11430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50000"/>
              </a:lnSpc>
            </a:pPr>
            <a:r>
              <a:rPr lang="gu-IN" sz="2400" dirty="0">
                <a:solidFill>
                  <a:srgbClr val="1F1F1F"/>
                </a:solidFill>
                <a:latin typeface="inherit"/>
              </a:rPr>
              <a:t>મારા દૃષ્ટિહીન કાકા ઘણી વખત પરીક્ષા પાસ કરવા છતાં બેંકમાં નોકરી મેળવી શક્યા નહીં. સુપ્રીમ કોર્ટે આ સંદર્ભમાં ચુકાદો આપ્યા પછી જ તેમને બેંકમાં નોકરી મળી.</a:t>
            </a:r>
            <a:br>
              <a:rPr lang="gu-IN" sz="2400" dirty="0">
                <a:solidFill>
                  <a:srgbClr val="1F1F1F"/>
                </a:solidFill>
                <a:latin typeface="inherit"/>
              </a:rPr>
            </a:br>
            <a:endParaRPr lang="en-IN" sz="2400" dirty="0">
              <a:solidFill>
                <a:srgbClr val="0070C0"/>
              </a:solidFill>
            </a:endParaRPr>
          </a:p>
        </p:txBody>
      </p:sp>
      <p:sp>
        <p:nvSpPr>
          <p:cNvPr id="4" name="TextBox 3">
            <a:extLst>
              <a:ext uri="{FF2B5EF4-FFF2-40B4-BE49-F238E27FC236}">
                <a16:creationId xmlns:a16="http://schemas.microsoft.com/office/drawing/2014/main" xmlns="" id="{82978C01-69C2-7211-45FA-7BC7104EBE03}"/>
              </a:ext>
            </a:extLst>
          </p:cNvPr>
          <p:cNvSpPr txBox="1"/>
          <p:nvPr/>
        </p:nvSpPr>
        <p:spPr>
          <a:xfrm>
            <a:off x="3048000" y="157840"/>
            <a:ext cx="6096000" cy="646331"/>
          </a:xfrm>
          <a:prstGeom prst="rect">
            <a:avLst/>
          </a:prstGeom>
          <a:noFill/>
        </p:spPr>
        <p:txBody>
          <a:bodyPr wrap="square">
            <a:spAutoFit/>
          </a:bodyPr>
          <a:lstStyle/>
          <a:p>
            <a:pPr algn="ctr"/>
            <a:r>
              <a:rPr lang="en-GB" sz="3600" b="1" dirty="0" err="1">
                <a:solidFill>
                  <a:srgbClr val="0070C0"/>
                </a:solidFill>
                <a:latin typeface="Calibri" panose="020F0502020204030204" pitchFamily="34" charset="0"/>
                <a:ea typeface="Cambria" panose="02040503050406030204" pitchFamily="18" charset="0"/>
                <a:cs typeface="Cambria" panose="02040503050406030204" pitchFamily="18" charset="0"/>
              </a:rPr>
              <a:t>સ્થિતિ</a:t>
            </a:r>
            <a:r>
              <a:rPr lang="en-GB" sz="3600" b="1" dirty="0">
                <a:solidFill>
                  <a:srgbClr val="0070C0"/>
                </a:solidFill>
                <a:latin typeface="Calibri" panose="020F0502020204030204" pitchFamily="34" charset="0"/>
                <a:ea typeface="Cambria" panose="02040503050406030204" pitchFamily="18" charset="0"/>
                <a:cs typeface="Cambria" panose="02040503050406030204" pitchFamily="18" charset="0"/>
              </a:rPr>
              <a:t> ૩</a:t>
            </a:r>
            <a:endParaRPr lang="en-IN" sz="3600" dirty="0"/>
          </a:p>
        </p:txBody>
      </p:sp>
      <p:pic>
        <p:nvPicPr>
          <p:cNvPr id="5" name="Picture 2" descr="https://upload.wikimedia.org/wikipedia/commons/thumb/2/25/Blind_man_walking_with_a_long_cane.jpg/305px-Blind_man_walking_with_a_long_cane.jpg">
            <a:extLst>
              <a:ext uri="{FF2B5EF4-FFF2-40B4-BE49-F238E27FC236}">
                <a16:creationId xmlns:a16="http://schemas.microsoft.com/office/drawing/2014/main" xmlns="" id="{FFD45FD0-B06E-7554-8E70-E81F4D7CBED5}"/>
              </a:ext>
            </a:extLst>
          </p:cNvPr>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26120" t="24530" r="18798"/>
          <a:stretch/>
        </p:blipFill>
        <p:spPr bwMode="auto">
          <a:xfrm>
            <a:off x="8553498" y="2260150"/>
            <a:ext cx="1657302" cy="3566160"/>
          </a:xfrm>
          <a:prstGeom prst="rect">
            <a:avLst/>
          </a:prstGeom>
          <a:noFill/>
          <a:extLst>
            <a:ext uri="{909E8E84-426E-40DD-AFC4-6F175D3DCCD1}">
              <a14:hiddenFill xmlns:a14="http://schemas.microsoft.com/office/drawing/2010/main" xmlns="">
                <a:solidFill>
                  <a:srgbClr val="FFFFFF"/>
                </a:solidFill>
              </a14:hiddenFill>
            </a:ext>
          </a:extLst>
        </p:spPr>
      </p:pic>
      <p:sp>
        <p:nvSpPr>
          <p:cNvPr id="6" name="Rectangle 5">
            <a:extLst>
              <a:ext uri="{FF2B5EF4-FFF2-40B4-BE49-F238E27FC236}">
                <a16:creationId xmlns:a16="http://schemas.microsoft.com/office/drawing/2014/main" xmlns="" id="{C4CD3171-45CA-4DB4-1161-60CE29A81327}"/>
              </a:ext>
            </a:extLst>
          </p:cNvPr>
          <p:cNvSpPr/>
          <p:nvPr/>
        </p:nvSpPr>
        <p:spPr>
          <a:xfrm>
            <a:off x="720436" y="2478470"/>
            <a:ext cx="6580909" cy="3347840"/>
          </a:xfrm>
          <a:prstGeom prst="rect">
            <a:avLst/>
          </a:prstGeom>
          <a:solidFill>
            <a:schemeClr val="accent3">
              <a:lumMod val="40000"/>
              <a:lumOff val="60000"/>
            </a:schemeClr>
          </a:solidFill>
        </p:spPr>
        <p:txBody>
          <a:bodyPr wrap="square">
            <a:spAutoFit/>
          </a:bodyPr>
          <a:lstStyle/>
          <a:p>
            <a:pPr marL="342900" indent="-342900" rtl="0">
              <a:lnSpc>
                <a:spcPct val="150000"/>
              </a:lnSpc>
              <a:buFont typeface="Arial" panose="020B0604020202020204" pitchFamily="34" charset="0"/>
              <a:buChar char="•"/>
            </a:pPr>
            <a:r>
              <a:rPr lang="gu-IN" sz="2400" i="0" dirty="0">
                <a:solidFill>
                  <a:srgbClr val="1F1F1F"/>
                </a:solidFill>
                <a:effectLst/>
              </a:rPr>
              <a:t>તેમના સમાનતાના અધિકારનું ઉલ્લંઘન થયું કારણ કે તેમને ઘણી વખત બેંકિંગ પરીક્ષાઓ આપવી પડી હતી. </a:t>
            </a:r>
            <a:endParaRPr lang="en-GB" sz="2400" i="0" dirty="0">
              <a:solidFill>
                <a:srgbClr val="1F1F1F"/>
              </a:solidFill>
              <a:effectLst/>
            </a:endParaRPr>
          </a:p>
          <a:p>
            <a:pPr marL="342900" indent="-342900">
              <a:lnSpc>
                <a:spcPct val="150000"/>
              </a:lnSpc>
              <a:buFont typeface="Arial" panose="020B0604020202020204" pitchFamily="34" charset="0"/>
              <a:buChar char="•"/>
            </a:pPr>
            <a:r>
              <a:rPr lang="gu-IN" sz="2400" i="0" dirty="0">
                <a:solidFill>
                  <a:srgbClr val="1F1F1F"/>
                </a:solidFill>
                <a:effectLst/>
              </a:rPr>
              <a:t>આ તેમની </a:t>
            </a:r>
            <a:r>
              <a:rPr lang="gu-IN" sz="2400" i="0" dirty="0" err="1">
                <a:solidFill>
                  <a:srgbClr val="1F1F1F"/>
                </a:solidFill>
                <a:effectLst/>
              </a:rPr>
              <a:t>અપંગતાને</a:t>
            </a:r>
            <a:r>
              <a:rPr lang="gu-IN" sz="2400" i="0" dirty="0">
                <a:solidFill>
                  <a:srgbClr val="1F1F1F"/>
                </a:solidFill>
                <a:effectLst/>
              </a:rPr>
              <a:t> કારણે </a:t>
            </a:r>
            <a:r>
              <a:rPr lang="gu-IN" sz="2400" i="0" dirty="0" err="1">
                <a:solidFill>
                  <a:srgbClr val="1F1F1F"/>
                </a:solidFill>
                <a:effectLst/>
              </a:rPr>
              <a:t>ભેદભાવનો</a:t>
            </a:r>
            <a:r>
              <a:rPr lang="gu-IN" sz="2400" i="0" dirty="0">
                <a:solidFill>
                  <a:srgbClr val="1F1F1F"/>
                </a:solidFill>
                <a:effectLst/>
              </a:rPr>
              <a:t> સ્પષ્ટ કિસ્સો હતો.</a:t>
            </a:r>
          </a:p>
          <a:p>
            <a:pPr marL="342900" indent="-342900" rtl="0">
              <a:lnSpc>
                <a:spcPct val="150000"/>
              </a:lnSpc>
              <a:buFont typeface="Arial" panose="020B0604020202020204" pitchFamily="34" charset="0"/>
              <a:buChar char="•"/>
            </a:pPr>
            <a:endParaRPr lang="gu-IN" sz="2400" b="0" i="0" dirty="0">
              <a:solidFill>
                <a:srgbClr val="1F1F1F"/>
              </a:solidFill>
              <a:effectLst/>
              <a:latin typeface="inherit"/>
            </a:endParaRPr>
          </a:p>
        </p:txBody>
      </p:sp>
    </p:spTree>
    <p:extLst>
      <p:ext uri="{BB962C8B-B14F-4D97-AF65-F5344CB8AC3E}">
        <p14:creationId xmlns:p14="http://schemas.microsoft.com/office/powerpoint/2010/main" xmlns="" val="1692397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wipe(left)">
                                      <p:cBhvr>
                                        <p:cTn id="7" dur="2000"/>
                                        <p:tgtEl>
                                          <p:spTgt spid="6">
                                            <p:bg/>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wipe(left)">
                                      <p:cBhvr>
                                        <p:cTn id="10" dur="2000"/>
                                        <p:tgtEl>
                                          <p:spTgt spid="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wipe(left)">
                                      <p:cBhvr>
                                        <p:cTn id="15" dur="20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ACA58F4-6D17-7A18-2C82-CA3AE2743933}"/>
              </a:ext>
            </a:extLst>
          </p:cNvPr>
          <p:cNvSpPr txBox="1">
            <a:spLocks/>
          </p:cNvSpPr>
          <p:nvPr/>
        </p:nvSpPr>
        <p:spPr>
          <a:xfrm>
            <a:off x="1981200" y="1072615"/>
            <a:ext cx="8229600" cy="11430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50000"/>
              </a:lnSpc>
            </a:pPr>
            <a:r>
              <a:rPr lang="gu-IN" sz="2400" dirty="0">
                <a:solidFill>
                  <a:srgbClr val="1F1F1F"/>
                </a:solidFill>
                <a:latin typeface="inherit"/>
              </a:rPr>
              <a:t>ટીવી પર ઘણી જાહેરાતો છે જેમાં મહિલાઓને સારી નોકરી મેળવવા માટે ગોરી દેખાડવા માટે ક્રીમ અજમાવતા બતાવવામાં આવે છે.</a:t>
            </a:r>
            <a:br>
              <a:rPr lang="gu-IN" sz="2400" dirty="0">
                <a:solidFill>
                  <a:srgbClr val="1F1F1F"/>
                </a:solidFill>
                <a:latin typeface="inherit"/>
              </a:rPr>
            </a:br>
            <a:endParaRPr lang="en-IN" sz="2400" dirty="0">
              <a:solidFill>
                <a:srgbClr val="0070C0"/>
              </a:solidFill>
            </a:endParaRPr>
          </a:p>
        </p:txBody>
      </p:sp>
      <p:sp>
        <p:nvSpPr>
          <p:cNvPr id="3" name="Title 1">
            <a:extLst>
              <a:ext uri="{FF2B5EF4-FFF2-40B4-BE49-F238E27FC236}">
                <a16:creationId xmlns:a16="http://schemas.microsoft.com/office/drawing/2014/main" xmlns="" id="{464755EE-60FE-A82F-CFA7-03044C34C665}"/>
              </a:ext>
            </a:extLst>
          </p:cNvPr>
          <p:cNvSpPr txBox="1">
            <a:spLocks/>
          </p:cNvSpPr>
          <p:nvPr/>
        </p:nvSpPr>
        <p:spPr>
          <a:xfrm>
            <a:off x="1981200" y="310615"/>
            <a:ext cx="8229600" cy="57607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GB" sz="3600" b="1" dirty="0" err="1">
                <a:solidFill>
                  <a:srgbClr val="0070C0"/>
                </a:solidFill>
                <a:latin typeface="Calibri" panose="020F0502020204030204" pitchFamily="34" charset="0"/>
                <a:ea typeface="Cambria" panose="02040503050406030204" pitchFamily="18" charset="0"/>
              </a:rPr>
              <a:t>સ્થિતિ</a:t>
            </a:r>
            <a:r>
              <a:rPr lang="en-GB" sz="3600" b="1" dirty="0">
                <a:solidFill>
                  <a:srgbClr val="0070C0"/>
                </a:solidFill>
                <a:latin typeface="Calibri" panose="020F0502020204030204" pitchFamily="34" charset="0"/>
                <a:ea typeface="Cambria" panose="02040503050406030204" pitchFamily="18" charset="0"/>
              </a:rPr>
              <a:t> </a:t>
            </a:r>
            <a:r>
              <a:rPr lang="gu-IN" sz="3600" b="1" dirty="0">
                <a:solidFill>
                  <a:srgbClr val="0070C0"/>
                </a:solidFill>
                <a:latin typeface="Calibri" panose="020F0502020204030204" pitchFamily="34" charset="0"/>
                <a:ea typeface="Cambria" panose="02040503050406030204" pitchFamily="18" charset="0"/>
              </a:rPr>
              <a:t>૪ </a:t>
            </a:r>
            <a:endParaRPr lang="en-IN" sz="3600" dirty="0">
              <a:solidFill>
                <a:srgbClr val="0070C0"/>
              </a:solidFill>
            </a:endParaRPr>
          </a:p>
        </p:txBody>
      </p:sp>
      <p:sp>
        <p:nvSpPr>
          <p:cNvPr id="4" name="Rectangle 3">
            <a:extLst>
              <a:ext uri="{FF2B5EF4-FFF2-40B4-BE49-F238E27FC236}">
                <a16:creationId xmlns:a16="http://schemas.microsoft.com/office/drawing/2014/main" xmlns="" id="{1A2E0FA6-8E8D-F260-C54B-E444A7DBC30F}"/>
              </a:ext>
            </a:extLst>
          </p:cNvPr>
          <p:cNvSpPr/>
          <p:nvPr/>
        </p:nvSpPr>
        <p:spPr>
          <a:xfrm>
            <a:off x="1981200" y="5485303"/>
            <a:ext cx="7868653" cy="600164"/>
          </a:xfrm>
          <a:prstGeom prst="rect">
            <a:avLst/>
          </a:prstGeom>
          <a:solidFill>
            <a:schemeClr val="accent3">
              <a:lumMod val="40000"/>
              <a:lumOff val="60000"/>
            </a:schemeClr>
          </a:solidFill>
        </p:spPr>
        <p:txBody>
          <a:bodyPr wrap="square">
            <a:spAutoFit/>
          </a:bodyPr>
          <a:lstStyle/>
          <a:p>
            <a:pPr marL="342900" indent="-342900" rtl="0">
              <a:lnSpc>
                <a:spcPct val="150000"/>
              </a:lnSpc>
              <a:buFont typeface="Arial" panose="020B0604020202020204" pitchFamily="34" charset="0"/>
              <a:buChar char="•"/>
            </a:pPr>
            <a:r>
              <a:rPr lang="en-GB" sz="2400" b="0" i="0" dirty="0">
                <a:solidFill>
                  <a:srgbClr val="1F1F1F"/>
                </a:solidFill>
                <a:effectLst/>
                <a:latin typeface="inherit"/>
              </a:rPr>
              <a:t> </a:t>
            </a:r>
            <a:r>
              <a:rPr lang="gu-IN" sz="2400" b="0" i="0" dirty="0">
                <a:solidFill>
                  <a:srgbClr val="1F1F1F"/>
                </a:solidFill>
                <a:effectLst/>
                <a:latin typeface="inherit"/>
              </a:rPr>
              <a:t>આ રંગ અને </a:t>
            </a:r>
            <a:r>
              <a:rPr lang="gu-IN" sz="2400" b="0" i="0" dirty="0" err="1">
                <a:solidFill>
                  <a:srgbClr val="1F1F1F"/>
                </a:solidFill>
                <a:effectLst/>
                <a:latin typeface="inherit"/>
              </a:rPr>
              <a:t>લિંગના</a:t>
            </a:r>
            <a:r>
              <a:rPr lang="gu-IN" sz="2400" b="0" i="0" dirty="0">
                <a:solidFill>
                  <a:srgbClr val="1F1F1F"/>
                </a:solidFill>
                <a:effectLst/>
                <a:latin typeface="inherit"/>
              </a:rPr>
              <a:t> આધારે </a:t>
            </a:r>
            <a:r>
              <a:rPr lang="gu-IN" sz="2400" b="0" i="0" dirty="0" err="1">
                <a:solidFill>
                  <a:srgbClr val="1F1F1F"/>
                </a:solidFill>
                <a:effectLst/>
                <a:latin typeface="inherit"/>
              </a:rPr>
              <a:t>ભેદભાવને</a:t>
            </a:r>
            <a:r>
              <a:rPr lang="gu-IN" sz="2400" b="0" i="0" dirty="0">
                <a:solidFill>
                  <a:srgbClr val="1F1F1F"/>
                </a:solidFill>
                <a:effectLst/>
                <a:latin typeface="inherit"/>
              </a:rPr>
              <a:t> પ્રોત્સાહન આપે છે.</a:t>
            </a:r>
          </a:p>
        </p:txBody>
      </p:sp>
      <p:pic>
        <p:nvPicPr>
          <p:cNvPr id="5" name="Picture 4">
            <a:extLst>
              <a:ext uri="{FF2B5EF4-FFF2-40B4-BE49-F238E27FC236}">
                <a16:creationId xmlns:a16="http://schemas.microsoft.com/office/drawing/2014/main" xmlns="" id="{7446C229-095F-2654-75E4-1318F238AD2C}"/>
              </a:ext>
            </a:extLst>
          </p:cNvPr>
          <p:cNvPicPr>
            <a:picLocks noChangeAspect="1"/>
          </p:cNvPicPr>
          <p:nvPr/>
        </p:nvPicPr>
        <p:blipFill rotWithShape="1">
          <a:blip r:embed="rId2">
            <a:extLst>
              <a:ext uri="{28A0092B-C50C-407E-A947-70E740481C1C}">
                <a14:useLocalDpi xmlns:a14="http://schemas.microsoft.com/office/drawing/2010/main" xmlns="" val="0"/>
              </a:ext>
            </a:extLst>
          </a:blip>
          <a:srcRect r="24000"/>
          <a:stretch/>
        </p:blipFill>
        <p:spPr>
          <a:xfrm>
            <a:off x="4450080" y="2215615"/>
            <a:ext cx="3291840" cy="3021131"/>
          </a:xfrm>
          <a:prstGeom prst="rect">
            <a:avLst/>
          </a:prstGeom>
        </p:spPr>
      </p:pic>
      <p:pic>
        <p:nvPicPr>
          <p:cNvPr id="6" name="Picture 5">
            <a:extLst>
              <a:ext uri="{FF2B5EF4-FFF2-40B4-BE49-F238E27FC236}">
                <a16:creationId xmlns:a16="http://schemas.microsoft.com/office/drawing/2014/main" xmlns="" id="{684D414A-6175-3471-8105-70B90C56F668}"/>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162800" y="2314876"/>
            <a:ext cx="1428750" cy="1428750"/>
          </a:xfrm>
          <a:prstGeom prst="rect">
            <a:avLst/>
          </a:prstGeom>
        </p:spPr>
      </p:pic>
    </p:spTree>
    <p:extLst>
      <p:ext uri="{BB962C8B-B14F-4D97-AF65-F5344CB8AC3E}">
        <p14:creationId xmlns:p14="http://schemas.microsoft.com/office/powerpoint/2010/main" xmlns="" val="24046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4AEC192-1F29-FD9D-D90C-8C98B06E79C7}"/>
              </a:ext>
            </a:extLst>
          </p:cNvPr>
          <p:cNvSpPr txBox="1">
            <a:spLocks/>
          </p:cNvSpPr>
          <p:nvPr/>
        </p:nvSpPr>
        <p:spPr>
          <a:xfrm>
            <a:off x="3872347" y="256605"/>
            <a:ext cx="4189294" cy="563562"/>
          </a:xfrm>
          <a:prstGeom prst="rect">
            <a:avLst/>
          </a:prstGeom>
          <a:solidFill>
            <a:schemeClr val="accent4">
              <a:lumMod val="20000"/>
              <a:lumOff val="80000"/>
            </a:schemeClr>
          </a:solidFill>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z="3600" b="1" dirty="0" err="1">
                <a:latin typeface="Shruti" panose="020B0502040204020203" pitchFamily="34" charset="0"/>
                <a:cs typeface="Shruti" panose="020B0502040204020203" pitchFamily="34" charset="0"/>
              </a:rPr>
              <a:t>ઉપસંહાર</a:t>
            </a:r>
            <a:r>
              <a:rPr lang="en-GB" sz="3600" b="1" dirty="0">
                <a:latin typeface="Shruti" panose="020B0502040204020203" pitchFamily="34" charset="0"/>
                <a:cs typeface="Shruti" panose="020B0502040204020203" pitchFamily="34" charset="0"/>
              </a:rPr>
              <a:t> (</a:t>
            </a:r>
            <a:r>
              <a:rPr lang="en-GB" sz="3600" b="1" dirty="0" err="1">
                <a:latin typeface="Shruti" panose="020B0502040204020203" pitchFamily="34" charset="0"/>
                <a:cs typeface="Shruti" panose="020B0502040204020203" pitchFamily="34" charset="0"/>
              </a:rPr>
              <a:t>નિષ્કર્ષ</a:t>
            </a:r>
            <a:r>
              <a:rPr lang="en-GB" sz="3600" b="1" dirty="0">
                <a:latin typeface="Shruti" panose="020B0502040204020203" pitchFamily="34" charset="0"/>
                <a:cs typeface="Shruti" panose="020B0502040204020203" pitchFamily="34" charset="0"/>
              </a:rPr>
              <a:t>) </a:t>
            </a:r>
            <a:endParaRPr lang="en-IN" sz="3600" b="1" dirty="0">
              <a:latin typeface="Shruti" panose="020B0502040204020203" pitchFamily="34" charset="0"/>
              <a:cs typeface="Shruti" panose="020B0502040204020203" pitchFamily="34" charset="0"/>
            </a:endParaRPr>
          </a:p>
        </p:txBody>
      </p:sp>
      <p:sp>
        <p:nvSpPr>
          <p:cNvPr id="3" name="Rectangle 2">
            <a:extLst>
              <a:ext uri="{FF2B5EF4-FFF2-40B4-BE49-F238E27FC236}">
                <a16:creationId xmlns:a16="http://schemas.microsoft.com/office/drawing/2014/main" xmlns="" id="{D0D19CA0-085B-6212-E761-13EAA840E13D}"/>
              </a:ext>
            </a:extLst>
          </p:cNvPr>
          <p:cNvSpPr/>
          <p:nvPr/>
        </p:nvSpPr>
        <p:spPr>
          <a:xfrm>
            <a:off x="2051142" y="4903865"/>
            <a:ext cx="8001000" cy="1154162"/>
          </a:xfrm>
          <a:prstGeom prst="rect">
            <a:avLst/>
          </a:prstGeom>
          <a:solidFill>
            <a:schemeClr val="accent4">
              <a:lumMod val="40000"/>
              <a:lumOff val="60000"/>
            </a:schemeClr>
          </a:solidFill>
        </p:spPr>
        <p:txBody>
          <a:bodyPr wrap="square">
            <a:spAutoFit/>
          </a:bodyPr>
          <a:lstStyle/>
          <a:p>
            <a:pPr rtl="0">
              <a:lnSpc>
                <a:spcPct val="150000"/>
              </a:lnSpc>
            </a:pPr>
            <a:r>
              <a:rPr lang="gu-IN" sz="2400" i="0" dirty="0">
                <a:solidFill>
                  <a:srgbClr val="1F1F1F"/>
                </a:solidFill>
                <a:effectLst/>
                <a:latin typeface="inherit"/>
              </a:rPr>
              <a:t>વિદ્યાર્થીઓ એવા </a:t>
            </a:r>
            <a:r>
              <a:rPr lang="gu-IN" sz="2400" i="0" dirty="0" err="1">
                <a:solidFill>
                  <a:srgbClr val="1F1F1F"/>
                </a:solidFill>
                <a:effectLst/>
                <a:latin typeface="inherit"/>
              </a:rPr>
              <a:t>કિસ્સાઓની</a:t>
            </a:r>
            <a:r>
              <a:rPr lang="gu-IN" sz="2400" i="0" dirty="0">
                <a:solidFill>
                  <a:srgbClr val="1F1F1F"/>
                </a:solidFill>
                <a:effectLst/>
                <a:latin typeface="inherit"/>
              </a:rPr>
              <a:t> યાદી બનાવી શકે છે જ્યાં </a:t>
            </a:r>
            <a:r>
              <a:rPr lang="gu-IN" sz="2400" i="0" dirty="0" err="1">
                <a:solidFill>
                  <a:srgbClr val="1F1F1F"/>
                </a:solidFill>
                <a:effectLst/>
                <a:latin typeface="inherit"/>
              </a:rPr>
              <a:t>સમાનતાના</a:t>
            </a:r>
            <a:r>
              <a:rPr lang="gu-IN" sz="2400" i="0" dirty="0">
                <a:solidFill>
                  <a:srgbClr val="1F1F1F"/>
                </a:solidFill>
                <a:effectLst/>
                <a:latin typeface="inherit"/>
              </a:rPr>
              <a:t> અધિકાર સાથે </a:t>
            </a:r>
            <a:r>
              <a:rPr lang="gu-IN" sz="2400" i="0" dirty="0" err="1">
                <a:solidFill>
                  <a:srgbClr val="1F1F1F"/>
                </a:solidFill>
                <a:effectLst/>
                <a:latin typeface="inherit"/>
              </a:rPr>
              <a:t>ચેડા</a:t>
            </a:r>
            <a:r>
              <a:rPr lang="gu-IN" sz="2400" i="0" dirty="0">
                <a:solidFill>
                  <a:srgbClr val="1F1F1F"/>
                </a:solidFill>
                <a:effectLst/>
                <a:latin typeface="inherit"/>
              </a:rPr>
              <a:t> થયા છે.</a:t>
            </a:r>
          </a:p>
        </p:txBody>
      </p:sp>
      <p:pic>
        <p:nvPicPr>
          <p:cNvPr id="4" name="Picture 2" descr="undefined">
            <a:extLst>
              <a:ext uri="{FF2B5EF4-FFF2-40B4-BE49-F238E27FC236}">
                <a16:creationId xmlns:a16="http://schemas.microsoft.com/office/drawing/2014/main" xmlns="" id="{079B7A82-4C7C-C388-A516-77194C935A6D}"/>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343400" y="1446944"/>
            <a:ext cx="3505200" cy="310210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933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par>
                          <p:cTn id="8" fill="hold">
                            <p:stCondLst>
                              <p:cond delay="1000"/>
                            </p:stCondLst>
                            <p:childTnLst>
                              <p:par>
                                <p:cTn id="9" presetID="22" presetClass="entr" presetSubtype="8" fill="hold" grpId="0" nodeType="afterEffect">
                                  <p:stCondLst>
                                    <p:cond delay="25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3"/>
          <p:cNvSpPr txBox="1"/>
          <p:nvPr/>
        </p:nvSpPr>
        <p:spPr>
          <a:xfrm>
            <a:off x="3287688" y="252999"/>
            <a:ext cx="5092048" cy="500042"/>
          </a:xfrm>
          <a:prstGeom prst="rect">
            <a:avLst/>
          </a:prstGeom>
          <a:noFill/>
          <a:ln>
            <a:noFill/>
          </a:ln>
        </p:spPr>
        <p:txBody>
          <a:bodyPr spcFirstLastPara="1" wrap="square" lIns="91425" tIns="45700" rIns="91425" bIns="45700" anchor="t" anchorCtr="0">
            <a:normAutofit fontScale="75000" lnSpcReduction="20000"/>
          </a:bodyPr>
          <a:lstStyle/>
          <a:p>
            <a:pPr marL="0" marR="0" lvl="0" indent="0" algn="ctr" rtl="0">
              <a:spcBef>
                <a:spcPts val="0"/>
              </a:spcBef>
              <a:spcAft>
                <a:spcPts val="0"/>
              </a:spcAft>
              <a:buClr>
                <a:schemeClr val="dk1"/>
              </a:buClr>
              <a:buSzPct val="100000"/>
              <a:buFont typeface="Calibri"/>
              <a:buNone/>
            </a:pPr>
            <a:r>
              <a:rPr lang="en-IN" sz="4400" b="0" i="0" u="none" strike="noStrike" cap="none">
                <a:solidFill>
                  <a:schemeClr val="dk1"/>
                </a:solidFill>
                <a:latin typeface="Calibri"/>
                <a:ea typeface="Calibri"/>
                <a:cs typeface="Calibri"/>
                <a:sym typeface="Calibri"/>
              </a:rPr>
              <a:t>Attribution / Citation</a:t>
            </a:r>
            <a:endParaRPr sz="4400" b="0" i="0" u="none" strike="noStrike" cap="none">
              <a:solidFill>
                <a:schemeClr val="dk1"/>
              </a:solidFill>
              <a:latin typeface="Calibri"/>
              <a:ea typeface="Calibri"/>
              <a:cs typeface="Calibri"/>
              <a:sym typeface="Calibri"/>
            </a:endParaRPr>
          </a:p>
        </p:txBody>
      </p:sp>
      <p:graphicFrame>
        <p:nvGraphicFramePr>
          <p:cNvPr id="44" name="Google Shape;44;p3"/>
          <p:cNvGraphicFramePr/>
          <p:nvPr>
            <p:extLst>
              <p:ext uri="{D42A27DB-BD31-4B8C-83A1-F6EECF244321}">
                <p14:modId xmlns:p14="http://schemas.microsoft.com/office/powerpoint/2010/main" xmlns="" val="2197738678"/>
              </p:ext>
            </p:extLst>
          </p:nvPr>
        </p:nvGraphicFramePr>
        <p:xfrm>
          <a:off x="1127448" y="908720"/>
          <a:ext cx="9937100" cy="4954420"/>
        </p:xfrm>
        <a:graphic>
          <a:graphicData uri="http://schemas.openxmlformats.org/drawingml/2006/table">
            <a:tbl>
              <a:tblPr firstRow="1" bandRow="1">
                <a:noFill/>
                <a:tableStyleId>{76271BDD-05B2-47BA-BBBF-021E57B36B2D}</a:tableStyleId>
              </a:tblPr>
              <a:tblGrid>
                <a:gridCol w="1008100">
                  <a:extLst>
                    <a:ext uri="{9D8B030D-6E8A-4147-A177-3AD203B41FA5}">
                      <a16:colId xmlns:a16="http://schemas.microsoft.com/office/drawing/2014/main" xmlns="" val="20000"/>
                    </a:ext>
                  </a:extLst>
                </a:gridCol>
                <a:gridCol w="1512175">
                  <a:extLst>
                    <a:ext uri="{9D8B030D-6E8A-4147-A177-3AD203B41FA5}">
                      <a16:colId xmlns:a16="http://schemas.microsoft.com/office/drawing/2014/main" xmlns="" val="20001"/>
                    </a:ext>
                  </a:extLst>
                </a:gridCol>
                <a:gridCol w="5832650">
                  <a:extLst>
                    <a:ext uri="{9D8B030D-6E8A-4147-A177-3AD203B41FA5}">
                      <a16:colId xmlns:a16="http://schemas.microsoft.com/office/drawing/2014/main" xmlns="" val="20002"/>
                    </a:ext>
                  </a:extLst>
                </a:gridCol>
                <a:gridCol w="1584175">
                  <a:extLst>
                    <a:ext uri="{9D8B030D-6E8A-4147-A177-3AD203B41FA5}">
                      <a16:colId xmlns:a16="http://schemas.microsoft.com/office/drawing/2014/main" xmlns="" val="20003"/>
                    </a:ext>
                  </a:extLst>
                </a:gridCol>
              </a:tblGrid>
              <a:tr h="389325">
                <a:tc>
                  <a:txBody>
                    <a:bodyPr/>
                    <a:lstStyle/>
                    <a:p>
                      <a:pPr marL="0" marR="0" lvl="0" indent="0" algn="ctr" rtl="0">
                        <a:spcBef>
                          <a:spcPts val="0"/>
                        </a:spcBef>
                        <a:spcAft>
                          <a:spcPts val="0"/>
                        </a:spcAft>
                        <a:buNone/>
                      </a:pPr>
                      <a:r>
                        <a:rPr lang="en-IN" sz="2000" u="none" strike="noStrike" cap="none" dirty="0"/>
                        <a:t>Slide #</a:t>
                      </a:r>
                      <a:endParaRPr sz="2000" u="none" strike="noStrike" cap="none"/>
                    </a:p>
                  </a:txBody>
                  <a:tcPr marL="91450" marR="91450" marT="45725" marB="45725"/>
                </a:tc>
                <a:tc>
                  <a:txBody>
                    <a:bodyPr/>
                    <a:lstStyle/>
                    <a:p>
                      <a:pPr marL="0" marR="0" lvl="0" indent="0" algn="ctr" rtl="0">
                        <a:spcBef>
                          <a:spcPts val="0"/>
                        </a:spcBef>
                        <a:spcAft>
                          <a:spcPts val="0"/>
                        </a:spcAft>
                        <a:buNone/>
                      </a:pPr>
                      <a:r>
                        <a:rPr lang="en-IN" sz="2000" u="none" strike="noStrike" cap="none"/>
                        <a:t>Thumbnail</a:t>
                      </a:r>
                      <a:endParaRPr/>
                    </a:p>
                  </a:txBody>
                  <a:tcPr marL="91450" marR="91450" marT="45725" marB="45725"/>
                </a:tc>
                <a:tc>
                  <a:txBody>
                    <a:bodyPr/>
                    <a:lstStyle/>
                    <a:p>
                      <a:pPr marL="0" marR="0" lvl="0" indent="0" algn="ctr" rtl="0">
                        <a:spcBef>
                          <a:spcPts val="0"/>
                        </a:spcBef>
                        <a:spcAft>
                          <a:spcPts val="0"/>
                        </a:spcAft>
                        <a:buNone/>
                      </a:pPr>
                      <a:r>
                        <a:rPr lang="en-IN" sz="2000" u="none" strike="noStrike" cap="none"/>
                        <a:t>Source link</a:t>
                      </a:r>
                      <a:endParaRPr/>
                    </a:p>
                  </a:txBody>
                  <a:tcPr marL="91450" marR="91450" marT="45725" marB="45725"/>
                </a:tc>
                <a:tc>
                  <a:txBody>
                    <a:bodyPr/>
                    <a:lstStyle/>
                    <a:p>
                      <a:pPr marL="0" marR="0" lvl="0" indent="0" algn="ctr" rtl="0">
                        <a:spcBef>
                          <a:spcPts val="0"/>
                        </a:spcBef>
                        <a:spcAft>
                          <a:spcPts val="0"/>
                        </a:spcAft>
                        <a:buNone/>
                      </a:pPr>
                      <a:r>
                        <a:rPr lang="en-IN" sz="2000" u="none" strike="noStrike" cap="none"/>
                        <a:t>Author </a:t>
                      </a:r>
                      <a:endParaRPr/>
                    </a:p>
                  </a:txBody>
                  <a:tcPr marL="91450" marR="91450" marT="45725" marB="45725"/>
                </a:tc>
                <a:extLst>
                  <a:ext uri="{0D108BD9-81ED-4DB2-BD59-A6C34878D82A}">
                    <a16:rowId xmlns:a16="http://schemas.microsoft.com/office/drawing/2014/main" xmlns="" val="10000"/>
                  </a:ext>
                </a:extLst>
              </a:tr>
              <a:tr h="389325">
                <a:tc>
                  <a:txBody>
                    <a:bodyPr/>
                    <a:lstStyle/>
                    <a:p>
                      <a:pPr algn="ctr"/>
                      <a:r>
                        <a:rPr lang="en-US" sz="1200" dirty="0">
                          <a:solidFill>
                            <a:schemeClr val="tx1"/>
                          </a:solidFill>
                        </a:rPr>
                        <a:t>1.</a:t>
                      </a:r>
                      <a:endParaRPr lang="en-IN" sz="1200" dirty="0">
                        <a:solidFill>
                          <a:schemeClr val="tx1"/>
                        </a:solidFill>
                      </a:endParaRPr>
                    </a:p>
                  </a:txBody>
                  <a:tcPr/>
                </a:tc>
                <a:tc>
                  <a:txBody>
                    <a:bodyPr/>
                    <a:lstStyle/>
                    <a:p>
                      <a:endParaRPr lang="en-IN" sz="1200"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000" u="none" kern="1200" dirty="0">
                          <a:solidFill>
                            <a:schemeClr val="tx1"/>
                          </a:solidFill>
                          <a:effectLst/>
                          <a:latin typeface="+mn-lt"/>
                          <a:ea typeface="+mn-ea"/>
                          <a:cs typeface="+mn-cs"/>
                        </a:rPr>
                        <a:t>https://commons.wikimedia.org/wiki/File:Constitution_of_India.jpg</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000" u="none" kern="1200" dirty="0">
                          <a:solidFill>
                            <a:schemeClr val="tx1"/>
                          </a:solidFill>
                          <a:effectLst/>
                          <a:latin typeface="+mn-lt"/>
                          <a:ea typeface="+mn-ea"/>
                          <a:cs typeface="+mn-cs"/>
                        </a:rPr>
                        <a:t>Attribution</a:t>
                      </a:r>
                      <a:r>
                        <a:rPr lang="en-CA" sz="1000" u="sng" kern="1200" dirty="0">
                          <a:solidFill>
                            <a:schemeClr val="tx1"/>
                          </a:solidFill>
                          <a:effectLst/>
                          <a:latin typeface="+mn-lt"/>
                          <a:ea typeface="+mn-ea"/>
                          <a:cs typeface="+mn-cs"/>
                        </a:rPr>
                        <a:t>:</a:t>
                      </a:r>
                      <a:r>
                        <a:rPr lang="en-CA" sz="1000" u="sng" kern="1200" baseline="0" dirty="0">
                          <a:solidFill>
                            <a:schemeClr val="tx1"/>
                          </a:solidFill>
                          <a:effectLst/>
                          <a:latin typeface="+mn-lt"/>
                          <a:ea typeface="+mn-ea"/>
                          <a:cs typeface="+mn-cs"/>
                        </a:rPr>
                        <a:t> </a:t>
                      </a:r>
                      <a:r>
                        <a:rPr lang="en-CA" sz="1000" kern="1200" dirty="0">
                          <a:solidFill>
                            <a:schemeClr val="tx1"/>
                          </a:solidFill>
                          <a:effectLst/>
                          <a:latin typeface="+mn-lt"/>
                          <a:ea typeface="+mn-ea"/>
                          <a:cs typeface="+mn-cs"/>
                        </a:rPr>
                        <a:t>Illumination/ornamentation by </a:t>
                      </a:r>
                      <a:r>
                        <a:rPr lang="en-CA" sz="1000" kern="1200" dirty="0" err="1">
                          <a:solidFill>
                            <a:schemeClr val="tx1"/>
                          </a:solidFill>
                          <a:effectLst/>
                          <a:latin typeface="+mn-lt"/>
                          <a:ea typeface="+mn-ea"/>
                          <a:cs typeface="+mn-cs"/>
                        </a:rPr>
                        <a:t>Beohar</a:t>
                      </a:r>
                      <a:r>
                        <a:rPr lang="en-CA" sz="1000" kern="1200" dirty="0">
                          <a:solidFill>
                            <a:schemeClr val="tx1"/>
                          </a:solidFill>
                          <a:effectLst/>
                          <a:latin typeface="+mn-lt"/>
                          <a:ea typeface="+mn-ea"/>
                          <a:cs typeface="+mn-cs"/>
                        </a:rPr>
                        <a:t> </a:t>
                      </a:r>
                      <a:r>
                        <a:rPr lang="en-CA" sz="1000" kern="1200" dirty="0" err="1">
                          <a:solidFill>
                            <a:schemeClr val="tx1"/>
                          </a:solidFill>
                          <a:effectLst/>
                          <a:latin typeface="+mn-lt"/>
                          <a:ea typeface="+mn-ea"/>
                          <a:cs typeface="+mn-cs"/>
                        </a:rPr>
                        <a:t>Rammanohar</a:t>
                      </a:r>
                      <a:r>
                        <a:rPr lang="en-CA" sz="1000" kern="1200" dirty="0">
                          <a:solidFill>
                            <a:schemeClr val="tx1"/>
                          </a:solidFill>
                          <a:effectLst/>
                          <a:latin typeface="+mn-lt"/>
                          <a:ea typeface="+mn-ea"/>
                          <a:cs typeface="+mn-cs"/>
                        </a:rPr>
                        <a:t> Sinha, calligraphy by </a:t>
                      </a:r>
                      <a:r>
                        <a:rPr lang="en-CA" sz="1000" kern="1200" dirty="0" err="1">
                          <a:solidFill>
                            <a:schemeClr val="tx1"/>
                          </a:solidFill>
                          <a:effectLst/>
                          <a:latin typeface="+mn-lt"/>
                          <a:ea typeface="+mn-ea"/>
                          <a:cs typeface="+mn-cs"/>
                        </a:rPr>
                        <a:t>Prem</a:t>
                      </a:r>
                      <a:r>
                        <a:rPr lang="en-CA" sz="1000" kern="1200" dirty="0">
                          <a:solidFill>
                            <a:schemeClr val="tx1"/>
                          </a:solidFill>
                          <a:effectLst/>
                          <a:latin typeface="+mn-lt"/>
                          <a:ea typeface="+mn-ea"/>
                          <a:cs typeface="+mn-cs"/>
                        </a:rPr>
                        <a:t> </a:t>
                      </a:r>
                      <a:r>
                        <a:rPr lang="en-CA" sz="1000" kern="1200" dirty="0" err="1">
                          <a:solidFill>
                            <a:schemeClr val="tx1"/>
                          </a:solidFill>
                          <a:effectLst/>
                          <a:latin typeface="+mn-lt"/>
                          <a:ea typeface="+mn-ea"/>
                          <a:cs typeface="+mn-cs"/>
                        </a:rPr>
                        <a:t>Behari</a:t>
                      </a:r>
                      <a:r>
                        <a:rPr lang="en-CA" sz="1000" kern="1200" dirty="0">
                          <a:solidFill>
                            <a:schemeClr val="tx1"/>
                          </a:solidFill>
                          <a:effectLst/>
                          <a:latin typeface="+mn-lt"/>
                          <a:ea typeface="+mn-ea"/>
                          <a:cs typeface="+mn-cs"/>
                        </a:rPr>
                        <a:t> </a:t>
                      </a:r>
                      <a:r>
                        <a:rPr lang="en-CA" sz="1000" kern="1200" dirty="0" err="1">
                          <a:solidFill>
                            <a:schemeClr val="tx1"/>
                          </a:solidFill>
                          <a:effectLst/>
                          <a:latin typeface="+mn-lt"/>
                          <a:ea typeface="+mn-ea"/>
                          <a:cs typeface="+mn-cs"/>
                        </a:rPr>
                        <a:t>Narain</a:t>
                      </a:r>
                      <a:r>
                        <a:rPr lang="en-CA" sz="1000" kern="1200" dirty="0">
                          <a:solidFill>
                            <a:schemeClr val="tx1"/>
                          </a:solidFill>
                          <a:effectLst/>
                          <a:latin typeface="+mn-lt"/>
                          <a:ea typeface="+mn-ea"/>
                          <a:cs typeface="+mn-cs"/>
                        </a:rPr>
                        <a:t> </a:t>
                      </a:r>
                      <a:r>
                        <a:rPr lang="en-CA" sz="1000" kern="1200" dirty="0" err="1">
                          <a:solidFill>
                            <a:schemeClr val="tx1"/>
                          </a:solidFill>
                          <a:effectLst/>
                          <a:latin typeface="+mn-lt"/>
                          <a:ea typeface="+mn-ea"/>
                          <a:cs typeface="+mn-cs"/>
                        </a:rPr>
                        <a:t>Raizada</a:t>
                      </a:r>
                      <a:r>
                        <a:rPr lang="en-CA" sz="1000" kern="1200" dirty="0">
                          <a:solidFill>
                            <a:schemeClr val="tx1"/>
                          </a:solidFill>
                          <a:effectLst/>
                          <a:latin typeface="+mn-lt"/>
                          <a:ea typeface="+mn-ea"/>
                          <a:cs typeface="+mn-cs"/>
                        </a:rPr>
                        <a:t>. / Public domain</a:t>
                      </a:r>
                      <a:endParaRPr lang="en-IN" sz="1000" kern="1200" dirty="0">
                        <a:solidFill>
                          <a:schemeClr val="tx1"/>
                        </a:solidFill>
                        <a:effectLst/>
                        <a:latin typeface="+mn-lt"/>
                        <a:ea typeface="+mn-ea"/>
                        <a:cs typeface="+mn-cs"/>
                      </a:endParaRPr>
                    </a:p>
                  </a:txBody>
                  <a:tcPr/>
                </a:tc>
                <a:tc>
                  <a:txBody>
                    <a:bodyPr/>
                    <a:lstStyle/>
                    <a:p>
                      <a:pPr marL="0" marR="0" lvl="0" indent="0" algn="l" rtl="0">
                        <a:spcBef>
                          <a:spcPts val="0"/>
                        </a:spcBef>
                        <a:spcAft>
                          <a:spcPts val="0"/>
                        </a:spcAft>
                        <a:buNone/>
                      </a:pPr>
                      <a:endParaRPr sz="900"/>
                    </a:p>
                  </a:txBody>
                  <a:tcPr marL="91450" marR="91450" marT="45725" marB="45725"/>
                </a:tc>
                <a:extLst>
                  <a:ext uri="{0D108BD9-81ED-4DB2-BD59-A6C34878D82A}">
                    <a16:rowId xmlns:a16="http://schemas.microsoft.com/office/drawing/2014/main" xmlns="" val="10001"/>
                  </a:ext>
                </a:extLst>
              </a:tr>
              <a:tr h="389325">
                <a:tc>
                  <a:txBody>
                    <a:bodyPr/>
                    <a:lstStyle/>
                    <a:p>
                      <a:pPr algn="ctr"/>
                      <a:r>
                        <a:rPr lang="en-US" sz="1200" dirty="0">
                          <a:solidFill>
                            <a:schemeClr val="tx1"/>
                          </a:solidFill>
                        </a:rPr>
                        <a:t>2.</a:t>
                      </a:r>
                      <a:endParaRPr lang="en-IN" sz="1200" dirty="0">
                        <a:solidFill>
                          <a:schemeClr val="tx1"/>
                        </a:solidFill>
                      </a:endParaRPr>
                    </a:p>
                  </a:txBody>
                  <a:tcPr/>
                </a:tc>
                <a:tc>
                  <a:txBody>
                    <a:bodyPr/>
                    <a:lstStyle/>
                    <a:p>
                      <a:endParaRPr lang="en-IN" sz="1200" dirty="0">
                        <a:solidFill>
                          <a:schemeClr val="tx1"/>
                        </a:solidFill>
                      </a:endParaRPr>
                    </a:p>
                  </a:txBody>
                  <a:tcPr/>
                </a:tc>
                <a:tc>
                  <a:txBody>
                    <a:bodyPr/>
                    <a:lstStyle/>
                    <a:p>
                      <a:r>
                        <a:rPr lang="en-CA" sz="1000" u="none" kern="1200" dirty="0">
                          <a:solidFill>
                            <a:schemeClr val="tx1"/>
                          </a:solidFill>
                          <a:effectLst/>
                          <a:latin typeface="+mn-lt"/>
                          <a:ea typeface="+mn-ea"/>
                          <a:cs typeface="+mn-cs"/>
                        </a:rPr>
                        <a:t>https://pixabay.com/illustrations/judge-court-gavel-administration-4199434/</a:t>
                      </a:r>
                      <a:endParaRPr lang="en-IN" sz="1000" u="none" kern="1200" dirty="0">
                        <a:solidFill>
                          <a:schemeClr val="tx1"/>
                        </a:solidFill>
                        <a:effectLst/>
                        <a:latin typeface="+mn-lt"/>
                        <a:ea typeface="+mn-ea"/>
                        <a:cs typeface="+mn-cs"/>
                      </a:endParaRPr>
                    </a:p>
                    <a:p>
                      <a:r>
                        <a:rPr lang="en-CA" sz="1000" kern="1200" dirty="0">
                          <a:solidFill>
                            <a:schemeClr val="tx1"/>
                          </a:solidFill>
                          <a:effectLst/>
                          <a:latin typeface="+mn-lt"/>
                          <a:ea typeface="+mn-ea"/>
                          <a:cs typeface="+mn-cs"/>
                        </a:rPr>
                        <a:t>Attribution: Image by </a:t>
                      </a:r>
                      <a:r>
                        <a:rPr lang="en-CA" sz="1000" u="sng" kern="1200" dirty="0" err="1">
                          <a:solidFill>
                            <a:schemeClr val="tx1"/>
                          </a:solidFill>
                          <a:effectLst/>
                          <a:latin typeface="+mn-lt"/>
                          <a:ea typeface="+mn-ea"/>
                          <a:cs typeface="+mn-cs"/>
                        </a:rPr>
                        <a:t>mohamed</a:t>
                      </a:r>
                      <a:r>
                        <a:rPr lang="en-CA" sz="1000" u="sng" kern="1200" dirty="0">
                          <a:solidFill>
                            <a:schemeClr val="tx1"/>
                          </a:solidFill>
                          <a:effectLst/>
                          <a:latin typeface="+mn-lt"/>
                          <a:ea typeface="+mn-ea"/>
                          <a:cs typeface="+mn-cs"/>
                        </a:rPr>
                        <a:t> Hassan</a:t>
                      </a:r>
                      <a:r>
                        <a:rPr lang="en-CA" sz="1000" kern="1200" dirty="0">
                          <a:solidFill>
                            <a:schemeClr val="tx1"/>
                          </a:solidFill>
                          <a:effectLst/>
                          <a:latin typeface="+mn-lt"/>
                          <a:ea typeface="+mn-ea"/>
                          <a:cs typeface="+mn-cs"/>
                        </a:rPr>
                        <a:t> from </a:t>
                      </a:r>
                      <a:r>
                        <a:rPr lang="en-CA" sz="1000" u="sng" kern="1200" dirty="0" err="1">
                          <a:solidFill>
                            <a:schemeClr val="tx1"/>
                          </a:solidFill>
                          <a:effectLst/>
                          <a:latin typeface="+mn-lt"/>
                          <a:ea typeface="+mn-ea"/>
                          <a:cs typeface="+mn-cs"/>
                        </a:rPr>
                        <a:t>Pixabay</a:t>
                      </a:r>
                      <a:endParaRPr lang="en-CA" sz="1000" u="sng" kern="1200" dirty="0">
                        <a:solidFill>
                          <a:schemeClr val="tx1"/>
                        </a:solidFill>
                        <a:effectLst/>
                        <a:latin typeface="+mn-lt"/>
                        <a:ea typeface="+mn-ea"/>
                        <a:cs typeface="+mn-cs"/>
                      </a:endParaRPr>
                    </a:p>
                  </a:txBody>
                  <a:tcPr/>
                </a:tc>
                <a:tc>
                  <a:txBody>
                    <a:bodyPr/>
                    <a:lstStyle/>
                    <a:p>
                      <a:pPr marL="0" marR="0" lvl="0" indent="0" algn="l" rtl="0">
                        <a:spcBef>
                          <a:spcPts val="0"/>
                        </a:spcBef>
                        <a:spcAft>
                          <a:spcPts val="0"/>
                        </a:spcAft>
                        <a:buNone/>
                      </a:pPr>
                      <a:endParaRPr sz="900"/>
                    </a:p>
                  </a:txBody>
                  <a:tcPr marL="91450" marR="91450" marT="45725" marB="45725"/>
                </a:tc>
                <a:extLst>
                  <a:ext uri="{0D108BD9-81ED-4DB2-BD59-A6C34878D82A}">
                    <a16:rowId xmlns:a16="http://schemas.microsoft.com/office/drawing/2014/main" xmlns="" val="10002"/>
                  </a:ext>
                </a:extLst>
              </a:tr>
              <a:tr h="389325">
                <a:tc>
                  <a:txBody>
                    <a:bodyPr/>
                    <a:lstStyle/>
                    <a:p>
                      <a:pPr algn="ctr"/>
                      <a:r>
                        <a:rPr lang="en-US" sz="1200" dirty="0">
                          <a:solidFill>
                            <a:schemeClr val="tx1"/>
                          </a:solidFill>
                        </a:rPr>
                        <a:t>3.</a:t>
                      </a:r>
                      <a:endParaRPr lang="en-IN" sz="1200"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N" sz="1200" dirty="0"/>
                    </a:p>
                  </a:txBody>
                  <a:tcPr/>
                </a:tc>
                <a:tc>
                  <a:txBody>
                    <a:bodyPr/>
                    <a:lstStyle/>
                    <a:p>
                      <a:r>
                        <a:rPr lang="en-CA" sz="1000" u="none" kern="1200" dirty="0">
                          <a:solidFill>
                            <a:schemeClr val="tx1"/>
                          </a:solidFill>
                          <a:effectLst/>
                          <a:latin typeface="+mn-lt"/>
                          <a:ea typeface="+mn-ea"/>
                          <a:cs typeface="+mn-cs"/>
                        </a:rPr>
                        <a:t>https://publicdomainvectors.org/en/free-clipart/Wishing-well-RPG-map-symbol-vector-image/15889.html</a:t>
                      </a:r>
                      <a:endParaRPr lang="en-IN" sz="1000" u="none" dirty="0">
                        <a:solidFill>
                          <a:schemeClr val="tx1"/>
                        </a:solidFill>
                      </a:endParaRPr>
                    </a:p>
                  </a:txBody>
                  <a:tcPr/>
                </a:tc>
                <a:tc>
                  <a:txBody>
                    <a:bodyPr/>
                    <a:lstStyle/>
                    <a:p>
                      <a:pPr marL="0" marR="0" lvl="0" indent="0" algn="l" rtl="0">
                        <a:spcBef>
                          <a:spcPts val="0"/>
                        </a:spcBef>
                        <a:spcAft>
                          <a:spcPts val="0"/>
                        </a:spcAft>
                        <a:buNone/>
                      </a:pPr>
                      <a:endParaRPr sz="900"/>
                    </a:p>
                  </a:txBody>
                  <a:tcPr marL="91450" marR="91450" marT="45725" marB="45725"/>
                </a:tc>
                <a:extLst>
                  <a:ext uri="{0D108BD9-81ED-4DB2-BD59-A6C34878D82A}">
                    <a16:rowId xmlns:a16="http://schemas.microsoft.com/office/drawing/2014/main" xmlns="" val="10003"/>
                  </a:ext>
                </a:extLst>
              </a:tr>
              <a:tr h="389325">
                <a:tc>
                  <a:txBody>
                    <a:bodyPr/>
                    <a:lstStyle/>
                    <a:p>
                      <a:pPr algn="ctr"/>
                      <a:r>
                        <a:rPr lang="en-US" sz="1200" dirty="0">
                          <a:solidFill>
                            <a:schemeClr val="tx1"/>
                          </a:solidFill>
                        </a:rPr>
                        <a:t>3.</a:t>
                      </a:r>
                      <a:endParaRPr lang="en-IN" sz="1200" dirty="0">
                        <a:solidFill>
                          <a:schemeClr val="tx1"/>
                        </a:solidFill>
                      </a:endParaRPr>
                    </a:p>
                  </a:txBody>
                  <a:tcPr/>
                </a:tc>
                <a:tc>
                  <a:txBody>
                    <a:bodyPr/>
                    <a:lstStyle/>
                    <a:p>
                      <a:endParaRPr lang="en-IN" sz="1200" dirty="0">
                        <a:solidFill>
                          <a:schemeClr val="tx1"/>
                        </a:solidFill>
                      </a:endParaRPr>
                    </a:p>
                  </a:txBody>
                  <a:tcPr/>
                </a:tc>
                <a:tc>
                  <a:txBody>
                    <a:bodyPr/>
                    <a:lstStyle/>
                    <a:p>
                      <a:pPr marL="0" indent="0">
                        <a:buNone/>
                      </a:pPr>
                      <a:r>
                        <a:rPr lang="en-IN" sz="1000" dirty="0"/>
                        <a:t>https://pixabay.com/photos/tata-lpo-1512-city-%E2%80%8B%E2%80%8Bcity-bus-1785501/</a:t>
                      </a:r>
                      <a:endParaRPr lang="en-CA" sz="1000" u="none" kern="1200" dirty="0">
                        <a:solidFill>
                          <a:schemeClr val="tx1"/>
                        </a:solidFill>
                        <a:effectLst/>
                        <a:latin typeface="+mn-lt"/>
                        <a:ea typeface="+mn-ea"/>
                        <a:cs typeface="+mn-cs"/>
                      </a:endParaRPr>
                    </a:p>
                    <a:p>
                      <a:pPr marL="0" indent="0">
                        <a:buNone/>
                      </a:pPr>
                      <a:r>
                        <a:rPr lang="en-CA" sz="1000" b="0" i="0" u="none" kern="1200" dirty="0">
                          <a:solidFill>
                            <a:schemeClr val="tx1"/>
                          </a:solidFill>
                          <a:effectLst/>
                          <a:latin typeface="+mn-lt"/>
                          <a:ea typeface="+mn-ea"/>
                          <a:cs typeface="+mn-cs"/>
                        </a:rPr>
                        <a:t>Attribution: </a:t>
                      </a:r>
                      <a:r>
                        <a:rPr lang="en-IN" sz="1000" b="0" i="0" kern="1200" dirty="0">
                          <a:solidFill>
                            <a:schemeClr val="tx1"/>
                          </a:solidFill>
                          <a:effectLst/>
                          <a:latin typeface="+mn-lt"/>
                          <a:ea typeface="+mn-ea"/>
                          <a:cs typeface="+mn-cs"/>
                        </a:rPr>
                        <a:t>Image by </a:t>
                      </a:r>
                      <a:r>
                        <a:rPr lang="en-IN" sz="1000" b="0" i="0" u="sng" kern="1200" dirty="0" err="1">
                          <a:solidFill>
                            <a:schemeClr val="tx1"/>
                          </a:solidFill>
                          <a:effectLst/>
                          <a:latin typeface="+mn-lt"/>
                          <a:ea typeface="+mn-ea"/>
                          <a:cs typeface="+mn-cs"/>
                        </a:rPr>
                        <a:t>Emslichter</a:t>
                      </a:r>
                      <a:r>
                        <a:rPr lang="en-IN" sz="1000" b="0" i="0" kern="1200" dirty="0">
                          <a:solidFill>
                            <a:schemeClr val="tx1"/>
                          </a:solidFill>
                          <a:effectLst/>
                          <a:latin typeface="+mn-lt"/>
                          <a:ea typeface="+mn-ea"/>
                          <a:cs typeface="+mn-cs"/>
                        </a:rPr>
                        <a:t> from </a:t>
                      </a:r>
                      <a:r>
                        <a:rPr lang="en-IN" sz="1000" b="0" i="0" u="sng" kern="1200" dirty="0" err="1">
                          <a:solidFill>
                            <a:schemeClr val="tx1"/>
                          </a:solidFill>
                          <a:effectLst/>
                          <a:latin typeface="+mn-lt"/>
                          <a:ea typeface="+mn-ea"/>
                          <a:cs typeface="+mn-cs"/>
                        </a:rPr>
                        <a:t>Pixabay</a:t>
                      </a:r>
                      <a:r>
                        <a:rPr lang="en-IN" sz="1000" b="0" i="0" kern="1200" dirty="0">
                          <a:solidFill>
                            <a:schemeClr val="tx1"/>
                          </a:solidFill>
                          <a:effectLst/>
                          <a:latin typeface="+mn-lt"/>
                          <a:ea typeface="+mn-ea"/>
                          <a:cs typeface="+mn-cs"/>
                        </a:rPr>
                        <a:t> </a:t>
                      </a:r>
                      <a:endParaRPr lang="en-IN" sz="1000" u="none" kern="1200" dirty="0">
                        <a:solidFill>
                          <a:schemeClr val="tx1"/>
                        </a:solidFill>
                        <a:effectLst/>
                        <a:latin typeface="+mn-lt"/>
                        <a:ea typeface="+mn-ea"/>
                        <a:cs typeface="+mn-cs"/>
                      </a:endParaRPr>
                    </a:p>
                  </a:txBody>
                  <a:tcPr/>
                </a:tc>
                <a:tc>
                  <a:txBody>
                    <a:bodyPr/>
                    <a:lstStyle/>
                    <a:p>
                      <a:pPr marL="0" marR="0" lvl="0" indent="0" algn="l" rtl="0">
                        <a:spcBef>
                          <a:spcPts val="0"/>
                        </a:spcBef>
                        <a:spcAft>
                          <a:spcPts val="0"/>
                        </a:spcAft>
                        <a:buNone/>
                      </a:pPr>
                      <a:endParaRPr sz="900"/>
                    </a:p>
                  </a:txBody>
                  <a:tcPr marL="91450" marR="91450" marT="45725" marB="45725"/>
                </a:tc>
                <a:extLst>
                  <a:ext uri="{0D108BD9-81ED-4DB2-BD59-A6C34878D82A}">
                    <a16:rowId xmlns:a16="http://schemas.microsoft.com/office/drawing/2014/main" xmlns="" val="10004"/>
                  </a:ext>
                </a:extLst>
              </a:tr>
              <a:tr h="389325">
                <a:tc>
                  <a:txBody>
                    <a:bodyPr/>
                    <a:lstStyle/>
                    <a:p>
                      <a:pPr algn="ctr"/>
                      <a:r>
                        <a:rPr lang="en-US" sz="1200" dirty="0">
                          <a:solidFill>
                            <a:schemeClr val="tx1"/>
                          </a:solidFill>
                        </a:rPr>
                        <a:t>3.</a:t>
                      </a:r>
                      <a:endParaRPr lang="en-IN" sz="1200" dirty="0">
                        <a:solidFill>
                          <a:schemeClr val="tx1"/>
                        </a:solidFill>
                      </a:endParaRPr>
                    </a:p>
                  </a:txBody>
                  <a:tcPr/>
                </a:tc>
                <a:tc>
                  <a:txBody>
                    <a:bodyPr/>
                    <a:lstStyle/>
                    <a:p>
                      <a:endParaRPr lang="en-IN" sz="1200" dirty="0">
                        <a:solidFill>
                          <a:schemeClr val="tx1"/>
                        </a:solidFill>
                      </a:endParaRPr>
                    </a:p>
                  </a:txBody>
                  <a:tcPr/>
                </a:tc>
                <a:tc>
                  <a:txBody>
                    <a:bodyPr/>
                    <a:lstStyle/>
                    <a:p>
                      <a:pPr>
                        <a:lnSpc>
                          <a:spcPts val="1000"/>
                        </a:lnSpc>
                      </a:pPr>
                      <a:r>
                        <a:rPr kumimoji="0" lang="en-US" altLang="en-US" sz="1000" b="0" i="0" u="none" strike="noStrike" cap="none" normalizeH="0" baseline="0" dirty="0">
                          <a:ln>
                            <a:noFill/>
                          </a:ln>
                          <a:solidFill>
                            <a:schemeClr val="tx1"/>
                          </a:solidFill>
                          <a:effectLst/>
                          <a:latin typeface="+mn-lt"/>
                          <a:cs typeface="Arial" panose="020B0604020202020204" pitchFamily="34" charset="0"/>
                        </a:rPr>
                        <a:t>https://pixabay.com/illustrations/school-students-bus-school-bus-953123/</a:t>
                      </a:r>
                      <a:endParaRPr lang="en-US" sz="1000" b="0" dirty="0">
                        <a:solidFill>
                          <a:schemeClr val="tx1"/>
                        </a:solidFill>
                        <a:latin typeface="+mn-lt"/>
                      </a:endParaRPr>
                    </a:p>
                    <a:p>
                      <a:pPr>
                        <a:lnSpc>
                          <a:spcPts val="1000"/>
                        </a:lnSpc>
                      </a:pPr>
                      <a:r>
                        <a:rPr lang="en-US" sz="1000" dirty="0"/>
                        <a:t>Attribution: </a:t>
                      </a:r>
                      <a:r>
                        <a:rPr lang="en-IN" sz="1000" b="0" i="0" kern="1200" dirty="0" err="1">
                          <a:solidFill>
                            <a:schemeClr val="tx1"/>
                          </a:solidFill>
                          <a:effectLst/>
                          <a:latin typeface="+mn-lt"/>
                          <a:ea typeface="+mn-ea"/>
                          <a:cs typeface="+mn-cs"/>
                        </a:rPr>
                        <a:t>sunilkargwal</a:t>
                      </a:r>
                      <a:r>
                        <a:rPr lang="en-IN" sz="1000" b="0" i="0" kern="1200" dirty="0">
                          <a:solidFill>
                            <a:schemeClr val="tx1"/>
                          </a:solidFill>
                          <a:effectLst/>
                          <a:latin typeface="+mn-lt"/>
                          <a:ea typeface="+mn-ea"/>
                          <a:cs typeface="+mn-cs"/>
                        </a:rPr>
                        <a:t> </a:t>
                      </a:r>
                      <a:r>
                        <a:rPr lang="en-IN" sz="1000" dirty="0"/>
                        <a:t>(pixabay.com)</a:t>
                      </a:r>
                    </a:p>
                  </a:txBody>
                  <a:tcPr/>
                </a:tc>
                <a:tc>
                  <a:txBody>
                    <a:bodyPr/>
                    <a:lstStyle/>
                    <a:p>
                      <a:pPr marL="0" marR="0" lvl="0" indent="0" algn="l" rtl="0">
                        <a:spcBef>
                          <a:spcPts val="0"/>
                        </a:spcBef>
                        <a:spcAft>
                          <a:spcPts val="0"/>
                        </a:spcAft>
                        <a:buNone/>
                      </a:pPr>
                      <a:endParaRPr sz="900"/>
                    </a:p>
                  </a:txBody>
                  <a:tcPr marL="91450" marR="91450" marT="45725" marB="45725"/>
                </a:tc>
                <a:extLst>
                  <a:ext uri="{0D108BD9-81ED-4DB2-BD59-A6C34878D82A}">
                    <a16:rowId xmlns:a16="http://schemas.microsoft.com/office/drawing/2014/main" xmlns="" val="10005"/>
                  </a:ext>
                </a:extLst>
              </a:tr>
              <a:tr h="389325">
                <a:tc>
                  <a:txBody>
                    <a:bodyPr/>
                    <a:lstStyle/>
                    <a:p>
                      <a:pPr algn="ctr"/>
                      <a:r>
                        <a:rPr lang="en-US" sz="1200" dirty="0">
                          <a:solidFill>
                            <a:schemeClr val="tx1"/>
                          </a:solidFill>
                        </a:rPr>
                        <a:t>4.</a:t>
                      </a:r>
                      <a:endParaRPr lang="en-IN" sz="1200" dirty="0">
                        <a:solidFill>
                          <a:schemeClr val="tx1"/>
                        </a:solidFill>
                      </a:endParaRPr>
                    </a:p>
                  </a:txBody>
                  <a:tcPr/>
                </a:tc>
                <a:tc>
                  <a:txBody>
                    <a:bodyPr/>
                    <a:lstStyle/>
                    <a:p>
                      <a:endParaRPr lang="en-IN" sz="1200" dirty="0">
                        <a:solidFill>
                          <a:schemeClr val="tx1"/>
                        </a:solidFill>
                      </a:endParaRPr>
                    </a:p>
                  </a:txBody>
                  <a:tcPr/>
                </a:tc>
                <a:tc>
                  <a:txBody>
                    <a:bodyPr/>
                    <a:lstStyle/>
                    <a:p>
                      <a:r>
                        <a:rPr lang="en-US" sz="1000" dirty="0"/>
                        <a:t>https://commons.wikimedia.org/wiki/File:J.C.Bose.JPG</a:t>
                      </a:r>
                      <a:endParaRPr lang="en-US" sz="1000" b="0" i="0" kern="1200" dirty="0">
                        <a:solidFill>
                          <a:schemeClr val="tx1"/>
                        </a:solidFill>
                        <a:latin typeface="+mn-lt"/>
                        <a:ea typeface="+mn-ea"/>
                        <a:cs typeface="+mn-cs"/>
                      </a:endParaRPr>
                    </a:p>
                  </a:txBody>
                  <a:tcPr/>
                </a:tc>
                <a:tc>
                  <a:txBody>
                    <a:bodyPr/>
                    <a:lstStyle/>
                    <a:p>
                      <a:pPr marL="0" marR="0" lvl="0" indent="0" algn="l" rtl="0">
                        <a:spcBef>
                          <a:spcPts val="0"/>
                        </a:spcBef>
                        <a:spcAft>
                          <a:spcPts val="0"/>
                        </a:spcAft>
                        <a:buNone/>
                      </a:pPr>
                      <a:endParaRPr sz="900"/>
                    </a:p>
                  </a:txBody>
                  <a:tcPr marL="91450" marR="91450" marT="45725" marB="45725"/>
                </a:tc>
                <a:extLst>
                  <a:ext uri="{0D108BD9-81ED-4DB2-BD59-A6C34878D82A}">
                    <a16:rowId xmlns:a16="http://schemas.microsoft.com/office/drawing/2014/main" xmlns="" val="10006"/>
                  </a:ext>
                </a:extLst>
              </a:tr>
              <a:tr h="389325">
                <a:tc>
                  <a:txBody>
                    <a:bodyPr/>
                    <a:lstStyle/>
                    <a:p>
                      <a:pPr algn="ctr"/>
                      <a:r>
                        <a:rPr lang="en-US" sz="1200" dirty="0">
                          <a:solidFill>
                            <a:schemeClr val="tx1"/>
                          </a:solidFill>
                        </a:rPr>
                        <a:t>5.</a:t>
                      </a:r>
                      <a:endParaRPr lang="en-IN" sz="1200"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N"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sz="1000" u="sng" dirty="0">
                        <a:solidFill>
                          <a:srgbClr val="000000"/>
                        </a:solidFill>
                        <a:latin typeface="Cambria" panose="02040503050406030204" pitchFamily="18" charset="0"/>
                        <a:ea typeface="Cambria" panose="02040503050406030204" pitchFamily="18" charset="0"/>
                        <a:cs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000" u="none" dirty="0">
                          <a:solidFill>
                            <a:srgbClr val="000000"/>
                          </a:solidFill>
                          <a:latin typeface="Cambria" panose="02040503050406030204" pitchFamily="18" charset="0"/>
                          <a:ea typeface="Cambria" panose="02040503050406030204" pitchFamily="18" charset="0"/>
                          <a:cs typeface="Cambria" panose="02040503050406030204" pitchFamily="18" charset="0"/>
                        </a:rPr>
                        <a:t>https://www.flickr.com/photos/27109788@N04/5176008052</a:t>
                      </a:r>
                      <a:endParaRPr lang="en-IN" sz="1000" u="none" dirty="0">
                        <a:solidFill>
                          <a:srgbClr val="000000"/>
                        </a:solidFill>
                        <a:latin typeface="Cambria" panose="02040503050406030204" pitchFamily="18" charset="0"/>
                        <a:ea typeface="Cambria" panose="02040503050406030204" pitchFamily="18" charset="0"/>
                        <a:cs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000" u="none" dirty="0">
                          <a:solidFill>
                            <a:srgbClr val="000000"/>
                          </a:solidFill>
                          <a:latin typeface="Cambria" panose="02040503050406030204" pitchFamily="18" charset="0"/>
                          <a:ea typeface="Cambria" panose="02040503050406030204" pitchFamily="18" charset="0"/>
                          <a:cs typeface="Cambria" panose="02040503050406030204" pitchFamily="18" charset="0"/>
                        </a:rPr>
                        <a:t>https://creativecommons.org/licenses/by-nc-nd/2.0/</a:t>
                      </a:r>
                      <a:endParaRPr lang="en-IN" sz="1000" u="none" dirty="0">
                        <a:solidFill>
                          <a:srgbClr val="000000"/>
                        </a:solidFill>
                        <a:latin typeface="Cambria" panose="02040503050406030204" pitchFamily="18" charset="0"/>
                        <a:ea typeface="Cambria" panose="02040503050406030204" pitchFamily="18" charset="0"/>
                        <a:cs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000" dirty="0">
                          <a:solidFill>
                            <a:srgbClr val="000000"/>
                          </a:solidFill>
                          <a:latin typeface="Cambria" panose="02040503050406030204" pitchFamily="18" charset="0"/>
                          <a:ea typeface="Cambria" panose="02040503050406030204" pitchFamily="18" charset="0"/>
                          <a:cs typeface="Cambria" panose="02040503050406030204" pitchFamily="18" charset="0"/>
                        </a:rPr>
                        <a:t>Attribution: </a:t>
                      </a:r>
                      <a:r>
                        <a:rPr lang="en-CA" sz="1000" dirty="0" err="1">
                          <a:solidFill>
                            <a:srgbClr val="000000"/>
                          </a:solidFill>
                          <a:latin typeface="Cambria" panose="02040503050406030204" pitchFamily="18" charset="0"/>
                          <a:ea typeface="Cambria" panose="02040503050406030204" pitchFamily="18" charset="0"/>
                          <a:cs typeface="Cambria" panose="02040503050406030204" pitchFamily="18" charset="0"/>
                        </a:rPr>
                        <a:t>VMallya</a:t>
                      </a:r>
                      <a:endParaRPr lang="en-US" sz="1000" u="sng" kern="1200" dirty="0">
                        <a:solidFill>
                          <a:schemeClr val="tx1"/>
                        </a:solidFill>
                        <a:effectLst/>
                        <a:latin typeface="+mn-lt"/>
                        <a:ea typeface="+mn-ea"/>
                        <a:cs typeface="+mn-cs"/>
                      </a:endParaRPr>
                    </a:p>
                  </a:txBody>
                  <a:tcPr/>
                </a:tc>
                <a:tc>
                  <a:txBody>
                    <a:bodyPr/>
                    <a:lstStyle/>
                    <a:p>
                      <a:pPr marL="0" marR="0" lvl="0" indent="0" algn="l" rtl="0">
                        <a:spcBef>
                          <a:spcPts val="0"/>
                        </a:spcBef>
                        <a:spcAft>
                          <a:spcPts val="0"/>
                        </a:spcAft>
                        <a:buNone/>
                      </a:pPr>
                      <a:endParaRPr sz="900"/>
                    </a:p>
                  </a:txBody>
                  <a:tcPr marL="91450" marR="91450" marT="45725" marB="45725"/>
                </a:tc>
                <a:extLst>
                  <a:ext uri="{0D108BD9-81ED-4DB2-BD59-A6C34878D82A}">
                    <a16:rowId xmlns:a16="http://schemas.microsoft.com/office/drawing/2014/main" xmlns="" val="10007"/>
                  </a:ext>
                </a:extLst>
              </a:tr>
              <a:tr h="389325">
                <a:tc>
                  <a:txBody>
                    <a:bodyPr/>
                    <a:lstStyle/>
                    <a:p>
                      <a:pPr algn="ctr"/>
                      <a:r>
                        <a:rPr lang="en-US" sz="1200" dirty="0">
                          <a:solidFill>
                            <a:schemeClr val="tx1"/>
                          </a:solidFill>
                        </a:rPr>
                        <a:t>7.</a:t>
                      </a:r>
                      <a:endParaRPr lang="en-IN" sz="1200" dirty="0">
                        <a:solidFill>
                          <a:schemeClr val="tx1"/>
                        </a:solidFill>
                      </a:endParaRPr>
                    </a:p>
                  </a:txBody>
                  <a:tcPr/>
                </a:tc>
                <a:tc>
                  <a:txBody>
                    <a:bodyPr/>
                    <a:lstStyle/>
                    <a:p>
                      <a:endParaRPr lang="en-IN" sz="1200" dirty="0">
                        <a:solidFill>
                          <a:schemeClr val="tx1"/>
                        </a:solidFill>
                      </a:endParaRPr>
                    </a:p>
                  </a:txBody>
                  <a:tcPr/>
                </a:tc>
                <a:tc>
                  <a:txBody>
                    <a:bodyPr/>
                    <a:lstStyle/>
                    <a:p>
                      <a:r>
                        <a:rPr lang="en-IN" sz="1000" dirty="0"/>
                        <a:t>https://pixabay.com/de/vectors/einzigartig-abheben-unterschiedliche-2032274/</a:t>
                      </a:r>
                    </a:p>
                    <a:p>
                      <a:r>
                        <a:rPr lang="en-IN" sz="1000" b="0" i="0" kern="1200" dirty="0">
                          <a:solidFill>
                            <a:schemeClr val="dk1"/>
                          </a:solidFill>
                          <a:effectLst/>
                          <a:latin typeface="+mn-lt"/>
                          <a:ea typeface="+mn-ea"/>
                          <a:cs typeface="+mn-cs"/>
                        </a:rPr>
                        <a:t>Image by </a:t>
                      </a:r>
                      <a:r>
                        <a:rPr lang="en-IN" sz="1000" b="0" i="0" u="sng" kern="1200" dirty="0">
                          <a:solidFill>
                            <a:schemeClr val="dk1"/>
                          </a:solidFill>
                          <a:effectLst/>
                          <a:latin typeface="+mn-lt"/>
                          <a:ea typeface="+mn-ea"/>
                          <a:cs typeface="+mn-cs"/>
                        </a:rPr>
                        <a:t>Jonathan Blackburn</a:t>
                      </a:r>
                      <a:r>
                        <a:rPr lang="en-IN" sz="1000" b="0" i="0" kern="1200" dirty="0">
                          <a:solidFill>
                            <a:schemeClr val="dk1"/>
                          </a:solidFill>
                          <a:effectLst/>
                          <a:latin typeface="+mn-lt"/>
                          <a:ea typeface="+mn-ea"/>
                          <a:cs typeface="+mn-cs"/>
                        </a:rPr>
                        <a:t> from </a:t>
                      </a:r>
                      <a:r>
                        <a:rPr lang="en-IN" sz="1000" b="0" i="0" u="sng" kern="1200" dirty="0" err="1">
                          <a:solidFill>
                            <a:schemeClr val="dk1"/>
                          </a:solidFill>
                          <a:effectLst/>
                          <a:latin typeface="+mn-lt"/>
                          <a:ea typeface="+mn-ea"/>
                          <a:cs typeface="+mn-cs"/>
                        </a:rPr>
                        <a:t>Pixabay</a:t>
                      </a:r>
                      <a:endParaRPr lang="en-IN" sz="1000" dirty="0">
                        <a:solidFill>
                          <a:schemeClr val="tx1"/>
                        </a:solidFill>
                      </a:endParaRPr>
                    </a:p>
                  </a:txBody>
                  <a:tcPr/>
                </a:tc>
                <a:tc>
                  <a:txBody>
                    <a:bodyPr/>
                    <a:lstStyle/>
                    <a:p>
                      <a:pPr marL="0" marR="0" lvl="0" indent="0" algn="l" rtl="0">
                        <a:spcBef>
                          <a:spcPts val="0"/>
                        </a:spcBef>
                        <a:spcAft>
                          <a:spcPts val="0"/>
                        </a:spcAft>
                        <a:buNone/>
                      </a:pPr>
                      <a:endParaRPr sz="900"/>
                    </a:p>
                  </a:txBody>
                  <a:tcPr marL="91450" marR="91450" marT="45725" marB="45725"/>
                </a:tc>
                <a:extLst>
                  <a:ext uri="{0D108BD9-81ED-4DB2-BD59-A6C34878D82A}">
                    <a16:rowId xmlns:a16="http://schemas.microsoft.com/office/drawing/2014/main" xmlns="" val="10008"/>
                  </a:ext>
                </a:extLst>
              </a:tr>
              <a:tr h="389325">
                <a:tc>
                  <a:txBody>
                    <a:bodyPr/>
                    <a:lstStyle/>
                    <a:p>
                      <a:pPr algn="ctr"/>
                      <a:r>
                        <a:rPr lang="en-US" sz="1200" dirty="0">
                          <a:solidFill>
                            <a:schemeClr val="tx1"/>
                          </a:solidFill>
                        </a:rPr>
                        <a:t>8.</a:t>
                      </a:r>
                      <a:endParaRPr lang="en-IN" sz="1200" dirty="0">
                        <a:solidFill>
                          <a:schemeClr val="tx1"/>
                        </a:solidFill>
                      </a:endParaRPr>
                    </a:p>
                  </a:txBody>
                  <a:tcPr/>
                </a:tc>
                <a:tc>
                  <a:txBody>
                    <a:bodyPr/>
                    <a:lstStyle/>
                    <a:p>
                      <a:endParaRPr lang="en-IN" sz="1200"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https://commons.wikimedia.org/wiki/File:Blind_man_walking_with_a_long_cane.jpg</a:t>
                      </a:r>
                      <a:endParaRPr lang="en-CA" sz="10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000" kern="1200" dirty="0">
                          <a:solidFill>
                            <a:schemeClr val="tx1"/>
                          </a:solidFill>
                          <a:effectLst/>
                          <a:latin typeface="+mn-lt"/>
                          <a:ea typeface="+mn-ea"/>
                          <a:cs typeface="+mn-cs"/>
                        </a:rPr>
                        <a:t>Attribution: </a:t>
                      </a:r>
                      <a:r>
                        <a:rPr lang="en-IN" sz="1000" kern="1200" dirty="0">
                          <a:solidFill>
                            <a:schemeClr val="tx1"/>
                          </a:solidFill>
                          <a:effectLst/>
                          <a:latin typeface="+mn-lt"/>
                          <a:ea typeface="+mn-ea"/>
                          <a:cs typeface="+mn-cs"/>
                        </a:rPr>
                        <a:t>Jay Galvin / CC BY (https://creativecommons.org/licenses/by/2.0)</a:t>
                      </a:r>
                    </a:p>
                  </a:txBody>
                  <a:tcPr/>
                </a:tc>
                <a:tc>
                  <a:txBody>
                    <a:bodyPr/>
                    <a:lstStyle/>
                    <a:p>
                      <a:pPr marL="0" marR="0" lvl="0" indent="0" algn="l" rtl="0">
                        <a:spcBef>
                          <a:spcPts val="0"/>
                        </a:spcBef>
                        <a:spcAft>
                          <a:spcPts val="0"/>
                        </a:spcAft>
                        <a:buNone/>
                      </a:pPr>
                      <a:endParaRPr sz="900"/>
                    </a:p>
                  </a:txBody>
                  <a:tcPr marL="91450" marR="91450" marT="45725" marB="45725"/>
                </a:tc>
                <a:extLst>
                  <a:ext uri="{0D108BD9-81ED-4DB2-BD59-A6C34878D82A}">
                    <a16:rowId xmlns:a16="http://schemas.microsoft.com/office/drawing/2014/main" xmlns="" val="10009"/>
                  </a:ext>
                </a:extLst>
              </a:tr>
              <a:tr h="389325">
                <a:tc>
                  <a:txBody>
                    <a:bodyPr/>
                    <a:lstStyle/>
                    <a:p>
                      <a:pPr algn="ctr"/>
                      <a:r>
                        <a:rPr lang="en-US" sz="1200" dirty="0">
                          <a:solidFill>
                            <a:schemeClr val="tx1"/>
                          </a:solidFill>
                        </a:rPr>
                        <a:t>9.</a:t>
                      </a:r>
                      <a:endParaRPr lang="en-IN" sz="1200"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N"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en-IN" sz="1000" dirty="0"/>
                        <a:t>https://www.flickr.com/photos/waseef/2987575492</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en-US" sz="1000" dirty="0"/>
                        <a:t>Attribution:</a:t>
                      </a:r>
                      <a:r>
                        <a:rPr lang="en-US" sz="1000" baseline="0" dirty="0"/>
                        <a:t> </a:t>
                      </a:r>
                      <a:r>
                        <a:rPr lang="en-US" sz="1000" baseline="0" dirty="0" err="1"/>
                        <a:t>Waseef</a:t>
                      </a:r>
                      <a:r>
                        <a:rPr lang="en-US" sz="1000" baseline="0" dirty="0"/>
                        <a:t> Akhtar</a:t>
                      </a:r>
                      <a:endParaRPr lang="en-IN" sz="1000" dirty="0"/>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en-IN" sz="1000" dirty="0"/>
                        <a:t>https://creativecommons.org/licenses/by-nc/2.0/</a:t>
                      </a:r>
                    </a:p>
                  </a:txBody>
                  <a:tcPr/>
                </a:tc>
                <a:tc>
                  <a:txBody>
                    <a:bodyPr/>
                    <a:lstStyle/>
                    <a:p>
                      <a:pPr marL="0" marR="0" lvl="0" indent="0" algn="l" rtl="0">
                        <a:spcBef>
                          <a:spcPts val="0"/>
                        </a:spcBef>
                        <a:spcAft>
                          <a:spcPts val="0"/>
                        </a:spcAft>
                        <a:buNone/>
                      </a:pPr>
                      <a:endParaRPr sz="900" dirty="0"/>
                    </a:p>
                  </a:txBody>
                  <a:tcPr marL="91450" marR="91450" marT="45725" marB="45725"/>
                </a:tc>
                <a:extLst>
                  <a:ext uri="{0D108BD9-81ED-4DB2-BD59-A6C34878D82A}">
                    <a16:rowId xmlns:a16="http://schemas.microsoft.com/office/drawing/2014/main" xmlns="" val="10010"/>
                  </a:ext>
                </a:extLst>
              </a:tr>
            </a:tbl>
          </a:graphicData>
        </a:graphic>
      </p:graphicFrame>
      <p:sp>
        <p:nvSpPr>
          <p:cNvPr id="3" name="Google Shape;11;p4">
            <a:extLst>
              <a:ext uri="{FF2B5EF4-FFF2-40B4-BE49-F238E27FC236}">
                <a16:creationId xmlns:a16="http://schemas.microsoft.com/office/drawing/2014/main" xmlns="" id="{902ADCAF-C31C-8B14-D9C6-EB2B0C2056B9}"/>
              </a:ext>
            </a:extLst>
          </p:cNvPr>
          <p:cNvSpPr txBox="1"/>
          <p:nvPr/>
        </p:nvSpPr>
        <p:spPr>
          <a:xfrm>
            <a:off x="1105808" y="6199105"/>
            <a:ext cx="9980400" cy="246300"/>
          </a:xfrm>
          <a:prstGeom prst="rect">
            <a:avLst/>
          </a:prstGeom>
          <a:noFill/>
          <a:ln w="9525" cap="flat" cmpd="sng">
            <a:solidFill>
              <a:srgbClr val="7F7F7F"/>
            </a:solidFill>
            <a:prstDash val="solid"/>
            <a:round/>
            <a:headEnd type="none" w="sm" len="sm"/>
            <a:tailEnd type="none" w="sm" len="sm"/>
          </a:ln>
        </p:spPr>
        <p:txBody>
          <a:bodyPr spcFirstLastPara="1" wrap="square" lIns="91425" tIns="45700" rIns="91425" bIns="45700" anchor="t" anchorCtr="0">
            <a:spAutoFit/>
          </a:bodyPr>
          <a:lstStyle/>
          <a:p>
            <a:pPr marL="0" lvl="0" indent="0" algn="l" rtl="0">
              <a:spcBef>
                <a:spcPts val="0"/>
              </a:spcBef>
              <a:spcAft>
                <a:spcPts val="0"/>
              </a:spcAft>
              <a:buNone/>
            </a:pPr>
            <a:r>
              <a:rPr lang="en-IN" sz="1000" dirty="0">
                <a:solidFill>
                  <a:srgbClr val="7F7F7F"/>
                </a:solidFill>
                <a:latin typeface="Calibri"/>
                <a:ea typeface="Calibri"/>
                <a:cs typeface="Calibri"/>
                <a:sym typeface="Calibri"/>
              </a:rPr>
              <a:t>This digital material has been developed by the Sri Sathya Sai Vidya Vahini, a unit of Sri Sathya Sai Central Trust, Prasanthi Nilayam, as a collaborative offering in the service of our nation.</a:t>
            </a:r>
            <a:endParaRPr sz="1000" dirty="0">
              <a:solidFill>
                <a:srgbClr val="7F7F7F"/>
              </a:solidFill>
              <a:latin typeface="Calibri"/>
              <a:ea typeface="Calibri"/>
              <a:cs typeface="Calibri"/>
              <a:sym typeface="Calibri"/>
            </a:endParaRPr>
          </a:p>
        </p:txBody>
      </p:sp>
      <p:pic>
        <p:nvPicPr>
          <p:cNvPr id="4" name="Picture 3" descr="https://upload.wikimedia.org/wikipedia/commons/thumb/4/4d/Constitution_of_India.jpg/339px-Constitution_of_India.jpg">
            <a:extLst>
              <a:ext uri="{FF2B5EF4-FFF2-40B4-BE49-F238E27FC236}">
                <a16:creationId xmlns:a16="http://schemas.microsoft.com/office/drawing/2014/main" xmlns="" id="{6478CBA0-6456-DDFE-D712-6F3D2CC7D0A6}"/>
              </a:ext>
            </a:extLst>
          </p:cNvPr>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09646" y="1347796"/>
            <a:ext cx="484354" cy="467355"/>
          </a:xfrm>
          <a:prstGeom prst="rect">
            <a:avLst/>
          </a:prstGeom>
          <a:noFill/>
          <a:ln>
            <a:noFill/>
          </a:ln>
        </p:spPr>
      </p:pic>
      <p:pic>
        <p:nvPicPr>
          <p:cNvPr id="6" name="Picture 5" descr="Wishing well RPG map symbol vector image">
            <a:extLst>
              <a:ext uri="{FF2B5EF4-FFF2-40B4-BE49-F238E27FC236}">
                <a16:creationId xmlns:a16="http://schemas.microsoft.com/office/drawing/2014/main" xmlns="" id="{E78C31A7-A49C-0C1B-2B11-B295CCDDC66D}"/>
              </a:ext>
            </a:extLst>
          </p:cNvPr>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486892" y="2308165"/>
            <a:ext cx="457200" cy="365760"/>
          </a:xfrm>
          <a:prstGeom prst="rect">
            <a:avLst/>
          </a:prstGeom>
          <a:noFill/>
          <a:ln>
            <a:noFill/>
          </a:ln>
        </p:spPr>
      </p:pic>
      <p:pic>
        <p:nvPicPr>
          <p:cNvPr id="8" name="Picture 9" descr="https://pixabay.com/get/57e7dd464f52ad14f1dc8460da293277153ad7e7545471_640.jpg">
            <a:extLst>
              <a:ext uri="{FF2B5EF4-FFF2-40B4-BE49-F238E27FC236}">
                <a16:creationId xmlns:a16="http://schemas.microsoft.com/office/drawing/2014/main" xmlns="" id="{C01CF77B-59C2-41D4-B154-39AAC3F70C31}"/>
              </a:ext>
            </a:extLst>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477423" y="2735136"/>
            <a:ext cx="465448" cy="354426"/>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Picture 2" descr="File:J.C.Bose.JPG">
            <a:extLst>
              <a:ext uri="{FF2B5EF4-FFF2-40B4-BE49-F238E27FC236}">
                <a16:creationId xmlns:a16="http://schemas.microsoft.com/office/drawing/2014/main" xmlns="" id="{F1DC8497-1C86-D73C-A8CD-F2E892F5C0F0}"/>
              </a:ext>
            </a:extLst>
          </p:cNvPr>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592201" y="3465513"/>
            <a:ext cx="235892" cy="373808"/>
          </a:xfrm>
          <a:prstGeom prst="rect">
            <a:avLst/>
          </a:prstGeom>
          <a:noFill/>
          <a:extLst>
            <a:ext uri="{909E8E84-426E-40DD-AFC4-6F175D3DCCD1}">
              <a14:hiddenFill xmlns:a14="http://schemas.microsoft.com/office/drawing/2010/main" xmlns="">
                <a:solidFill>
                  <a:srgbClr val="FFFFFF"/>
                </a:solidFill>
              </a14:hiddenFill>
            </a:ext>
          </a:extLst>
        </p:spPr>
      </p:pic>
      <p:pic>
        <p:nvPicPr>
          <p:cNvPr id="12" name="Picture 11" descr="C:\Users\User\Downloads\judge-4199434_640.jpg">
            <a:extLst>
              <a:ext uri="{FF2B5EF4-FFF2-40B4-BE49-F238E27FC236}">
                <a16:creationId xmlns:a16="http://schemas.microsoft.com/office/drawing/2014/main" xmlns="" id="{72BDCF22-387F-D466-0FF6-17C55BF3A0A0}"/>
              </a:ext>
            </a:extLst>
          </p:cNvPr>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2416293" y="1879873"/>
            <a:ext cx="587708" cy="344472"/>
          </a:xfrm>
          <a:prstGeom prst="rect">
            <a:avLst/>
          </a:prstGeom>
          <a:noFill/>
          <a:ln>
            <a:noFill/>
          </a:ln>
        </p:spPr>
      </p:pic>
      <p:pic>
        <p:nvPicPr>
          <p:cNvPr id="14" name="Picture 5" descr="school,students,bus,school bus,building,school building,free pictures, free photos, free images, royalty free, free illustrations, public domain">
            <a:extLst>
              <a:ext uri="{FF2B5EF4-FFF2-40B4-BE49-F238E27FC236}">
                <a16:creationId xmlns:a16="http://schemas.microsoft.com/office/drawing/2014/main" xmlns="" id="{76A655DB-56A3-A686-5B65-487E4E684D4D}"/>
              </a:ext>
            </a:extLst>
          </p:cNvPr>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2457969" y="3068390"/>
            <a:ext cx="587708" cy="360610"/>
          </a:xfrm>
          <a:prstGeom prst="rect">
            <a:avLst/>
          </a:prstGeom>
          <a:noFill/>
          <a:extLst>
            <a:ext uri="{909E8E84-426E-40DD-AFC4-6F175D3DCCD1}">
              <a14:hiddenFill xmlns:a14="http://schemas.microsoft.com/office/drawing/2010/main" xmlns="">
                <a:solidFill>
                  <a:srgbClr val="FFFFFF"/>
                </a:solidFill>
              </a14:hiddenFill>
            </a:ext>
          </a:extLst>
        </p:spPr>
      </p:pic>
      <p:pic>
        <p:nvPicPr>
          <p:cNvPr id="18" name="Picture 17" descr="C:\Users\User\Downloads\5176008052_3e9c1fc2d4_w.jpg">
            <a:extLst>
              <a:ext uri="{FF2B5EF4-FFF2-40B4-BE49-F238E27FC236}">
                <a16:creationId xmlns:a16="http://schemas.microsoft.com/office/drawing/2014/main" xmlns="" id="{A1549C79-8F1A-0835-3654-8653A4DB753F}"/>
              </a:ext>
            </a:extLst>
          </p:cNvPr>
          <p:cNvPicPr/>
          <p:nvPr/>
        </p:nvPicPr>
        <p:blipFill rotWithShape="1">
          <a:blip r:embed="rId9" cstate="print">
            <a:extLst>
              <a:ext uri="{28A0092B-C50C-407E-A947-70E740481C1C}">
                <a14:useLocalDpi xmlns:a14="http://schemas.microsoft.com/office/drawing/2010/main" xmlns="" val="0"/>
              </a:ext>
            </a:extLst>
          </a:blip>
          <a:srcRect t="6257" r="5666" b="25828"/>
          <a:stretch/>
        </p:blipFill>
        <p:spPr bwMode="auto">
          <a:xfrm>
            <a:off x="2457969" y="4000040"/>
            <a:ext cx="587708" cy="316696"/>
          </a:xfrm>
          <a:prstGeom prst="rect">
            <a:avLst/>
          </a:prstGeom>
          <a:noFill/>
          <a:ln>
            <a:noFill/>
          </a:ln>
          <a:extLst>
            <a:ext uri="{53640926-AAD7-44D8-BBD7-CCE9431645EC}">
              <a14:shadowObscured xmlns:a14="http://schemas.microsoft.com/office/drawing/2010/main" xmlns=""/>
            </a:ext>
          </a:extLst>
        </p:spPr>
      </p:pic>
      <p:pic>
        <p:nvPicPr>
          <p:cNvPr id="13" name="Picture 12">
            <a:extLst>
              <a:ext uri="{FF2B5EF4-FFF2-40B4-BE49-F238E27FC236}">
                <a16:creationId xmlns:a16="http://schemas.microsoft.com/office/drawing/2014/main" xmlns="" id="{03674F28-995E-A0D1-0928-2F0FE8B2D99C}"/>
              </a:ext>
            </a:extLst>
          </p:cNvPr>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2448427" y="4545773"/>
            <a:ext cx="623177" cy="378775"/>
          </a:xfrm>
          <a:prstGeom prst="rect">
            <a:avLst/>
          </a:prstGeom>
        </p:spPr>
      </p:pic>
      <p:pic>
        <p:nvPicPr>
          <p:cNvPr id="15" name="Picture 2" descr="https://upload.wikimedia.org/wikipedia/commons/thumb/2/25/Blind_man_walking_with_a_long_cane.jpg/305px-Blind_man_walking_with_a_long_cane.jpg">
            <a:extLst>
              <a:ext uri="{FF2B5EF4-FFF2-40B4-BE49-F238E27FC236}">
                <a16:creationId xmlns:a16="http://schemas.microsoft.com/office/drawing/2014/main" xmlns="" id="{9FC417D1-0B8B-1A44-EDE3-A506EA5F3DE1}"/>
              </a:ext>
            </a:extLst>
          </p:cNvPr>
          <p:cNvPicPr>
            <a:picLocks noChangeAspect="1" noChangeArrowheads="1"/>
          </p:cNvPicPr>
          <p:nvPr/>
        </p:nvPicPr>
        <p:blipFill rotWithShape="1">
          <a:blip r:embed="rId11" cstate="print">
            <a:extLst>
              <a:ext uri="{28A0092B-C50C-407E-A947-70E740481C1C}">
                <a14:useLocalDpi xmlns:a14="http://schemas.microsoft.com/office/drawing/2010/main" xmlns="" val="0"/>
              </a:ext>
            </a:extLst>
          </a:blip>
          <a:srcRect l="26120" t="24530" r="18798"/>
          <a:stretch/>
        </p:blipFill>
        <p:spPr bwMode="auto">
          <a:xfrm>
            <a:off x="2642071" y="4976684"/>
            <a:ext cx="184188" cy="396333"/>
          </a:xfrm>
          <a:prstGeom prst="rect">
            <a:avLst/>
          </a:prstGeom>
          <a:noFill/>
          <a:extLst>
            <a:ext uri="{909E8E84-426E-40DD-AFC4-6F175D3DCCD1}">
              <a14:hiddenFill xmlns:a14="http://schemas.microsoft.com/office/drawing/2010/main" xmlns="">
                <a:solidFill>
                  <a:srgbClr val="FFFFFF"/>
                </a:solidFill>
              </a14:hiddenFill>
            </a:ext>
          </a:extLst>
        </p:spPr>
      </p:pic>
      <p:pic>
        <p:nvPicPr>
          <p:cNvPr id="16" name="Picture 15">
            <a:extLst>
              <a:ext uri="{FF2B5EF4-FFF2-40B4-BE49-F238E27FC236}">
                <a16:creationId xmlns:a16="http://schemas.microsoft.com/office/drawing/2014/main" xmlns="" id="{0970232A-9000-C9CA-74E9-CDDEF6D65BFF}"/>
              </a:ext>
            </a:extLst>
          </p:cNvPr>
          <p:cNvPicPr>
            <a:picLocks noChangeAspect="1"/>
          </p:cNvPicPr>
          <p:nvPr/>
        </p:nvPicPr>
        <p:blipFill rotWithShape="1">
          <a:blip r:embed="rId12" cstate="print">
            <a:extLst>
              <a:ext uri="{28A0092B-C50C-407E-A947-70E740481C1C}">
                <a14:useLocalDpi xmlns:a14="http://schemas.microsoft.com/office/drawing/2010/main" xmlns="" val="0"/>
              </a:ext>
            </a:extLst>
          </a:blip>
          <a:srcRect r="24000"/>
          <a:stretch/>
        </p:blipFill>
        <p:spPr>
          <a:xfrm flipH="1">
            <a:off x="2561500" y="5445588"/>
            <a:ext cx="332112" cy="3048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2">
          <a:extLst>
            <a:ext uri="{FF2B5EF4-FFF2-40B4-BE49-F238E27FC236}">
              <a16:creationId xmlns:a16="http://schemas.microsoft.com/office/drawing/2014/main" xmlns="" id="{5D525FB8-2550-8671-4823-F7DC11710C50}"/>
            </a:ext>
          </a:extLst>
        </p:cNvPr>
        <p:cNvGrpSpPr/>
        <p:nvPr/>
      </p:nvGrpSpPr>
      <p:grpSpPr>
        <a:xfrm>
          <a:off x="0" y="0"/>
          <a:ext cx="0" cy="0"/>
          <a:chOff x="0" y="0"/>
          <a:chExt cx="0" cy="0"/>
        </a:xfrm>
      </p:grpSpPr>
      <p:sp>
        <p:nvSpPr>
          <p:cNvPr id="43" name="Google Shape;43;p3">
            <a:extLst>
              <a:ext uri="{FF2B5EF4-FFF2-40B4-BE49-F238E27FC236}">
                <a16:creationId xmlns:a16="http://schemas.microsoft.com/office/drawing/2014/main" xmlns="" id="{FD5DF9A7-BC4B-9C7B-4139-1172E52A770D}"/>
              </a:ext>
            </a:extLst>
          </p:cNvPr>
          <p:cNvSpPr txBox="1"/>
          <p:nvPr/>
        </p:nvSpPr>
        <p:spPr>
          <a:xfrm>
            <a:off x="3287688" y="252999"/>
            <a:ext cx="5092048" cy="500042"/>
          </a:xfrm>
          <a:prstGeom prst="rect">
            <a:avLst/>
          </a:prstGeom>
          <a:noFill/>
          <a:ln>
            <a:noFill/>
          </a:ln>
        </p:spPr>
        <p:txBody>
          <a:bodyPr spcFirstLastPara="1" wrap="square" lIns="91425" tIns="45700" rIns="91425" bIns="45700" anchor="t" anchorCtr="0">
            <a:normAutofit fontScale="75000" lnSpcReduction="20000"/>
          </a:bodyPr>
          <a:lstStyle/>
          <a:p>
            <a:pPr marL="0" marR="0" lvl="0" indent="0" algn="ctr" rtl="0">
              <a:spcBef>
                <a:spcPts val="0"/>
              </a:spcBef>
              <a:spcAft>
                <a:spcPts val="0"/>
              </a:spcAft>
              <a:buClr>
                <a:schemeClr val="dk1"/>
              </a:buClr>
              <a:buSzPct val="100000"/>
              <a:buFont typeface="Calibri"/>
              <a:buNone/>
            </a:pPr>
            <a:r>
              <a:rPr lang="en-IN" sz="4400" b="0" i="0" u="none" strike="noStrike" cap="none">
                <a:solidFill>
                  <a:schemeClr val="dk1"/>
                </a:solidFill>
                <a:latin typeface="Calibri"/>
                <a:ea typeface="Calibri"/>
                <a:cs typeface="Calibri"/>
                <a:sym typeface="Calibri"/>
              </a:rPr>
              <a:t>Attribution / Citation</a:t>
            </a:r>
            <a:endParaRPr sz="4400" b="0" i="0" u="none" strike="noStrike" cap="none">
              <a:solidFill>
                <a:schemeClr val="dk1"/>
              </a:solidFill>
              <a:latin typeface="Calibri"/>
              <a:ea typeface="Calibri"/>
              <a:cs typeface="Calibri"/>
              <a:sym typeface="Calibri"/>
            </a:endParaRPr>
          </a:p>
        </p:txBody>
      </p:sp>
      <p:graphicFrame>
        <p:nvGraphicFramePr>
          <p:cNvPr id="44" name="Google Shape;44;p3">
            <a:extLst>
              <a:ext uri="{FF2B5EF4-FFF2-40B4-BE49-F238E27FC236}">
                <a16:creationId xmlns:a16="http://schemas.microsoft.com/office/drawing/2014/main" xmlns="" id="{B3D08764-ED19-B62F-423B-6996BCA7A119}"/>
              </a:ext>
            </a:extLst>
          </p:cNvPr>
          <p:cNvGraphicFramePr/>
          <p:nvPr>
            <p:extLst>
              <p:ext uri="{D42A27DB-BD31-4B8C-83A1-F6EECF244321}">
                <p14:modId xmlns:p14="http://schemas.microsoft.com/office/powerpoint/2010/main" xmlns="" val="74768800"/>
              </p:ext>
            </p:extLst>
          </p:nvPr>
        </p:nvGraphicFramePr>
        <p:xfrm>
          <a:off x="1127448" y="908720"/>
          <a:ext cx="9937100" cy="4455730"/>
        </p:xfrm>
        <a:graphic>
          <a:graphicData uri="http://schemas.openxmlformats.org/drawingml/2006/table">
            <a:tbl>
              <a:tblPr firstRow="1" bandRow="1">
                <a:noFill/>
                <a:tableStyleId>{76271BDD-05B2-47BA-BBBF-021E57B36B2D}</a:tableStyleId>
              </a:tblPr>
              <a:tblGrid>
                <a:gridCol w="1008100">
                  <a:extLst>
                    <a:ext uri="{9D8B030D-6E8A-4147-A177-3AD203B41FA5}">
                      <a16:colId xmlns:a16="http://schemas.microsoft.com/office/drawing/2014/main" xmlns="" val="20000"/>
                    </a:ext>
                  </a:extLst>
                </a:gridCol>
                <a:gridCol w="1512175">
                  <a:extLst>
                    <a:ext uri="{9D8B030D-6E8A-4147-A177-3AD203B41FA5}">
                      <a16:colId xmlns:a16="http://schemas.microsoft.com/office/drawing/2014/main" xmlns="" val="20001"/>
                    </a:ext>
                  </a:extLst>
                </a:gridCol>
                <a:gridCol w="5832650">
                  <a:extLst>
                    <a:ext uri="{9D8B030D-6E8A-4147-A177-3AD203B41FA5}">
                      <a16:colId xmlns:a16="http://schemas.microsoft.com/office/drawing/2014/main" xmlns="" val="20002"/>
                    </a:ext>
                  </a:extLst>
                </a:gridCol>
                <a:gridCol w="1584175">
                  <a:extLst>
                    <a:ext uri="{9D8B030D-6E8A-4147-A177-3AD203B41FA5}">
                      <a16:colId xmlns:a16="http://schemas.microsoft.com/office/drawing/2014/main" xmlns="" val="20003"/>
                    </a:ext>
                  </a:extLst>
                </a:gridCol>
              </a:tblGrid>
              <a:tr h="389325">
                <a:tc>
                  <a:txBody>
                    <a:bodyPr/>
                    <a:lstStyle/>
                    <a:p>
                      <a:pPr marL="0" marR="0" lvl="0" indent="0" algn="ctr" rtl="0">
                        <a:spcBef>
                          <a:spcPts val="0"/>
                        </a:spcBef>
                        <a:spcAft>
                          <a:spcPts val="0"/>
                        </a:spcAft>
                        <a:buNone/>
                      </a:pPr>
                      <a:r>
                        <a:rPr lang="en-IN" sz="2000" u="none" strike="noStrike" cap="none" dirty="0"/>
                        <a:t>Slide #</a:t>
                      </a:r>
                      <a:endParaRPr sz="2000" u="none" strike="noStrike" cap="none"/>
                    </a:p>
                  </a:txBody>
                  <a:tcPr marL="91450" marR="91450" marT="45725" marB="45725"/>
                </a:tc>
                <a:tc>
                  <a:txBody>
                    <a:bodyPr/>
                    <a:lstStyle/>
                    <a:p>
                      <a:pPr marL="0" marR="0" lvl="0" indent="0" algn="ctr" rtl="0">
                        <a:spcBef>
                          <a:spcPts val="0"/>
                        </a:spcBef>
                        <a:spcAft>
                          <a:spcPts val="0"/>
                        </a:spcAft>
                        <a:buNone/>
                      </a:pPr>
                      <a:r>
                        <a:rPr lang="en-IN" sz="2000" u="none" strike="noStrike" cap="none"/>
                        <a:t>Thumbnail</a:t>
                      </a:r>
                      <a:endParaRPr/>
                    </a:p>
                  </a:txBody>
                  <a:tcPr marL="91450" marR="91450" marT="45725" marB="45725"/>
                </a:tc>
                <a:tc>
                  <a:txBody>
                    <a:bodyPr/>
                    <a:lstStyle/>
                    <a:p>
                      <a:pPr marL="0" marR="0" lvl="0" indent="0" algn="ctr" rtl="0">
                        <a:spcBef>
                          <a:spcPts val="0"/>
                        </a:spcBef>
                        <a:spcAft>
                          <a:spcPts val="0"/>
                        </a:spcAft>
                        <a:buNone/>
                      </a:pPr>
                      <a:r>
                        <a:rPr lang="en-IN" sz="2000" u="none" strike="noStrike" cap="none"/>
                        <a:t>Source link</a:t>
                      </a:r>
                      <a:endParaRPr/>
                    </a:p>
                  </a:txBody>
                  <a:tcPr marL="91450" marR="91450" marT="45725" marB="45725"/>
                </a:tc>
                <a:tc>
                  <a:txBody>
                    <a:bodyPr/>
                    <a:lstStyle/>
                    <a:p>
                      <a:pPr marL="0" marR="0" lvl="0" indent="0" algn="ctr" rtl="0">
                        <a:spcBef>
                          <a:spcPts val="0"/>
                        </a:spcBef>
                        <a:spcAft>
                          <a:spcPts val="0"/>
                        </a:spcAft>
                        <a:buNone/>
                      </a:pPr>
                      <a:r>
                        <a:rPr lang="en-IN" sz="2000" u="none" strike="noStrike" cap="none"/>
                        <a:t>Author </a:t>
                      </a:r>
                      <a:endParaRPr/>
                    </a:p>
                  </a:txBody>
                  <a:tcPr marL="91450" marR="91450" marT="45725" marB="45725"/>
                </a:tc>
                <a:extLst>
                  <a:ext uri="{0D108BD9-81ED-4DB2-BD59-A6C34878D82A}">
                    <a16:rowId xmlns:a16="http://schemas.microsoft.com/office/drawing/2014/main" xmlns="" val="10000"/>
                  </a:ext>
                </a:extLst>
              </a:tr>
              <a:tr h="389325">
                <a:tc>
                  <a:txBody>
                    <a:bodyPr/>
                    <a:lstStyle/>
                    <a:p>
                      <a:pPr algn="ctr"/>
                      <a:r>
                        <a:rPr lang="en-US" sz="1200" dirty="0">
                          <a:solidFill>
                            <a:schemeClr val="tx1"/>
                          </a:solidFill>
                        </a:rPr>
                        <a:t>9.</a:t>
                      </a:r>
                      <a:endParaRPr lang="en-IN" sz="1200" dirty="0">
                        <a:solidFill>
                          <a:schemeClr val="tx1"/>
                        </a:solidFill>
                      </a:endParaRPr>
                    </a:p>
                  </a:txBody>
                  <a:tcPr/>
                </a:tc>
                <a:tc>
                  <a:txBody>
                    <a:bodyPr/>
                    <a:lstStyle/>
                    <a:p>
                      <a:endParaRPr lang="en-IN" sz="1200"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en-IN" sz="1000" dirty="0"/>
                        <a:t>https://www.flickr.com/photos/149720488@N03/33310011803</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en-US" sz="1000" dirty="0"/>
                        <a:t>Attribution: Kylie Aquino</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en-IN" sz="1000" dirty="0"/>
                        <a:t>https://creativecommons.org/publicdomain/mark/1.0/</a:t>
                      </a:r>
                    </a:p>
                  </a:txBody>
                  <a:tcPr/>
                </a:tc>
                <a:tc>
                  <a:txBody>
                    <a:bodyPr/>
                    <a:lstStyle/>
                    <a:p>
                      <a:pPr marL="0" marR="0" lvl="0" indent="0" algn="l" rtl="0">
                        <a:spcBef>
                          <a:spcPts val="0"/>
                        </a:spcBef>
                        <a:spcAft>
                          <a:spcPts val="0"/>
                        </a:spcAft>
                        <a:buNone/>
                      </a:pPr>
                      <a:endParaRPr sz="900"/>
                    </a:p>
                  </a:txBody>
                  <a:tcPr marL="91450" marR="91450" marT="45725" marB="45725"/>
                </a:tc>
                <a:extLst>
                  <a:ext uri="{0D108BD9-81ED-4DB2-BD59-A6C34878D82A}">
                    <a16:rowId xmlns:a16="http://schemas.microsoft.com/office/drawing/2014/main" xmlns="" val="10001"/>
                  </a:ext>
                </a:extLst>
              </a:tr>
              <a:tr h="389325">
                <a:tc>
                  <a:txBody>
                    <a:bodyPr/>
                    <a:lstStyle/>
                    <a:p>
                      <a:pPr algn="ctr"/>
                      <a:r>
                        <a:rPr lang="en-US" sz="1200" dirty="0">
                          <a:solidFill>
                            <a:schemeClr val="tx1"/>
                          </a:solidFill>
                        </a:rPr>
                        <a:t>10.</a:t>
                      </a:r>
                      <a:endParaRPr lang="en-IN" sz="1200" dirty="0">
                        <a:solidFill>
                          <a:schemeClr val="tx1"/>
                        </a:solidFill>
                      </a:endParaRPr>
                    </a:p>
                  </a:txBody>
                  <a:tcPr/>
                </a:tc>
                <a:tc>
                  <a:txBody>
                    <a:bodyPr/>
                    <a:lstStyle/>
                    <a:p>
                      <a:endParaRPr lang="en-IN" sz="1200" dirty="0">
                        <a:solidFill>
                          <a:schemeClr val="tx1"/>
                        </a:solidFill>
                      </a:endParaRPr>
                    </a:p>
                  </a:txBody>
                  <a:tcPr/>
                </a:tc>
                <a:tc>
                  <a:txBody>
                    <a:bodyPr/>
                    <a:lstStyle/>
                    <a:p>
                      <a:r>
                        <a:rPr lang="en-IN" sz="1000" dirty="0"/>
                        <a:t>https://commons.wikimedia.org/wiki/File:Unbalanced_scales_simpler.svg</a:t>
                      </a:r>
                    </a:p>
                    <a:p>
                      <a:r>
                        <a:rPr lang="en-US" sz="1000" b="0" i="0" kern="1200" dirty="0">
                          <a:solidFill>
                            <a:schemeClr val="tx1"/>
                          </a:solidFill>
                          <a:latin typeface="+mn-lt"/>
                          <a:ea typeface="+mn-ea"/>
                          <a:cs typeface="+mn-cs"/>
                        </a:rPr>
                        <a:t>Public Domain, https://commons.wikimedia.org/w/index.php?curid=1544422</a:t>
                      </a:r>
                      <a:endParaRPr lang="en-IN" sz="1000" dirty="0">
                        <a:solidFill>
                          <a:schemeClr val="tx1"/>
                        </a:solidFill>
                      </a:endParaRPr>
                    </a:p>
                  </a:txBody>
                  <a:tcPr/>
                </a:tc>
                <a:tc>
                  <a:txBody>
                    <a:bodyPr/>
                    <a:lstStyle/>
                    <a:p>
                      <a:pPr marL="0" marR="0" lvl="0" indent="0" algn="l" rtl="0">
                        <a:spcBef>
                          <a:spcPts val="0"/>
                        </a:spcBef>
                        <a:spcAft>
                          <a:spcPts val="0"/>
                        </a:spcAft>
                        <a:buNone/>
                      </a:pPr>
                      <a:endParaRPr sz="900"/>
                    </a:p>
                  </a:txBody>
                  <a:tcPr marL="91450" marR="91450" marT="45725" marB="45725"/>
                </a:tc>
                <a:extLst>
                  <a:ext uri="{0D108BD9-81ED-4DB2-BD59-A6C34878D82A}">
                    <a16:rowId xmlns:a16="http://schemas.microsoft.com/office/drawing/2014/main" xmlns="" val="10002"/>
                  </a:ext>
                </a:extLst>
              </a:tr>
              <a:tr h="389325">
                <a:tc>
                  <a:txBody>
                    <a:bodyPr/>
                    <a:lstStyle/>
                    <a:p>
                      <a:pPr algn="ctr"/>
                      <a:endParaRPr lang="en-IN" sz="1200"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N"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en-IN" sz="1000" dirty="0"/>
                    </a:p>
                  </a:txBody>
                  <a:tcPr/>
                </a:tc>
                <a:tc>
                  <a:txBody>
                    <a:bodyPr/>
                    <a:lstStyle/>
                    <a:p>
                      <a:pPr marL="0" marR="0" lvl="0" indent="0" algn="l" rtl="0">
                        <a:spcBef>
                          <a:spcPts val="0"/>
                        </a:spcBef>
                        <a:spcAft>
                          <a:spcPts val="0"/>
                        </a:spcAft>
                        <a:buNone/>
                      </a:pPr>
                      <a:endParaRPr sz="900"/>
                    </a:p>
                  </a:txBody>
                  <a:tcPr marL="91450" marR="91450" marT="45725" marB="45725"/>
                </a:tc>
                <a:extLst>
                  <a:ext uri="{0D108BD9-81ED-4DB2-BD59-A6C34878D82A}">
                    <a16:rowId xmlns:a16="http://schemas.microsoft.com/office/drawing/2014/main" xmlns="" val="10003"/>
                  </a:ext>
                </a:extLst>
              </a:tr>
              <a:tr h="389325">
                <a:tc>
                  <a:txBody>
                    <a:bodyPr/>
                    <a:lstStyle/>
                    <a:p>
                      <a:endParaRPr lang="en-US"/>
                    </a:p>
                  </a:txBody>
                  <a:tcPr/>
                </a:tc>
                <a:tc>
                  <a:txBody>
                    <a:bodyPr/>
                    <a:lstStyle/>
                    <a:p>
                      <a:endParaRPr lang="en-US"/>
                    </a:p>
                  </a:txBody>
                  <a:tcPr/>
                </a:tc>
                <a:tc>
                  <a:txBody>
                    <a:bodyPr/>
                    <a:lstStyle/>
                    <a:p>
                      <a:endParaRPr lang="en-US"/>
                    </a:p>
                  </a:txBody>
                  <a:tcPr/>
                </a:tc>
                <a:tc>
                  <a:txBody>
                    <a:bodyPr/>
                    <a:lstStyle/>
                    <a:p>
                      <a:pPr marL="0" marR="0" lvl="0" indent="0" algn="l" rtl="0">
                        <a:spcBef>
                          <a:spcPts val="0"/>
                        </a:spcBef>
                        <a:spcAft>
                          <a:spcPts val="0"/>
                        </a:spcAft>
                        <a:buNone/>
                      </a:pPr>
                      <a:endParaRPr sz="900"/>
                    </a:p>
                  </a:txBody>
                  <a:tcPr marL="91450" marR="91450" marT="45725" marB="45725"/>
                </a:tc>
                <a:extLst>
                  <a:ext uri="{0D108BD9-81ED-4DB2-BD59-A6C34878D82A}">
                    <a16:rowId xmlns:a16="http://schemas.microsoft.com/office/drawing/2014/main" xmlns="" val="10004"/>
                  </a:ext>
                </a:extLst>
              </a:tr>
              <a:tr h="389325">
                <a:tc>
                  <a:txBody>
                    <a:bodyPr/>
                    <a:lstStyle/>
                    <a:p>
                      <a:endParaRPr lang="en-US"/>
                    </a:p>
                  </a:txBody>
                  <a:tcPr/>
                </a:tc>
                <a:tc>
                  <a:txBody>
                    <a:bodyPr/>
                    <a:lstStyle/>
                    <a:p>
                      <a:endParaRPr lang="en-US"/>
                    </a:p>
                  </a:txBody>
                  <a:tcPr/>
                </a:tc>
                <a:tc>
                  <a:txBody>
                    <a:bodyPr/>
                    <a:lstStyle/>
                    <a:p>
                      <a:endParaRPr lang="en-US" dirty="0"/>
                    </a:p>
                  </a:txBody>
                  <a:tcPr/>
                </a:tc>
                <a:tc>
                  <a:txBody>
                    <a:bodyPr/>
                    <a:lstStyle/>
                    <a:p>
                      <a:pPr marL="0" marR="0" lvl="0" indent="0" algn="l" rtl="0">
                        <a:spcBef>
                          <a:spcPts val="0"/>
                        </a:spcBef>
                        <a:spcAft>
                          <a:spcPts val="0"/>
                        </a:spcAft>
                        <a:buNone/>
                      </a:pPr>
                      <a:endParaRPr sz="900"/>
                    </a:p>
                  </a:txBody>
                  <a:tcPr marL="91450" marR="91450" marT="45725" marB="45725"/>
                </a:tc>
                <a:extLst>
                  <a:ext uri="{0D108BD9-81ED-4DB2-BD59-A6C34878D82A}">
                    <a16:rowId xmlns:a16="http://schemas.microsoft.com/office/drawing/2014/main" xmlns="" val="10005"/>
                  </a:ext>
                </a:extLst>
              </a:tr>
              <a:tr h="389325">
                <a:tc>
                  <a:txBody>
                    <a:bodyPr/>
                    <a:lstStyle/>
                    <a:p>
                      <a:pPr marL="0" marR="0" lvl="0" indent="0" algn="l" rtl="0">
                        <a:spcBef>
                          <a:spcPts val="0"/>
                        </a:spcBef>
                        <a:spcAft>
                          <a:spcPts val="0"/>
                        </a:spcAft>
                        <a:buNone/>
                      </a:pPr>
                      <a:endParaRPr sz="900"/>
                    </a:p>
                  </a:txBody>
                  <a:tcPr marL="91450" marR="91450" marT="45725" marB="45725"/>
                </a:tc>
                <a:tc>
                  <a:txBody>
                    <a:bodyPr/>
                    <a:lstStyle/>
                    <a:p>
                      <a:pPr marL="0" marR="0" lvl="0" indent="0" algn="l" rtl="0">
                        <a:spcBef>
                          <a:spcPts val="0"/>
                        </a:spcBef>
                        <a:spcAft>
                          <a:spcPts val="0"/>
                        </a:spcAft>
                        <a:buNone/>
                      </a:pPr>
                      <a:endParaRPr sz="900" dirty="0"/>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extLst>
                  <a:ext uri="{0D108BD9-81ED-4DB2-BD59-A6C34878D82A}">
                    <a16:rowId xmlns:a16="http://schemas.microsoft.com/office/drawing/2014/main" xmlns="" val="10006"/>
                  </a:ext>
                </a:extLst>
              </a:tr>
              <a:tr h="389325">
                <a:tc>
                  <a:txBody>
                    <a:bodyPr/>
                    <a:lstStyle/>
                    <a:p>
                      <a:pPr marL="0" marR="0" lvl="0" indent="0" algn="l" rtl="0">
                        <a:spcBef>
                          <a:spcPts val="0"/>
                        </a:spcBef>
                        <a:spcAft>
                          <a:spcPts val="0"/>
                        </a:spcAft>
                        <a:buNone/>
                      </a:pPr>
                      <a:endParaRPr sz="900"/>
                    </a:p>
                  </a:txBody>
                  <a:tcPr marL="91450" marR="91450" marT="45725" marB="45725"/>
                </a:tc>
                <a:tc>
                  <a:txBody>
                    <a:bodyPr/>
                    <a:lstStyle/>
                    <a:p>
                      <a:pPr marL="0" marR="0" lvl="0" indent="0" algn="l" rtl="0">
                        <a:spcBef>
                          <a:spcPts val="0"/>
                        </a:spcBef>
                        <a:spcAft>
                          <a:spcPts val="0"/>
                        </a:spcAft>
                        <a:buNone/>
                      </a:pPr>
                      <a:endParaRPr sz="900" dirty="0"/>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extLst>
                  <a:ext uri="{0D108BD9-81ED-4DB2-BD59-A6C34878D82A}">
                    <a16:rowId xmlns:a16="http://schemas.microsoft.com/office/drawing/2014/main" xmlns="" val="10007"/>
                  </a:ext>
                </a:extLst>
              </a:tr>
              <a:tr h="389325">
                <a:tc>
                  <a:txBody>
                    <a:bodyPr/>
                    <a:lstStyle/>
                    <a:p>
                      <a:pPr marL="0" marR="0" lvl="0" indent="0" algn="l" rtl="0">
                        <a:spcBef>
                          <a:spcPts val="0"/>
                        </a:spcBef>
                        <a:spcAft>
                          <a:spcPts val="0"/>
                        </a:spcAft>
                        <a:buNone/>
                      </a:pPr>
                      <a:endParaRPr sz="900"/>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tc>
                  <a:txBody>
                    <a:bodyPr/>
                    <a:lstStyle/>
                    <a:p>
                      <a:pPr marL="0" marR="0" lvl="0" indent="0" algn="l" rtl="0">
                        <a:spcBef>
                          <a:spcPts val="0"/>
                        </a:spcBef>
                        <a:spcAft>
                          <a:spcPts val="0"/>
                        </a:spcAft>
                        <a:buNone/>
                      </a:pPr>
                      <a:endParaRPr sz="900" dirty="0"/>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extLst>
                  <a:ext uri="{0D108BD9-81ED-4DB2-BD59-A6C34878D82A}">
                    <a16:rowId xmlns:a16="http://schemas.microsoft.com/office/drawing/2014/main" xmlns="" val="10008"/>
                  </a:ext>
                </a:extLst>
              </a:tr>
              <a:tr h="389325">
                <a:tc>
                  <a:txBody>
                    <a:bodyPr/>
                    <a:lstStyle/>
                    <a:p>
                      <a:pPr marL="0" marR="0" lvl="0" indent="0" algn="l" rtl="0">
                        <a:spcBef>
                          <a:spcPts val="0"/>
                        </a:spcBef>
                        <a:spcAft>
                          <a:spcPts val="0"/>
                        </a:spcAft>
                        <a:buNone/>
                      </a:pPr>
                      <a:endParaRPr sz="900"/>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extLst>
                  <a:ext uri="{0D108BD9-81ED-4DB2-BD59-A6C34878D82A}">
                    <a16:rowId xmlns:a16="http://schemas.microsoft.com/office/drawing/2014/main" xmlns="" val="10009"/>
                  </a:ext>
                </a:extLst>
              </a:tr>
              <a:tr h="389325">
                <a:tc>
                  <a:txBody>
                    <a:bodyPr/>
                    <a:lstStyle/>
                    <a:p>
                      <a:pPr marL="0" marR="0" lvl="0" indent="0" algn="l" rtl="0">
                        <a:spcBef>
                          <a:spcPts val="0"/>
                        </a:spcBef>
                        <a:spcAft>
                          <a:spcPts val="0"/>
                        </a:spcAft>
                        <a:buNone/>
                      </a:pPr>
                      <a:endParaRPr sz="900"/>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tc>
                  <a:txBody>
                    <a:bodyPr/>
                    <a:lstStyle/>
                    <a:p>
                      <a:pPr marL="0" marR="0" lvl="0" indent="0" algn="l" rtl="0">
                        <a:spcBef>
                          <a:spcPts val="0"/>
                        </a:spcBef>
                        <a:spcAft>
                          <a:spcPts val="0"/>
                        </a:spcAft>
                        <a:buNone/>
                      </a:pPr>
                      <a:endParaRPr sz="900" dirty="0"/>
                    </a:p>
                  </a:txBody>
                  <a:tcPr marL="91450" marR="91450" marT="45725" marB="45725"/>
                </a:tc>
                <a:extLst>
                  <a:ext uri="{0D108BD9-81ED-4DB2-BD59-A6C34878D82A}">
                    <a16:rowId xmlns:a16="http://schemas.microsoft.com/office/drawing/2014/main" xmlns="" val="10010"/>
                  </a:ext>
                </a:extLst>
              </a:tr>
            </a:tbl>
          </a:graphicData>
        </a:graphic>
      </p:graphicFrame>
      <p:sp>
        <p:nvSpPr>
          <p:cNvPr id="3" name="Google Shape;11;p4">
            <a:extLst>
              <a:ext uri="{FF2B5EF4-FFF2-40B4-BE49-F238E27FC236}">
                <a16:creationId xmlns:a16="http://schemas.microsoft.com/office/drawing/2014/main" xmlns="" id="{B1AE91C5-050F-4724-88FC-F2F73E714E1D}"/>
              </a:ext>
            </a:extLst>
          </p:cNvPr>
          <p:cNvSpPr txBox="1"/>
          <p:nvPr/>
        </p:nvSpPr>
        <p:spPr>
          <a:xfrm>
            <a:off x="1105808" y="6199105"/>
            <a:ext cx="9980400" cy="246300"/>
          </a:xfrm>
          <a:prstGeom prst="rect">
            <a:avLst/>
          </a:prstGeom>
          <a:noFill/>
          <a:ln w="9525" cap="flat" cmpd="sng">
            <a:solidFill>
              <a:srgbClr val="7F7F7F"/>
            </a:solidFill>
            <a:prstDash val="solid"/>
            <a:round/>
            <a:headEnd type="none" w="sm" len="sm"/>
            <a:tailEnd type="none" w="sm" len="sm"/>
          </a:ln>
        </p:spPr>
        <p:txBody>
          <a:bodyPr spcFirstLastPara="1" wrap="square" lIns="91425" tIns="45700" rIns="91425" bIns="45700" anchor="t" anchorCtr="0">
            <a:spAutoFit/>
          </a:bodyPr>
          <a:lstStyle/>
          <a:p>
            <a:pPr marL="0" lvl="0" indent="0" algn="l" rtl="0">
              <a:spcBef>
                <a:spcPts val="0"/>
              </a:spcBef>
              <a:spcAft>
                <a:spcPts val="0"/>
              </a:spcAft>
              <a:buNone/>
            </a:pPr>
            <a:r>
              <a:rPr lang="en-IN" sz="1000" dirty="0">
                <a:solidFill>
                  <a:srgbClr val="7F7F7F"/>
                </a:solidFill>
                <a:latin typeface="Calibri"/>
                <a:ea typeface="Calibri"/>
                <a:cs typeface="Calibri"/>
                <a:sym typeface="Calibri"/>
              </a:rPr>
              <a:t>This digital material has been developed by the Sri Sathya Sai Vidya Vahini, a unit of Sri Sathya Sai Central Trust, Prasanthi Nilayam, as a collaborative offering in the service of our nation.</a:t>
            </a:r>
            <a:endParaRPr sz="1000" dirty="0">
              <a:solidFill>
                <a:srgbClr val="7F7F7F"/>
              </a:solidFill>
              <a:latin typeface="Calibri"/>
              <a:ea typeface="Calibri"/>
              <a:cs typeface="Calibri"/>
              <a:sym typeface="Calibri"/>
            </a:endParaRPr>
          </a:p>
        </p:txBody>
      </p:sp>
      <p:pic>
        <p:nvPicPr>
          <p:cNvPr id="10" name="Picture 9">
            <a:extLst>
              <a:ext uri="{FF2B5EF4-FFF2-40B4-BE49-F238E27FC236}">
                <a16:creationId xmlns:a16="http://schemas.microsoft.com/office/drawing/2014/main" xmlns="" id="{A2F6493E-72C4-7942-76BD-AED6931CA7FE}"/>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641634" y="1422789"/>
            <a:ext cx="307890" cy="307890"/>
          </a:xfrm>
          <a:prstGeom prst="rect">
            <a:avLst/>
          </a:prstGeom>
        </p:spPr>
      </p:pic>
      <p:pic>
        <p:nvPicPr>
          <p:cNvPr id="12" name="Picture 2" descr="undefined">
            <a:extLst>
              <a:ext uri="{FF2B5EF4-FFF2-40B4-BE49-F238E27FC236}">
                <a16:creationId xmlns:a16="http://schemas.microsoft.com/office/drawing/2014/main" xmlns="" id="{E7F8D484-AFDC-85D1-103F-688FFC730DBC}"/>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495116" y="1919245"/>
            <a:ext cx="587708" cy="28437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084358429"/>
      </p:ext>
    </p:extLst>
  </p:cSld>
  <p:clrMapOvr>
    <a:masterClrMapping/>
  </p:clrMapOvr>
</p:sld>
</file>

<file path=ppt/theme/theme1.xml><?xml version="1.0" encoding="utf-8"?>
<a:theme xmlns:a="http://schemas.openxmlformats.org/drawingml/2006/main" name="DD">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TotalTime>
  <Words>634</Words>
  <Application>Microsoft Office PowerPoint</Application>
  <PresentationFormat>Custom</PresentationFormat>
  <Paragraphs>101</Paragraphs>
  <Slides>10</Slides>
  <Notes>5</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DD</vt:lpstr>
      <vt:lpstr>Slide 1</vt:lpstr>
      <vt:lpstr>જાહેર સુવિધાઓ </vt:lpstr>
      <vt:lpstr>Slide 3</vt:lpstr>
      <vt:lpstr>Slide 4</vt:lpstr>
      <vt:lpstr>Slide 5</vt:lpstr>
      <vt:lpstr>Slide 6</vt:lpstr>
      <vt:lpstr>Slide 7</vt:lpstr>
      <vt:lpstr>Slide 8</vt:lpstr>
      <vt:lpstr>Slide 9</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sssvv</dc:creator>
  <cp:lastModifiedBy>Satish</cp:lastModifiedBy>
  <cp:revision>19</cp:revision>
  <dcterms:created xsi:type="dcterms:W3CDTF">2020-08-28T09:38:22Z</dcterms:created>
  <dcterms:modified xsi:type="dcterms:W3CDTF">2026-07-13T09:27:59Z</dcterms:modified>
</cp:coreProperties>
</file>