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diagrams/drawing3.xml" ContentType="application/vnd.ms-office.drawingml.diagramDrawing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60" r:id="rId2"/>
    <p:sldId id="261" r:id="rId3"/>
    <p:sldId id="262" r:id="rId4"/>
    <p:sldId id="265" r:id="rId5"/>
    <p:sldId id="266" r:id="rId6"/>
    <p:sldId id="263" r:id="rId7"/>
    <p:sldId id="264" r:id="rId8"/>
    <p:sldId id="258" r:id="rId9"/>
    <p:sldId id="267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hEwf4zKoSrI9VK0InNJqL5fYjn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D4297A2-811B-47ED-8092-229EEA59F8F7}">
  <a:tblStyle styleId="{0D4297A2-811B-47ED-8092-229EEA59F8F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31" autoAdjust="0"/>
    <p:restoredTop sz="88163" autoAdjust="0"/>
  </p:normalViewPr>
  <p:slideViewPr>
    <p:cSldViewPr snapToGrid="0">
      <p:cViewPr varScale="1">
        <p:scale>
          <a:sx n="63" d="100"/>
          <a:sy n="63" d="100"/>
        </p:scale>
        <p:origin x="-183" y="-4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image" Target="../media/image9.jpeg"/><Relationship Id="rId4" Type="http://schemas.openxmlformats.org/officeDocument/2006/relationships/image" Target="../media/image12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01.png"/><Relationship Id="rId1" Type="http://schemas.openxmlformats.org/officeDocument/2006/relationships/image" Target="../media/image91.jpeg"/><Relationship Id="rId4" Type="http://schemas.openxmlformats.org/officeDocument/2006/relationships/image" Target="../media/image1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597E98-23FE-4518-80C5-0546FD461195}" type="doc">
      <dgm:prSet loTypeId="urn:microsoft.com/office/officeart/2005/8/layout/process1" loCatId="process" qsTypeId="urn:microsoft.com/office/officeart/2005/8/quickstyle/3d2#1" qsCatId="3D" csTypeId="urn:microsoft.com/office/officeart/2005/8/colors/colorful2" csCatId="colorful" phldr="1"/>
      <dgm:spPr/>
    </dgm:pt>
    <dgm:pt modelId="{BCFF57DE-6F77-4191-8086-A6856C51159E}">
      <dgm:prSet phldrT="[Text]" custT="1"/>
      <dgm:spPr/>
      <dgm:t>
        <a:bodyPr/>
        <a:lstStyle/>
        <a:p>
          <a:r>
            <a:rPr lang="gu-IN" sz="2400" b="1" i="1" dirty="0">
              <a:solidFill>
                <a:schemeClr val="tx1"/>
              </a:solidFill>
            </a:rPr>
            <a:t>લોકશાહી પોતાના બધા નાગરિકોને સમાનતા સુનિશ્ચિત કરે છે.</a:t>
          </a:r>
          <a:endParaRPr lang="en-US" sz="2400" b="1" i="1" dirty="0">
            <a:solidFill>
              <a:schemeClr val="tx1"/>
            </a:solidFill>
            <a:cs typeface="Times New Roman" panose="02020603050405020304" pitchFamily="18" charset="0"/>
          </a:endParaRPr>
        </a:p>
        <a:p>
          <a:endParaRPr lang="en-IN" sz="2400" b="1" i="1" dirty="0">
            <a:solidFill>
              <a:schemeClr val="tx1"/>
            </a:solidFill>
          </a:endParaRPr>
        </a:p>
      </dgm:t>
    </dgm:pt>
    <dgm:pt modelId="{B852C598-2E84-41EC-BF0F-FEF493BD44DA}" type="parTrans" cxnId="{F3B786A4-AE32-494B-B28C-9B961DF0AC2D}">
      <dgm:prSet/>
      <dgm:spPr/>
      <dgm:t>
        <a:bodyPr/>
        <a:lstStyle/>
        <a:p>
          <a:endParaRPr lang="en-IN" sz="2400" b="1" i="1">
            <a:solidFill>
              <a:schemeClr val="tx1"/>
            </a:solidFill>
          </a:endParaRPr>
        </a:p>
      </dgm:t>
    </dgm:pt>
    <dgm:pt modelId="{11DAE925-BF91-4C38-BACF-77AC72C761D2}" type="sibTrans" cxnId="{F3B786A4-AE32-494B-B28C-9B961DF0AC2D}">
      <dgm:prSet custT="1"/>
      <dgm:spPr/>
      <dgm:t>
        <a:bodyPr/>
        <a:lstStyle/>
        <a:p>
          <a:endParaRPr lang="en-IN" sz="2400" b="1" i="1">
            <a:solidFill>
              <a:schemeClr val="tx1"/>
            </a:solidFill>
          </a:endParaRPr>
        </a:p>
      </dgm:t>
    </dgm:pt>
    <dgm:pt modelId="{E8008ABB-EB84-4642-A9C0-F86F3F835E68}">
      <dgm:prSet phldrT="[Text]" custT="1"/>
      <dgm:spPr/>
      <dgm:t>
        <a:bodyPr/>
        <a:lstStyle/>
        <a:p>
          <a:r>
            <a:rPr lang="gu-IN" sz="2400" b="1" i="1" dirty="0">
              <a:solidFill>
                <a:schemeClr val="tx1"/>
              </a:solidFill>
              <a:latin typeface="+mn-lt"/>
            </a:rPr>
            <a:t>બંધારણમાં અનેક જોગવાઈઓ સમાવાયેલ છે.</a:t>
          </a:r>
          <a:endParaRPr lang="en-US" sz="2400" b="1" i="1" dirty="0">
            <a:solidFill>
              <a:schemeClr val="tx1"/>
            </a:solidFill>
            <a:latin typeface="+mn-lt"/>
          </a:endParaRPr>
        </a:p>
        <a:p>
          <a:endParaRPr lang="en-IN" sz="2400" b="1" i="1" dirty="0">
            <a:solidFill>
              <a:schemeClr val="tx1"/>
            </a:solidFill>
          </a:endParaRPr>
        </a:p>
      </dgm:t>
    </dgm:pt>
    <dgm:pt modelId="{59D8829B-179C-4B4F-8650-AE54D6C857DF}" type="parTrans" cxnId="{0514C201-8F04-40D5-A822-B405552973D9}">
      <dgm:prSet/>
      <dgm:spPr/>
      <dgm:t>
        <a:bodyPr/>
        <a:lstStyle/>
        <a:p>
          <a:endParaRPr lang="en-IN" sz="2400" b="1" i="1">
            <a:solidFill>
              <a:schemeClr val="tx1"/>
            </a:solidFill>
          </a:endParaRPr>
        </a:p>
      </dgm:t>
    </dgm:pt>
    <dgm:pt modelId="{ECAA9898-C274-4282-842A-E7AEEC11D652}" type="sibTrans" cxnId="{0514C201-8F04-40D5-A822-B405552973D9}">
      <dgm:prSet custT="1"/>
      <dgm:spPr/>
      <dgm:t>
        <a:bodyPr/>
        <a:lstStyle/>
        <a:p>
          <a:endParaRPr lang="en-IN" sz="2400" b="1" i="1">
            <a:solidFill>
              <a:schemeClr val="tx1"/>
            </a:solidFill>
          </a:endParaRPr>
        </a:p>
      </dgm:t>
    </dgm:pt>
    <dgm:pt modelId="{2E0E8E74-C99B-4294-9E7F-8E8ADBBB7EE9}">
      <dgm:prSet phldrT="[Text]" custT="1"/>
      <dgm:spPr/>
      <dgm:t>
        <a:bodyPr/>
        <a:lstStyle/>
        <a:p>
          <a:r>
            <a:rPr lang="gu-IN" sz="2400" b="1" i="1" dirty="0">
              <a:solidFill>
                <a:schemeClr val="tx1"/>
              </a:solidFill>
              <a:latin typeface="+mn-lt"/>
            </a:rPr>
            <a:t>ભારતીય બંધારણ ખાતરી કરે છે કે આ દેશના દરેક વ્યક્તિ સાથે સમાન વ્યવહાર કરવામાં આવે.</a:t>
          </a:r>
          <a:endParaRPr lang="en-IN" sz="2800" b="1" i="1" dirty="0">
            <a:solidFill>
              <a:schemeClr val="tx1"/>
            </a:solidFill>
          </a:endParaRPr>
        </a:p>
      </dgm:t>
    </dgm:pt>
    <dgm:pt modelId="{C89D060F-744C-4A6B-A25B-C17817546A72}" type="parTrans" cxnId="{0EED1CFB-0C9E-495B-92BF-B877CF4A602A}">
      <dgm:prSet/>
      <dgm:spPr/>
      <dgm:t>
        <a:bodyPr/>
        <a:lstStyle/>
        <a:p>
          <a:endParaRPr lang="en-IN" sz="2400" b="1" i="1">
            <a:solidFill>
              <a:schemeClr val="tx1"/>
            </a:solidFill>
          </a:endParaRPr>
        </a:p>
      </dgm:t>
    </dgm:pt>
    <dgm:pt modelId="{AACD6EBA-B250-4889-8AE0-9D130D4C9C7A}" type="sibTrans" cxnId="{0EED1CFB-0C9E-495B-92BF-B877CF4A602A}">
      <dgm:prSet/>
      <dgm:spPr/>
      <dgm:t>
        <a:bodyPr/>
        <a:lstStyle/>
        <a:p>
          <a:endParaRPr lang="en-IN" sz="2400" b="1" i="1">
            <a:solidFill>
              <a:schemeClr val="tx1"/>
            </a:solidFill>
          </a:endParaRPr>
        </a:p>
      </dgm:t>
    </dgm:pt>
    <dgm:pt modelId="{9B1284DC-20C1-4558-A385-E2DE18652A7A}" type="pres">
      <dgm:prSet presAssocID="{9C597E98-23FE-4518-80C5-0546FD461195}" presName="Name0" presStyleCnt="0">
        <dgm:presLayoutVars>
          <dgm:dir/>
          <dgm:resizeHandles val="exact"/>
        </dgm:presLayoutVars>
      </dgm:prSet>
      <dgm:spPr/>
    </dgm:pt>
    <dgm:pt modelId="{CE85BC75-E66A-41DB-AC74-DCF59E2F710F}" type="pres">
      <dgm:prSet presAssocID="{BCFF57DE-6F77-4191-8086-A6856C51159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4726F9-6104-439A-8D2E-CB19DF5956D3}" type="pres">
      <dgm:prSet presAssocID="{11DAE925-BF91-4C38-BACF-77AC72C761D2}" presName="sibTrans" presStyleLbl="sibTrans2D1" presStyleIdx="0" presStyleCnt="2"/>
      <dgm:spPr/>
      <dgm:t>
        <a:bodyPr/>
        <a:lstStyle/>
        <a:p>
          <a:endParaRPr lang="en-US"/>
        </a:p>
      </dgm:t>
    </dgm:pt>
    <dgm:pt modelId="{A9FF209F-CC1D-4C2D-B885-3EE13E3E04AF}" type="pres">
      <dgm:prSet presAssocID="{11DAE925-BF91-4C38-BACF-77AC72C761D2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12417E33-E5A9-4DC2-975D-C5C48DC41B32}" type="pres">
      <dgm:prSet presAssocID="{E8008ABB-EB84-4642-A9C0-F86F3F835E6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C7881A-40F7-461F-83E8-065DD4CA7B24}" type="pres">
      <dgm:prSet presAssocID="{ECAA9898-C274-4282-842A-E7AEEC11D652}" presName="sibTrans" presStyleLbl="sibTrans2D1" presStyleIdx="1" presStyleCnt="2"/>
      <dgm:spPr/>
      <dgm:t>
        <a:bodyPr/>
        <a:lstStyle/>
        <a:p>
          <a:endParaRPr lang="en-US"/>
        </a:p>
      </dgm:t>
    </dgm:pt>
    <dgm:pt modelId="{6F1D7298-A3D3-447C-9530-983ACF129CCB}" type="pres">
      <dgm:prSet presAssocID="{ECAA9898-C274-4282-842A-E7AEEC11D652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79EDD29D-639D-46EB-85BF-01EBD0CCA5D1}" type="pres">
      <dgm:prSet presAssocID="{2E0E8E74-C99B-4294-9E7F-8E8ADBBB7EE9}" presName="node" presStyleLbl="node1" presStyleIdx="2" presStyleCnt="3" custScaleX="1072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514C201-8F04-40D5-A822-B405552973D9}" srcId="{9C597E98-23FE-4518-80C5-0546FD461195}" destId="{E8008ABB-EB84-4642-A9C0-F86F3F835E68}" srcOrd="1" destOrd="0" parTransId="{59D8829B-179C-4B4F-8650-AE54D6C857DF}" sibTransId="{ECAA9898-C274-4282-842A-E7AEEC11D652}"/>
    <dgm:cxn modelId="{BA7FB74A-E5B5-469A-9336-0C8E483DA4E1}" type="presOf" srcId="{BCFF57DE-6F77-4191-8086-A6856C51159E}" destId="{CE85BC75-E66A-41DB-AC74-DCF59E2F710F}" srcOrd="0" destOrd="0" presId="urn:microsoft.com/office/officeart/2005/8/layout/process1"/>
    <dgm:cxn modelId="{4AF6CB6C-B964-4AE6-8579-A9BD4CF69A0F}" type="presOf" srcId="{ECAA9898-C274-4282-842A-E7AEEC11D652}" destId="{6F1D7298-A3D3-447C-9530-983ACF129CCB}" srcOrd="1" destOrd="0" presId="urn:microsoft.com/office/officeart/2005/8/layout/process1"/>
    <dgm:cxn modelId="{0EB58DC8-F681-495B-A6E0-D1BD68772EA2}" type="presOf" srcId="{E8008ABB-EB84-4642-A9C0-F86F3F835E68}" destId="{12417E33-E5A9-4DC2-975D-C5C48DC41B32}" srcOrd="0" destOrd="0" presId="urn:microsoft.com/office/officeart/2005/8/layout/process1"/>
    <dgm:cxn modelId="{F3B786A4-AE32-494B-B28C-9B961DF0AC2D}" srcId="{9C597E98-23FE-4518-80C5-0546FD461195}" destId="{BCFF57DE-6F77-4191-8086-A6856C51159E}" srcOrd="0" destOrd="0" parTransId="{B852C598-2E84-41EC-BF0F-FEF493BD44DA}" sibTransId="{11DAE925-BF91-4C38-BACF-77AC72C761D2}"/>
    <dgm:cxn modelId="{0F6222BD-C580-47F4-8044-A7A7D5F0215E}" type="presOf" srcId="{ECAA9898-C274-4282-842A-E7AEEC11D652}" destId="{04C7881A-40F7-461F-83E8-065DD4CA7B24}" srcOrd="0" destOrd="0" presId="urn:microsoft.com/office/officeart/2005/8/layout/process1"/>
    <dgm:cxn modelId="{4A5E58F1-308D-4625-91EF-012374FE7004}" type="presOf" srcId="{2E0E8E74-C99B-4294-9E7F-8E8ADBBB7EE9}" destId="{79EDD29D-639D-46EB-85BF-01EBD0CCA5D1}" srcOrd="0" destOrd="0" presId="urn:microsoft.com/office/officeart/2005/8/layout/process1"/>
    <dgm:cxn modelId="{0EED1CFB-0C9E-495B-92BF-B877CF4A602A}" srcId="{9C597E98-23FE-4518-80C5-0546FD461195}" destId="{2E0E8E74-C99B-4294-9E7F-8E8ADBBB7EE9}" srcOrd="2" destOrd="0" parTransId="{C89D060F-744C-4A6B-A25B-C17817546A72}" sibTransId="{AACD6EBA-B250-4889-8AE0-9D130D4C9C7A}"/>
    <dgm:cxn modelId="{D2FC14B9-2F89-4FB7-9C09-F4CE3E228AC4}" type="presOf" srcId="{9C597E98-23FE-4518-80C5-0546FD461195}" destId="{9B1284DC-20C1-4558-A385-E2DE18652A7A}" srcOrd="0" destOrd="0" presId="urn:microsoft.com/office/officeart/2005/8/layout/process1"/>
    <dgm:cxn modelId="{982DEE11-FE62-475C-8134-B706829E38EF}" type="presOf" srcId="{11DAE925-BF91-4C38-BACF-77AC72C761D2}" destId="{A9FF209F-CC1D-4C2D-B885-3EE13E3E04AF}" srcOrd="1" destOrd="0" presId="urn:microsoft.com/office/officeart/2005/8/layout/process1"/>
    <dgm:cxn modelId="{4F57E85A-2469-4997-8C88-06E0E7771029}" type="presOf" srcId="{11DAE925-BF91-4C38-BACF-77AC72C761D2}" destId="{AE4726F9-6104-439A-8D2E-CB19DF5956D3}" srcOrd="0" destOrd="0" presId="urn:microsoft.com/office/officeart/2005/8/layout/process1"/>
    <dgm:cxn modelId="{9531A815-5E04-414C-B243-16C72CBE35C9}" type="presParOf" srcId="{9B1284DC-20C1-4558-A385-E2DE18652A7A}" destId="{CE85BC75-E66A-41DB-AC74-DCF59E2F710F}" srcOrd="0" destOrd="0" presId="urn:microsoft.com/office/officeart/2005/8/layout/process1"/>
    <dgm:cxn modelId="{6DB7B1A0-9329-43EC-8BA3-F0E718566DF4}" type="presParOf" srcId="{9B1284DC-20C1-4558-A385-E2DE18652A7A}" destId="{AE4726F9-6104-439A-8D2E-CB19DF5956D3}" srcOrd="1" destOrd="0" presId="urn:microsoft.com/office/officeart/2005/8/layout/process1"/>
    <dgm:cxn modelId="{C170C8B9-CEB2-436A-BD4A-5400A3C960E0}" type="presParOf" srcId="{AE4726F9-6104-439A-8D2E-CB19DF5956D3}" destId="{A9FF209F-CC1D-4C2D-B885-3EE13E3E04AF}" srcOrd="0" destOrd="0" presId="urn:microsoft.com/office/officeart/2005/8/layout/process1"/>
    <dgm:cxn modelId="{122F1567-8019-48B3-8D68-4FBC55EB8800}" type="presParOf" srcId="{9B1284DC-20C1-4558-A385-E2DE18652A7A}" destId="{12417E33-E5A9-4DC2-975D-C5C48DC41B32}" srcOrd="2" destOrd="0" presId="urn:microsoft.com/office/officeart/2005/8/layout/process1"/>
    <dgm:cxn modelId="{E77FC749-5207-4E0B-B5E3-ADE6151C20E8}" type="presParOf" srcId="{9B1284DC-20C1-4558-A385-E2DE18652A7A}" destId="{04C7881A-40F7-461F-83E8-065DD4CA7B24}" srcOrd="3" destOrd="0" presId="urn:microsoft.com/office/officeart/2005/8/layout/process1"/>
    <dgm:cxn modelId="{4664841E-FBDD-4D3D-B87C-BEF27EB98856}" type="presParOf" srcId="{04C7881A-40F7-461F-83E8-065DD4CA7B24}" destId="{6F1D7298-A3D3-447C-9530-983ACF129CCB}" srcOrd="0" destOrd="0" presId="urn:microsoft.com/office/officeart/2005/8/layout/process1"/>
    <dgm:cxn modelId="{AFA89B47-7BA8-4523-A5CF-928A7C4B1238}" type="presParOf" srcId="{9B1284DC-20C1-4558-A385-E2DE18652A7A}" destId="{79EDD29D-639D-46EB-85BF-01EBD0CCA5D1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400071-7858-4B20-9C33-D51FAF8D8784}" type="doc">
      <dgm:prSet loTypeId="urn:diagrams.loki3.com/VaryingWidthList" loCatId="list" qsTypeId="urn:microsoft.com/office/officeart/2005/8/quickstyle/3d2#2" qsCatId="3D" csTypeId="urn:microsoft.com/office/officeart/2005/8/colors/accent1_2" csCatId="accent1" phldr="1"/>
      <dgm:spPr/>
    </dgm:pt>
    <dgm:pt modelId="{C4FB96C5-FF78-4C63-A943-FC907AD63D57}">
      <dgm:prSet phldrT="[Text]" custT="1"/>
      <dgm:spPr>
        <a:gradFill rotWithShape="0">
          <a:gsLst>
            <a:gs pos="0">
              <a:schemeClr val="bg2">
                <a:lumMod val="5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</a:gradFill>
      </dgm:spPr>
      <dgm:t>
        <a:bodyPr/>
        <a:lstStyle/>
        <a:p>
          <a:r>
            <a:rPr lang="gu-IN" sz="2400" b="1" dirty="0">
              <a:solidFill>
                <a:schemeClr val="bg1"/>
              </a:solidFill>
            </a:rPr>
            <a:t>1. સામાન્ય માણસથી લઈને રાષ્ટ્રપતિ સુધી — સૌએ દેશના કાયદાઓનું પાલન કરવું પડે છે</a:t>
          </a:r>
          <a:r>
            <a:rPr lang="en-US" sz="2400" b="1" dirty="0">
              <a:solidFill>
                <a:schemeClr val="bg1"/>
              </a:solidFill>
            </a:rPr>
            <a:t>.</a:t>
          </a:r>
          <a:endParaRPr lang="en-IN" sz="2400" b="1" dirty="0">
            <a:solidFill>
              <a:schemeClr val="bg1"/>
            </a:solidFill>
          </a:endParaRPr>
        </a:p>
      </dgm:t>
    </dgm:pt>
    <dgm:pt modelId="{F897BB75-D5C6-4339-ADE4-5BB3A5745CF6}" type="parTrans" cxnId="{1320E194-77BB-4C93-90CD-F06BE583013D}">
      <dgm:prSet/>
      <dgm:spPr/>
      <dgm:t>
        <a:bodyPr/>
        <a:lstStyle/>
        <a:p>
          <a:endParaRPr lang="en-IN" sz="2400" b="1">
            <a:solidFill>
              <a:schemeClr val="bg1"/>
            </a:solidFill>
          </a:endParaRPr>
        </a:p>
      </dgm:t>
    </dgm:pt>
    <dgm:pt modelId="{A1500801-149F-4A5D-9F00-49D4FF1D4C2F}" type="sibTrans" cxnId="{1320E194-77BB-4C93-90CD-F06BE583013D}">
      <dgm:prSet/>
      <dgm:spPr/>
      <dgm:t>
        <a:bodyPr/>
        <a:lstStyle/>
        <a:p>
          <a:endParaRPr lang="en-IN" sz="2400" b="1">
            <a:solidFill>
              <a:schemeClr val="bg1"/>
            </a:solidFill>
          </a:endParaRPr>
        </a:p>
      </dgm:t>
    </dgm:pt>
    <dgm:pt modelId="{8276F5F9-B5E4-4A8B-B0C5-E572295FE31F}">
      <dgm:prSet phldrT="[Text]" custT="1"/>
      <dgm:spPr>
        <a:gradFill rotWithShape="0">
          <a:gsLst>
            <a:gs pos="0">
              <a:schemeClr val="bg2">
                <a:lumMod val="5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</a:gradFill>
      </dgm:spPr>
      <dgm:t>
        <a:bodyPr/>
        <a:lstStyle/>
        <a:p>
          <a:r>
            <a:rPr lang="gu-IN" sz="2400" b="1" dirty="0">
              <a:solidFill>
                <a:schemeClr val="bg1"/>
              </a:solidFill>
            </a:rPr>
            <a:t>2. ધર્મ, જાતિ, લિંગ વગેરેના આધારે કોઈ ભેદભાવ કરવો નહીં.</a:t>
          </a:r>
          <a:endParaRPr lang="en-IN" sz="2400" b="1" dirty="0">
            <a:solidFill>
              <a:schemeClr val="bg1"/>
            </a:solidFill>
          </a:endParaRPr>
        </a:p>
      </dgm:t>
    </dgm:pt>
    <dgm:pt modelId="{BD6D3860-40E5-4326-96DA-347C3FDF175F}" type="parTrans" cxnId="{A3D28FD1-BA90-4318-BCF9-42C6EC012854}">
      <dgm:prSet/>
      <dgm:spPr/>
      <dgm:t>
        <a:bodyPr/>
        <a:lstStyle/>
        <a:p>
          <a:endParaRPr lang="en-IN" sz="2400" b="1">
            <a:solidFill>
              <a:schemeClr val="bg1"/>
            </a:solidFill>
          </a:endParaRPr>
        </a:p>
      </dgm:t>
    </dgm:pt>
    <dgm:pt modelId="{A7FF9956-83BB-42CA-9087-3B816F49885B}" type="sibTrans" cxnId="{A3D28FD1-BA90-4318-BCF9-42C6EC012854}">
      <dgm:prSet/>
      <dgm:spPr/>
      <dgm:t>
        <a:bodyPr/>
        <a:lstStyle/>
        <a:p>
          <a:endParaRPr lang="en-IN" sz="2400" b="1">
            <a:solidFill>
              <a:schemeClr val="bg1"/>
            </a:solidFill>
          </a:endParaRPr>
        </a:p>
      </dgm:t>
    </dgm:pt>
    <dgm:pt modelId="{24AE5E0C-4CBC-41A2-8A23-24DFA3137F55}">
      <dgm:prSet phldrT="[Text]" custT="1"/>
      <dgm:spPr>
        <a:gradFill rotWithShape="0">
          <a:gsLst>
            <a:gs pos="0">
              <a:schemeClr val="bg2">
                <a:lumMod val="5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</a:gradFill>
      </dgm:spPr>
      <dgm:t>
        <a:bodyPr/>
        <a:lstStyle/>
        <a:p>
          <a:r>
            <a:rPr lang="gu-IN" sz="2400" b="1" dirty="0">
              <a:solidFill>
                <a:schemeClr val="bg1"/>
              </a:solidFill>
            </a:rPr>
            <a:t>3. દેશમાં ક્યાંય પણ જવાની અને જાહેર સુવિધાઓનો ઉપયોગ કરવાની સ્વતંત્રતા.</a:t>
          </a:r>
          <a:endParaRPr lang="en-IN" sz="2400" b="1" dirty="0">
            <a:solidFill>
              <a:schemeClr val="bg1"/>
            </a:solidFill>
          </a:endParaRPr>
        </a:p>
      </dgm:t>
    </dgm:pt>
    <dgm:pt modelId="{938291F2-5CE6-4236-B1F7-DB73F90F0B4A}" type="parTrans" cxnId="{E06F8551-040D-4A62-8B54-3E70CEFF609B}">
      <dgm:prSet/>
      <dgm:spPr/>
      <dgm:t>
        <a:bodyPr/>
        <a:lstStyle/>
        <a:p>
          <a:endParaRPr lang="en-IN" sz="2400" b="1">
            <a:solidFill>
              <a:schemeClr val="bg1"/>
            </a:solidFill>
          </a:endParaRPr>
        </a:p>
      </dgm:t>
    </dgm:pt>
    <dgm:pt modelId="{4BCF7006-A435-45E4-A07F-410638C7BE0D}" type="sibTrans" cxnId="{E06F8551-040D-4A62-8B54-3E70CEFF609B}">
      <dgm:prSet/>
      <dgm:spPr/>
      <dgm:t>
        <a:bodyPr/>
        <a:lstStyle/>
        <a:p>
          <a:endParaRPr lang="en-IN" sz="2400" b="1">
            <a:solidFill>
              <a:schemeClr val="bg1"/>
            </a:solidFill>
          </a:endParaRPr>
        </a:p>
      </dgm:t>
    </dgm:pt>
    <dgm:pt modelId="{6405E6E0-62A2-4624-A4FE-B5498109A44D}">
      <dgm:prSet custT="1"/>
      <dgm:spPr>
        <a:gradFill rotWithShape="0">
          <a:gsLst>
            <a:gs pos="0">
              <a:schemeClr val="bg2">
                <a:lumMod val="5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</a:gradFill>
      </dgm:spPr>
      <dgm:t>
        <a:bodyPr/>
        <a:lstStyle/>
        <a:p>
          <a:r>
            <a:rPr lang="gu-IN" sz="2400" b="1" dirty="0">
              <a:solidFill>
                <a:schemeClr val="bg1"/>
              </a:solidFill>
            </a:rPr>
            <a:t>4. અસ્પૃશ્યતા રદ કરવામાં આવી છે.</a:t>
          </a:r>
          <a:endParaRPr lang="en-US" sz="2400" b="1" dirty="0">
            <a:solidFill>
              <a:schemeClr val="bg1"/>
            </a:solidFill>
          </a:endParaRPr>
        </a:p>
      </dgm:t>
    </dgm:pt>
    <dgm:pt modelId="{B44ACC23-D175-462F-B618-40A237D401F5}" type="parTrans" cxnId="{E2D422D3-FF5C-42CC-818B-B7CD407A1BD8}">
      <dgm:prSet/>
      <dgm:spPr/>
      <dgm:t>
        <a:bodyPr/>
        <a:lstStyle/>
        <a:p>
          <a:endParaRPr lang="en-IN" sz="2400" b="1">
            <a:solidFill>
              <a:schemeClr val="bg1"/>
            </a:solidFill>
          </a:endParaRPr>
        </a:p>
      </dgm:t>
    </dgm:pt>
    <dgm:pt modelId="{152B61B2-6B2B-4877-9689-A6F2EE2AE68E}" type="sibTrans" cxnId="{E2D422D3-FF5C-42CC-818B-B7CD407A1BD8}">
      <dgm:prSet/>
      <dgm:spPr/>
      <dgm:t>
        <a:bodyPr/>
        <a:lstStyle/>
        <a:p>
          <a:endParaRPr lang="en-IN" sz="2400" b="1">
            <a:solidFill>
              <a:schemeClr val="bg1"/>
            </a:solidFill>
          </a:endParaRPr>
        </a:p>
      </dgm:t>
    </dgm:pt>
    <dgm:pt modelId="{E10500BC-7931-4BD7-BB9E-71EC908ABED2}" type="pres">
      <dgm:prSet presAssocID="{83400071-7858-4B20-9C33-D51FAF8D8784}" presName="Name0" presStyleCnt="0">
        <dgm:presLayoutVars>
          <dgm:resizeHandles/>
        </dgm:presLayoutVars>
      </dgm:prSet>
      <dgm:spPr/>
    </dgm:pt>
    <dgm:pt modelId="{2E3269EE-B4E5-47FB-A741-1FA0DFC59D07}" type="pres">
      <dgm:prSet presAssocID="{C4FB96C5-FF78-4C63-A943-FC907AD63D57}" presName="text" presStyleLbl="node1" presStyleIdx="0" presStyleCnt="4" custScaleX="880098" custLinFactNeighborX="12399" custLinFactNeighborY="326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F179D2-F700-4E55-8D89-527CBD9176C2}" type="pres">
      <dgm:prSet presAssocID="{A1500801-149F-4A5D-9F00-49D4FF1D4C2F}" presName="space" presStyleCnt="0"/>
      <dgm:spPr/>
    </dgm:pt>
    <dgm:pt modelId="{16327083-CEDF-47AA-98DA-21D43D0B54E6}" type="pres">
      <dgm:prSet presAssocID="{8276F5F9-B5E4-4A8B-B0C5-E572295FE31F}" presName="text" presStyleLbl="node1" presStyleIdx="1" presStyleCnt="4" custScaleX="177277" custLinFactNeighborX="-611" custLinFactNeighborY="249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50CFDB-8A28-4C11-9C5E-67AB5E101420}" type="pres">
      <dgm:prSet presAssocID="{A7FF9956-83BB-42CA-9087-3B816F49885B}" presName="space" presStyleCnt="0"/>
      <dgm:spPr/>
    </dgm:pt>
    <dgm:pt modelId="{39E21BBC-1C0D-4F89-B1A1-52E7BAF015D3}" type="pres">
      <dgm:prSet presAssocID="{24AE5E0C-4CBC-41A2-8A23-24DFA3137F55}" presName="text" presStyleLbl="node1" presStyleIdx="2" presStyleCnt="4" custScaleX="1429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96425F-E8CD-4321-954C-4287A1CBF1B5}" type="pres">
      <dgm:prSet presAssocID="{4BCF7006-A435-45E4-A07F-410638C7BE0D}" presName="space" presStyleCnt="0"/>
      <dgm:spPr/>
    </dgm:pt>
    <dgm:pt modelId="{5396E1C9-F455-4BF8-88EB-136ED36C6E56}" type="pres">
      <dgm:prSet presAssocID="{6405E6E0-62A2-4624-A4FE-B5498109A44D}" presName="text" presStyleLbl="node1" presStyleIdx="3" presStyleCnt="4" custScaleX="3205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8448D6-C81E-4B1A-A52B-797B968AE0B3}" type="presOf" srcId="{83400071-7858-4B20-9C33-D51FAF8D8784}" destId="{E10500BC-7931-4BD7-BB9E-71EC908ABED2}" srcOrd="0" destOrd="0" presId="urn:diagrams.loki3.com/VaryingWidthList"/>
    <dgm:cxn modelId="{4603F166-834C-4FF6-8099-7A0FBC2DE64D}" type="presOf" srcId="{8276F5F9-B5E4-4A8B-B0C5-E572295FE31F}" destId="{16327083-CEDF-47AA-98DA-21D43D0B54E6}" srcOrd="0" destOrd="0" presId="urn:diagrams.loki3.com/VaryingWidthList"/>
    <dgm:cxn modelId="{E06F8551-040D-4A62-8B54-3E70CEFF609B}" srcId="{83400071-7858-4B20-9C33-D51FAF8D8784}" destId="{24AE5E0C-4CBC-41A2-8A23-24DFA3137F55}" srcOrd="2" destOrd="0" parTransId="{938291F2-5CE6-4236-B1F7-DB73F90F0B4A}" sibTransId="{4BCF7006-A435-45E4-A07F-410638C7BE0D}"/>
    <dgm:cxn modelId="{A3D28FD1-BA90-4318-BCF9-42C6EC012854}" srcId="{83400071-7858-4B20-9C33-D51FAF8D8784}" destId="{8276F5F9-B5E4-4A8B-B0C5-E572295FE31F}" srcOrd="1" destOrd="0" parTransId="{BD6D3860-40E5-4326-96DA-347C3FDF175F}" sibTransId="{A7FF9956-83BB-42CA-9087-3B816F49885B}"/>
    <dgm:cxn modelId="{1320E194-77BB-4C93-90CD-F06BE583013D}" srcId="{83400071-7858-4B20-9C33-D51FAF8D8784}" destId="{C4FB96C5-FF78-4C63-A943-FC907AD63D57}" srcOrd="0" destOrd="0" parTransId="{F897BB75-D5C6-4339-ADE4-5BB3A5745CF6}" sibTransId="{A1500801-149F-4A5D-9F00-49D4FF1D4C2F}"/>
    <dgm:cxn modelId="{7A06B4AE-0EC2-4C1F-A288-1AAB5CB7776D}" type="presOf" srcId="{C4FB96C5-FF78-4C63-A943-FC907AD63D57}" destId="{2E3269EE-B4E5-47FB-A741-1FA0DFC59D07}" srcOrd="0" destOrd="0" presId="urn:diagrams.loki3.com/VaryingWidthList"/>
    <dgm:cxn modelId="{EE441C74-7916-4159-A119-E096CC91DB3D}" type="presOf" srcId="{24AE5E0C-4CBC-41A2-8A23-24DFA3137F55}" destId="{39E21BBC-1C0D-4F89-B1A1-52E7BAF015D3}" srcOrd="0" destOrd="0" presId="urn:diagrams.loki3.com/VaryingWidthList"/>
    <dgm:cxn modelId="{E2D422D3-FF5C-42CC-818B-B7CD407A1BD8}" srcId="{83400071-7858-4B20-9C33-D51FAF8D8784}" destId="{6405E6E0-62A2-4624-A4FE-B5498109A44D}" srcOrd="3" destOrd="0" parTransId="{B44ACC23-D175-462F-B618-40A237D401F5}" sibTransId="{152B61B2-6B2B-4877-9689-A6F2EE2AE68E}"/>
    <dgm:cxn modelId="{66CD3C1B-842C-4444-A922-E8F50AF8F496}" type="presOf" srcId="{6405E6E0-62A2-4624-A4FE-B5498109A44D}" destId="{5396E1C9-F455-4BF8-88EB-136ED36C6E56}" srcOrd="0" destOrd="0" presId="urn:diagrams.loki3.com/VaryingWidthList"/>
    <dgm:cxn modelId="{EB79D0BF-1862-42A4-B721-DFA33B1E903E}" type="presParOf" srcId="{E10500BC-7931-4BD7-BB9E-71EC908ABED2}" destId="{2E3269EE-B4E5-47FB-A741-1FA0DFC59D07}" srcOrd="0" destOrd="0" presId="urn:diagrams.loki3.com/VaryingWidthList"/>
    <dgm:cxn modelId="{935046C8-6C0A-4D0C-AF86-1A50C40E1744}" type="presParOf" srcId="{E10500BC-7931-4BD7-BB9E-71EC908ABED2}" destId="{05F179D2-F700-4E55-8D89-527CBD9176C2}" srcOrd="1" destOrd="0" presId="urn:diagrams.loki3.com/VaryingWidthList"/>
    <dgm:cxn modelId="{77F41C99-B749-4189-B0C9-391D954D1FE1}" type="presParOf" srcId="{E10500BC-7931-4BD7-BB9E-71EC908ABED2}" destId="{16327083-CEDF-47AA-98DA-21D43D0B54E6}" srcOrd="2" destOrd="0" presId="urn:diagrams.loki3.com/VaryingWidthList"/>
    <dgm:cxn modelId="{B24372D1-FC2B-41F6-90BB-E3CDF50427B4}" type="presParOf" srcId="{E10500BC-7931-4BD7-BB9E-71EC908ABED2}" destId="{F850CFDB-8A28-4C11-9C5E-67AB5E101420}" srcOrd="3" destOrd="0" presId="urn:diagrams.loki3.com/VaryingWidthList"/>
    <dgm:cxn modelId="{AF636B34-BA22-4F14-AB91-60F7EFCA08B3}" type="presParOf" srcId="{E10500BC-7931-4BD7-BB9E-71EC908ABED2}" destId="{39E21BBC-1C0D-4F89-B1A1-52E7BAF015D3}" srcOrd="4" destOrd="0" presId="urn:diagrams.loki3.com/VaryingWidthList"/>
    <dgm:cxn modelId="{F1FEB694-8905-4360-A4A6-44D46216F061}" type="presParOf" srcId="{E10500BC-7931-4BD7-BB9E-71EC908ABED2}" destId="{DC96425F-E8CD-4321-954C-4287A1CBF1B5}" srcOrd="5" destOrd="0" presId="urn:diagrams.loki3.com/VaryingWidthList"/>
    <dgm:cxn modelId="{5CD0E2F7-C887-4AB3-958E-58A30B79E190}" type="presParOf" srcId="{E10500BC-7931-4BD7-BB9E-71EC908ABED2}" destId="{5396E1C9-F455-4BF8-88EB-136ED36C6E56}" srcOrd="6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CD2576-A7FA-48C1-8BAD-5EC42F76131D}" type="doc">
      <dgm:prSet loTypeId="urn:microsoft.com/office/officeart/2005/8/layout/vList4#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4303CFCD-9725-488A-988F-A89D5E864B1C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lnSpc>
              <a:spcPts val="2200"/>
            </a:lnSpc>
          </a:pPr>
          <a:r>
            <a:rPr lang="gu-IN" sz="2400" b="1" dirty="0">
              <a:latin typeface="+mn-lt"/>
              <a:ea typeface="Calibri" panose="020F0502020204030204" pitchFamily="34" charset="0"/>
            </a:rPr>
            <a:t>રાષ્ટ્રીય સાક્ષરતા મિશન કાર્યક્રમ</a:t>
          </a:r>
          <a:endParaRPr lang="en-IN" sz="2400" b="1" dirty="0">
            <a:latin typeface="+mn-lt"/>
          </a:endParaRPr>
        </a:p>
      </dgm:t>
    </dgm:pt>
    <dgm:pt modelId="{5298ACCB-DC84-42CF-AB43-6BB0F73E8F10}" type="parTrans" cxnId="{6FDACA8C-7983-4615-B125-2C33EE46C10A}">
      <dgm:prSet/>
      <dgm:spPr/>
      <dgm:t>
        <a:bodyPr/>
        <a:lstStyle/>
        <a:p>
          <a:endParaRPr lang="en-IN" sz="2400" b="1">
            <a:solidFill>
              <a:srgbClr val="FFFF00"/>
            </a:solidFill>
            <a:latin typeface="+mn-lt"/>
          </a:endParaRPr>
        </a:p>
      </dgm:t>
    </dgm:pt>
    <dgm:pt modelId="{BE2EB965-5306-49B0-A37E-776AB4F9A48B}" type="sibTrans" cxnId="{6FDACA8C-7983-4615-B125-2C33EE46C10A}">
      <dgm:prSet/>
      <dgm:spPr/>
      <dgm:t>
        <a:bodyPr/>
        <a:lstStyle/>
        <a:p>
          <a:endParaRPr lang="en-IN" sz="2400" b="1">
            <a:solidFill>
              <a:srgbClr val="FFFF00"/>
            </a:solidFill>
            <a:latin typeface="+mn-lt"/>
          </a:endParaRPr>
        </a:p>
      </dgm:t>
    </dgm:pt>
    <dgm:pt modelId="{7EE08A8E-6E84-4A71-A1EA-A00E4A99F240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lnSpc>
              <a:spcPts val="2200"/>
            </a:lnSpc>
          </a:pPr>
          <a:r>
            <a:rPr lang="gu-IN" sz="2400" b="1" dirty="0">
              <a:latin typeface="+mn-lt"/>
              <a:ea typeface="Calibri" panose="020F0502020204030204" pitchFamily="34" charset="0"/>
            </a:rPr>
            <a:t>દરેક વ્યક્તિ વાંચી અને લખી શકે</a:t>
          </a:r>
          <a:endParaRPr lang="en-IN" sz="2400" b="1" dirty="0">
            <a:latin typeface="+mn-lt"/>
          </a:endParaRPr>
        </a:p>
      </dgm:t>
    </dgm:pt>
    <dgm:pt modelId="{C64F2CCA-C345-47B8-98C4-B6C5BBA51A3A}" type="parTrans" cxnId="{3BCF2335-4B71-4F4F-A0EF-26E3AB2149DB}">
      <dgm:prSet/>
      <dgm:spPr/>
      <dgm:t>
        <a:bodyPr/>
        <a:lstStyle/>
        <a:p>
          <a:endParaRPr lang="en-IN" sz="2400" b="1">
            <a:solidFill>
              <a:srgbClr val="FFFF00"/>
            </a:solidFill>
            <a:latin typeface="+mn-lt"/>
          </a:endParaRPr>
        </a:p>
      </dgm:t>
    </dgm:pt>
    <dgm:pt modelId="{FF9BF186-E3CB-43F0-B7CD-72BC461F2D1A}" type="sibTrans" cxnId="{3BCF2335-4B71-4F4F-A0EF-26E3AB2149DB}">
      <dgm:prSet/>
      <dgm:spPr/>
      <dgm:t>
        <a:bodyPr/>
        <a:lstStyle/>
        <a:p>
          <a:endParaRPr lang="en-IN" sz="2400" b="1">
            <a:solidFill>
              <a:srgbClr val="FFFF00"/>
            </a:solidFill>
            <a:latin typeface="+mn-lt"/>
          </a:endParaRPr>
        </a:p>
      </dgm:t>
    </dgm:pt>
    <dgm:pt modelId="{D0162F2A-9199-4FA1-83D8-12195825413A}">
      <dgm:prSet phldrT="[Text]" custT="1"/>
      <dgm:spPr/>
      <dgm:t>
        <a:bodyPr/>
        <a:lstStyle/>
        <a:p>
          <a:pPr>
            <a:lnSpc>
              <a:spcPts val="2200"/>
            </a:lnSpc>
          </a:pPr>
          <a:r>
            <a:rPr lang="gu-IN" sz="2400" b="1" dirty="0">
              <a:latin typeface="+mn-lt"/>
              <a:ea typeface="Calibri" panose="020F0502020204030204" pitchFamily="34" charset="0"/>
            </a:rPr>
            <a:t>કેન્દ્ર સરકારની આરોગ્ય યોજના</a:t>
          </a:r>
          <a:endParaRPr lang="en-IN" sz="2400" b="1" dirty="0">
            <a:latin typeface="+mn-lt"/>
          </a:endParaRPr>
        </a:p>
      </dgm:t>
    </dgm:pt>
    <dgm:pt modelId="{EEF378D7-277F-4949-A54E-C9245F9B1A51}" type="parTrans" cxnId="{E8D8507C-1637-49AF-9172-D00B10B35DDD}">
      <dgm:prSet/>
      <dgm:spPr/>
      <dgm:t>
        <a:bodyPr/>
        <a:lstStyle/>
        <a:p>
          <a:endParaRPr lang="en-IN" sz="2400" b="1">
            <a:solidFill>
              <a:srgbClr val="FFFF00"/>
            </a:solidFill>
            <a:latin typeface="+mn-lt"/>
          </a:endParaRPr>
        </a:p>
      </dgm:t>
    </dgm:pt>
    <dgm:pt modelId="{E0935EBF-9F95-4DC3-98D1-82BBB238082F}" type="sibTrans" cxnId="{E8D8507C-1637-49AF-9172-D00B10B35DDD}">
      <dgm:prSet/>
      <dgm:spPr/>
      <dgm:t>
        <a:bodyPr/>
        <a:lstStyle/>
        <a:p>
          <a:endParaRPr lang="en-IN" sz="2400" b="1">
            <a:solidFill>
              <a:srgbClr val="FFFF00"/>
            </a:solidFill>
            <a:latin typeface="+mn-lt"/>
          </a:endParaRPr>
        </a:p>
      </dgm:t>
    </dgm:pt>
    <dgm:pt modelId="{CBBEEC7E-4F75-4900-BFBC-D8A4DCA10ACC}">
      <dgm:prSet phldrT="[Text]" custT="1"/>
      <dgm:spPr/>
      <dgm:t>
        <a:bodyPr/>
        <a:lstStyle/>
        <a:p>
          <a:pPr>
            <a:lnSpc>
              <a:spcPts val="2200"/>
            </a:lnSpc>
          </a:pPr>
          <a:r>
            <a:rPr lang="gu-IN" sz="2400" b="1" dirty="0">
              <a:latin typeface="+mn-lt"/>
              <a:ea typeface="Calibri" panose="020F0502020204030204" pitchFamily="34" charset="0"/>
            </a:rPr>
            <a:t>તબીબી સુવિધાઓ</a:t>
          </a:r>
          <a:endParaRPr lang="en-IN" sz="2400" b="1" dirty="0">
            <a:latin typeface="+mn-lt"/>
          </a:endParaRPr>
        </a:p>
      </dgm:t>
    </dgm:pt>
    <dgm:pt modelId="{BEA5CCBC-823B-4337-A44D-EDEC90767DA7}" type="parTrans" cxnId="{A6F4AEAA-79BC-4333-94B6-8F16C958B180}">
      <dgm:prSet/>
      <dgm:spPr/>
      <dgm:t>
        <a:bodyPr/>
        <a:lstStyle/>
        <a:p>
          <a:endParaRPr lang="en-IN" sz="2400" b="1">
            <a:solidFill>
              <a:srgbClr val="FFFF00"/>
            </a:solidFill>
            <a:latin typeface="+mn-lt"/>
          </a:endParaRPr>
        </a:p>
      </dgm:t>
    </dgm:pt>
    <dgm:pt modelId="{80EE10C8-1B22-4CBB-92D1-36582BF577D7}" type="sibTrans" cxnId="{A6F4AEAA-79BC-4333-94B6-8F16C958B180}">
      <dgm:prSet/>
      <dgm:spPr/>
      <dgm:t>
        <a:bodyPr/>
        <a:lstStyle/>
        <a:p>
          <a:endParaRPr lang="en-IN" sz="2400" b="1">
            <a:solidFill>
              <a:srgbClr val="FFFF00"/>
            </a:solidFill>
            <a:latin typeface="+mn-lt"/>
          </a:endParaRPr>
        </a:p>
      </dgm:t>
    </dgm:pt>
    <dgm:pt modelId="{1FA22E5A-C1A2-4349-9940-C90A2871B23E}">
      <dgm:prSet phldrT="[Text]" custT="1"/>
      <dgm:spPr/>
      <dgm:t>
        <a:bodyPr/>
        <a:lstStyle/>
        <a:p>
          <a:pPr>
            <a:lnSpc>
              <a:spcPts val="2200"/>
            </a:lnSpc>
          </a:pPr>
          <a:r>
            <a:rPr lang="en-IN" sz="2400" dirty="0" err="1"/>
            <a:t>ગ્રામીણ</a:t>
          </a:r>
          <a:r>
            <a:rPr lang="en-IN" sz="2400" dirty="0"/>
            <a:t> </a:t>
          </a:r>
          <a:r>
            <a:rPr lang="en-IN" sz="2400" dirty="0" err="1"/>
            <a:t>ભંડારણ</a:t>
          </a:r>
          <a:r>
            <a:rPr lang="en-IN" sz="2400" dirty="0"/>
            <a:t> </a:t>
          </a:r>
          <a:r>
            <a:rPr lang="en-IN" sz="2400" dirty="0" err="1"/>
            <a:t>યોજના</a:t>
          </a:r>
          <a:endParaRPr lang="en-IN" sz="2400" b="1" dirty="0">
            <a:latin typeface="+mn-lt"/>
          </a:endParaRPr>
        </a:p>
      </dgm:t>
    </dgm:pt>
    <dgm:pt modelId="{CC444129-A812-4704-9326-7A3C5BC8D2A4}" type="parTrans" cxnId="{FC16FEBF-05F7-44B2-9974-0AA58BA5B802}">
      <dgm:prSet/>
      <dgm:spPr/>
      <dgm:t>
        <a:bodyPr/>
        <a:lstStyle/>
        <a:p>
          <a:endParaRPr lang="en-IN" sz="2400" b="1">
            <a:solidFill>
              <a:srgbClr val="FFFF00"/>
            </a:solidFill>
            <a:latin typeface="+mn-lt"/>
          </a:endParaRPr>
        </a:p>
      </dgm:t>
    </dgm:pt>
    <dgm:pt modelId="{B20FE6EF-46A8-48B5-9B3D-0AF17EEFC22D}" type="sibTrans" cxnId="{FC16FEBF-05F7-44B2-9974-0AA58BA5B802}">
      <dgm:prSet/>
      <dgm:spPr/>
      <dgm:t>
        <a:bodyPr/>
        <a:lstStyle/>
        <a:p>
          <a:endParaRPr lang="en-IN" sz="2400" b="1">
            <a:solidFill>
              <a:srgbClr val="FFFF00"/>
            </a:solidFill>
            <a:latin typeface="+mn-lt"/>
          </a:endParaRPr>
        </a:p>
      </dgm:t>
    </dgm:pt>
    <dgm:pt modelId="{61EB7998-0317-49A4-BB01-7739F2642A52}">
      <dgm:prSet phldrT="[Text]" custT="1"/>
      <dgm:spPr/>
      <dgm:t>
        <a:bodyPr/>
        <a:lstStyle/>
        <a:p>
          <a:pPr>
            <a:lnSpc>
              <a:spcPts val="2200"/>
            </a:lnSpc>
          </a:pPr>
          <a:r>
            <a:rPr lang="en-IN" sz="2400" dirty="0" err="1"/>
            <a:t>કૃષિ</a:t>
          </a:r>
          <a:r>
            <a:rPr lang="en-IN" sz="2400" dirty="0"/>
            <a:t> </a:t>
          </a:r>
          <a:r>
            <a:rPr lang="en-IN" sz="2400" dirty="0" err="1"/>
            <a:t>પેદાશોનો</a:t>
          </a:r>
          <a:r>
            <a:rPr lang="en-IN" sz="2400" dirty="0"/>
            <a:t> </a:t>
          </a:r>
          <a:r>
            <a:rPr lang="en-IN" sz="2400" dirty="0" err="1"/>
            <a:t>વૈજ્ઞાનિક</a:t>
          </a:r>
          <a:r>
            <a:rPr lang="en-IN" sz="2400" dirty="0"/>
            <a:t> </a:t>
          </a:r>
          <a:r>
            <a:rPr lang="en-IN" sz="2400" dirty="0" err="1"/>
            <a:t>રીતે</a:t>
          </a:r>
          <a:r>
            <a:rPr lang="en-IN" sz="2400" dirty="0"/>
            <a:t> </a:t>
          </a:r>
          <a:r>
            <a:rPr lang="en-IN" sz="2400" dirty="0" err="1"/>
            <a:t>સંગ્રહ</a:t>
          </a:r>
          <a:r>
            <a:rPr lang="en-IN" sz="2400" dirty="0"/>
            <a:t> </a:t>
          </a:r>
          <a:r>
            <a:rPr lang="en-IN" sz="2400" dirty="0" err="1"/>
            <a:t>કરવા</a:t>
          </a:r>
          <a:r>
            <a:rPr lang="en-IN" sz="2400" dirty="0"/>
            <a:t> </a:t>
          </a:r>
          <a:r>
            <a:rPr lang="en-IN" sz="2400" dirty="0" err="1"/>
            <a:t>માટે</a:t>
          </a:r>
          <a:endParaRPr lang="en-IN" sz="2400" b="1" dirty="0">
            <a:latin typeface="+mn-lt"/>
          </a:endParaRPr>
        </a:p>
      </dgm:t>
    </dgm:pt>
    <dgm:pt modelId="{2037C804-ED11-4EAC-9BA3-5925D989A892}" type="parTrans" cxnId="{FBDCCA2A-6FA8-4E30-9F80-ECE259E67CDA}">
      <dgm:prSet/>
      <dgm:spPr/>
      <dgm:t>
        <a:bodyPr/>
        <a:lstStyle/>
        <a:p>
          <a:endParaRPr lang="en-IN" sz="2400" b="1">
            <a:solidFill>
              <a:srgbClr val="FFFF00"/>
            </a:solidFill>
            <a:latin typeface="+mn-lt"/>
          </a:endParaRPr>
        </a:p>
      </dgm:t>
    </dgm:pt>
    <dgm:pt modelId="{BB6B03B3-1AD6-44D0-8C14-FC0A0AC1E294}" type="sibTrans" cxnId="{FBDCCA2A-6FA8-4E30-9F80-ECE259E67CDA}">
      <dgm:prSet/>
      <dgm:spPr/>
      <dgm:t>
        <a:bodyPr/>
        <a:lstStyle/>
        <a:p>
          <a:endParaRPr lang="en-IN" sz="2400" b="1">
            <a:solidFill>
              <a:srgbClr val="FFFF00"/>
            </a:solidFill>
            <a:latin typeface="+mn-lt"/>
          </a:endParaRPr>
        </a:p>
      </dgm:t>
    </dgm:pt>
    <dgm:pt modelId="{92A555C1-F393-464C-A8D8-5EC7EA6EF361}">
      <dgm:prSet custT="1"/>
      <dgm:spPr/>
      <dgm:t>
        <a:bodyPr/>
        <a:lstStyle/>
        <a:p>
          <a:r>
            <a:rPr lang="en-IN" sz="2400" dirty="0" err="1"/>
            <a:t>પ્રધાનમંત્રી</a:t>
          </a:r>
          <a:r>
            <a:rPr lang="en-IN" sz="2400" dirty="0"/>
            <a:t> </a:t>
          </a:r>
          <a:r>
            <a:rPr lang="en-IN" sz="2400" dirty="0" err="1"/>
            <a:t>ગ્રામીણ</a:t>
          </a:r>
          <a:r>
            <a:rPr lang="en-IN" sz="2400" dirty="0"/>
            <a:t> </a:t>
          </a:r>
          <a:r>
            <a:rPr lang="en-IN" sz="2400" dirty="0" err="1"/>
            <a:t>આવાસ</a:t>
          </a:r>
          <a:r>
            <a:rPr lang="en-IN" sz="2400" dirty="0"/>
            <a:t> </a:t>
          </a:r>
          <a:r>
            <a:rPr lang="en-IN" sz="2400" dirty="0" err="1"/>
            <a:t>યોજના</a:t>
          </a:r>
          <a:endParaRPr lang="en-CA" sz="2400" b="1" dirty="0">
            <a:latin typeface="+mn-lt"/>
            <a:ea typeface="Calibri" panose="020F0502020204030204" pitchFamily="34" charset="0"/>
            <a:cs typeface="Times New Roman" panose="02020603050405020304" pitchFamily="18" charset="0"/>
          </a:endParaRPr>
        </a:p>
        <a:p>
          <a:r>
            <a:rPr lang="en-CA" sz="2400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   </a:t>
          </a:r>
          <a:r>
            <a:rPr lang="en-IN" sz="2400" dirty="0" err="1"/>
            <a:t>ગ્રામીણ</a:t>
          </a:r>
          <a:r>
            <a:rPr lang="en-IN" sz="2400" dirty="0"/>
            <a:t> </a:t>
          </a:r>
          <a:r>
            <a:rPr lang="en-IN" sz="2400" dirty="0" err="1"/>
            <a:t>વિસ્તારોમાં</a:t>
          </a:r>
          <a:r>
            <a:rPr lang="en-IN" sz="2400" dirty="0"/>
            <a:t> </a:t>
          </a:r>
          <a:r>
            <a:rPr lang="en-IN" sz="2400" dirty="0" err="1"/>
            <a:t>રહેઠાણ</a:t>
          </a:r>
          <a:r>
            <a:rPr lang="en-IN" sz="2400" dirty="0"/>
            <a:t> </a:t>
          </a:r>
          <a:r>
            <a:rPr lang="en-IN" sz="2400" dirty="0" err="1"/>
            <a:t>પૂરું</a:t>
          </a:r>
          <a:r>
            <a:rPr lang="en-IN" sz="2400" dirty="0"/>
            <a:t> </a:t>
          </a:r>
          <a:r>
            <a:rPr lang="en-IN" sz="2400" dirty="0" err="1"/>
            <a:t>પાડવા</a:t>
          </a:r>
          <a:r>
            <a:rPr lang="en-IN" sz="2400" dirty="0"/>
            <a:t> </a:t>
          </a:r>
          <a:r>
            <a:rPr lang="en-IN" sz="2400" dirty="0" err="1"/>
            <a:t>માટે</a:t>
          </a:r>
          <a:endParaRPr lang="en-IN" sz="2400" b="1" dirty="0">
            <a:latin typeface="+mn-lt"/>
          </a:endParaRPr>
        </a:p>
      </dgm:t>
    </dgm:pt>
    <dgm:pt modelId="{D2AFF8E0-A883-46D0-8D4E-1222815B3F18}" type="parTrans" cxnId="{7C4B50A5-8CBE-4C23-A9E4-863032CBB39A}">
      <dgm:prSet/>
      <dgm:spPr/>
      <dgm:t>
        <a:bodyPr/>
        <a:lstStyle/>
        <a:p>
          <a:endParaRPr lang="en-IN" sz="2400" b="1">
            <a:solidFill>
              <a:srgbClr val="FFFF00"/>
            </a:solidFill>
            <a:latin typeface="+mn-lt"/>
          </a:endParaRPr>
        </a:p>
      </dgm:t>
    </dgm:pt>
    <dgm:pt modelId="{DEB1C7C7-0205-483A-9CBA-C0DD43D4CAE5}" type="sibTrans" cxnId="{7C4B50A5-8CBE-4C23-A9E4-863032CBB39A}">
      <dgm:prSet/>
      <dgm:spPr/>
      <dgm:t>
        <a:bodyPr/>
        <a:lstStyle/>
        <a:p>
          <a:endParaRPr lang="en-IN" sz="2400" b="1">
            <a:solidFill>
              <a:srgbClr val="FFFF00"/>
            </a:solidFill>
            <a:latin typeface="+mn-lt"/>
          </a:endParaRPr>
        </a:p>
      </dgm:t>
    </dgm:pt>
    <dgm:pt modelId="{A14A085C-B1E6-4E95-9F1C-E4D5E5052FFC}" type="pres">
      <dgm:prSet presAssocID="{32CD2576-A7FA-48C1-8BAD-5EC42F76131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4FE7BD9-ABF4-49F9-84E2-B922B96458BB}" type="pres">
      <dgm:prSet presAssocID="{4303CFCD-9725-488A-988F-A89D5E864B1C}" presName="comp" presStyleCnt="0"/>
      <dgm:spPr/>
    </dgm:pt>
    <dgm:pt modelId="{1C44B4DB-802E-415D-99F6-36655D56E40B}" type="pres">
      <dgm:prSet presAssocID="{4303CFCD-9725-488A-988F-A89D5E864B1C}" presName="box" presStyleLbl="node1" presStyleIdx="0" presStyleCnt="4" custLinFactNeighborX="-2830" custLinFactNeighborY="-60613"/>
      <dgm:spPr/>
      <dgm:t>
        <a:bodyPr/>
        <a:lstStyle/>
        <a:p>
          <a:endParaRPr lang="en-US"/>
        </a:p>
      </dgm:t>
    </dgm:pt>
    <dgm:pt modelId="{33846AEF-BE8B-4345-AD43-37D3526E1E2E}" type="pres">
      <dgm:prSet presAssocID="{4303CFCD-9725-488A-988F-A89D5E864B1C}" presName="img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266570E8-2E11-47B0-A755-294794EF65A9}" type="pres">
      <dgm:prSet presAssocID="{4303CFCD-9725-488A-988F-A89D5E864B1C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416C73-66BC-427C-A883-B357E193CF3B}" type="pres">
      <dgm:prSet presAssocID="{BE2EB965-5306-49B0-A37E-776AB4F9A48B}" presName="spacer" presStyleCnt="0"/>
      <dgm:spPr/>
    </dgm:pt>
    <dgm:pt modelId="{AEDA22BD-544F-4DC9-9C1F-70CFC80A83C4}" type="pres">
      <dgm:prSet presAssocID="{D0162F2A-9199-4FA1-83D8-12195825413A}" presName="comp" presStyleCnt="0"/>
      <dgm:spPr/>
    </dgm:pt>
    <dgm:pt modelId="{7D52F4F8-13D0-4FF2-B22F-0CDC71FDCFA4}" type="pres">
      <dgm:prSet presAssocID="{D0162F2A-9199-4FA1-83D8-12195825413A}" presName="box" presStyleLbl="node1" presStyleIdx="1" presStyleCnt="4"/>
      <dgm:spPr/>
      <dgm:t>
        <a:bodyPr/>
        <a:lstStyle/>
        <a:p>
          <a:endParaRPr lang="en-US"/>
        </a:p>
      </dgm:t>
    </dgm:pt>
    <dgm:pt modelId="{50A3DB76-A289-41D2-A79E-02D811F21106}" type="pres">
      <dgm:prSet presAssocID="{D0162F2A-9199-4FA1-83D8-12195825413A}" presName="img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F3EC9ACE-B0A7-4FD7-8258-983C435079CD}" type="pres">
      <dgm:prSet presAssocID="{D0162F2A-9199-4FA1-83D8-12195825413A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81A96C-BA83-429F-8D4B-4CFA40B048A0}" type="pres">
      <dgm:prSet presAssocID="{E0935EBF-9F95-4DC3-98D1-82BBB238082F}" presName="spacer" presStyleCnt="0"/>
      <dgm:spPr/>
    </dgm:pt>
    <dgm:pt modelId="{177CAAE7-B1C5-423C-963D-3DB10ADE604D}" type="pres">
      <dgm:prSet presAssocID="{1FA22E5A-C1A2-4349-9940-C90A2871B23E}" presName="comp" presStyleCnt="0"/>
      <dgm:spPr/>
    </dgm:pt>
    <dgm:pt modelId="{41933DFD-43D1-4BCD-A8F0-85B094A4F772}" type="pres">
      <dgm:prSet presAssocID="{1FA22E5A-C1A2-4349-9940-C90A2871B23E}" presName="box" presStyleLbl="node1" presStyleIdx="2" presStyleCnt="4"/>
      <dgm:spPr/>
      <dgm:t>
        <a:bodyPr/>
        <a:lstStyle/>
        <a:p>
          <a:endParaRPr lang="en-US"/>
        </a:p>
      </dgm:t>
    </dgm:pt>
    <dgm:pt modelId="{1D246962-AB2E-4A3C-96CC-5B2D59432764}" type="pres">
      <dgm:prSet presAssocID="{1FA22E5A-C1A2-4349-9940-C90A2871B23E}" presName="img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09343FD-E7B8-4EF0-8146-D1AADC0628AE}" type="pres">
      <dgm:prSet presAssocID="{1FA22E5A-C1A2-4349-9940-C90A2871B23E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260387-57CC-4E5C-ADC5-4800ABBBBC78}" type="pres">
      <dgm:prSet presAssocID="{B20FE6EF-46A8-48B5-9B3D-0AF17EEFC22D}" presName="spacer" presStyleCnt="0"/>
      <dgm:spPr/>
    </dgm:pt>
    <dgm:pt modelId="{5DB1C165-DEE9-458F-8F06-4D6779446C21}" type="pres">
      <dgm:prSet presAssocID="{92A555C1-F393-464C-A8D8-5EC7EA6EF361}" presName="comp" presStyleCnt="0"/>
      <dgm:spPr/>
    </dgm:pt>
    <dgm:pt modelId="{60AD03FE-DDC8-4D15-A0F0-2D15F1B7AB27}" type="pres">
      <dgm:prSet presAssocID="{92A555C1-F393-464C-A8D8-5EC7EA6EF361}" presName="box" presStyleLbl="node1" presStyleIdx="3" presStyleCnt="4"/>
      <dgm:spPr/>
      <dgm:t>
        <a:bodyPr/>
        <a:lstStyle/>
        <a:p>
          <a:endParaRPr lang="en-US"/>
        </a:p>
      </dgm:t>
    </dgm:pt>
    <dgm:pt modelId="{AB2F6ADB-4B6C-412C-9DAA-96C5B908E078}" type="pres">
      <dgm:prSet presAssocID="{92A555C1-F393-464C-A8D8-5EC7EA6EF361}" presName="img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9EDE090D-329A-4785-9ED8-E4F6079A15CE}" type="pres">
      <dgm:prSet presAssocID="{92A555C1-F393-464C-A8D8-5EC7EA6EF361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3614A8D-6BCA-4C6A-B2E5-80F624CB599E}" type="presOf" srcId="{1FA22E5A-C1A2-4349-9940-C90A2871B23E}" destId="{F09343FD-E7B8-4EF0-8146-D1AADC0628AE}" srcOrd="1" destOrd="0" presId="urn:microsoft.com/office/officeart/2005/8/layout/vList4#1"/>
    <dgm:cxn modelId="{B05B5579-74C1-4381-A145-D0B61929851C}" type="presOf" srcId="{61EB7998-0317-49A4-BB01-7739F2642A52}" destId="{F09343FD-E7B8-4EF0-8146-D1AADC0628AE}" srcOrd="1" destOrd="1" presId="urn:microsoft.com/office/officeart/2005/8/layout/vList4#1"/>
    <dgm:cxn modelId="{F9A1778F-EB2D-4C23-91A0-1E8155ECD17C}" type="presOf" srcId="{4303CFCD-9725-488A-988F-A89D5E864B1C}" destId="{1C44B4DB-802E-415D-99F6-36655D56E40B}" srcOrd="0" destOrd="0" presId="urn:microsoft.com/office/officeart/2005/8/layout/vList4#1"/>
    <dgm:cxn modelId="{3991964E-E1C9-458A-8AD1-A8A69880C3BA}" type="presOf" srcId="{61EB7998-0317-49A4-BB01-7739F2642A52}" destId="{41933DFD-43D1-4BCD-A8F0-85B094A4F772}" srcOrd="0" destOrd="1" presId="urn:microsoft.com/office/officeart/2005/8/layout/vList4#1"/>
    <dgm:cxn modelId="{A956DD4A-1F1A-4E1C-A718-91275581177E}" type="presOf" srcId="{7EE08A8E-6E84-4A71-A1EA-A00E4A99F240}" destId="{1C44B4DB-802E-415D-99F6-36655D56E40B}" srcOrd="0" destOrd="1" presId="urn:microsoft.com/office/officeart/2005/8/layout/vList4#1"/>
    <dgm:cxn modelId="{08C2AFDF-C86B-455B-9C3E-72A14810D344}" type="presOf" srcId="{1FA22E5A-C1A2-4349-9940-C90A2871B23E}" destId="{41933DFD-43D1-4BCD-A8F0-85B094A4F772}" srcOrd="0" destOrd="0" presId="urn:microsoft.com/office/officeart/2005/8/layout/vList4#1"/>
    <dgm:cxn modelId="{54376E1B-1035-4E91-9BE0-AF661D36D0B3}" type="presOf" srcId="{D0162F2A-9199-4FA1-83D8-12195825413A}" destId="{F3EC9ACE-B0A7-4FD7-8258-983C435079CD}" srcOrd="1" destOrd="0" presId="urn:microsoft.com/office/officeart/2005/8/layout/vList4#1"/>
    <dgm:cxn modelId="{FE1745B6-5EFA-413C-9BF5-BD0E319D763E}" type="presOf" srcId="{4303CFCD-9725-488A-988F-A89D5E864B1C}" destId="{266570E8-2E11-47B0-A755-294794EF65A9}" srcOrd="1" destOrd="0" presId="urn:microsoft.com/office/officeart/2005/8/layout/vList4#1"/>
    <dgm:cxn modelId="{A6F4AEAA-79BC-4333-94B6-8F16C958B180}" srcId="{D0162F2A-9199-4FA1-83D8-12195825413A}" destId="{CBBEEC7E-4F75-4900-BFBC-D8A4DCA10ACC}" srcOrd="0" destOrd="0" parTransId="{BEA5CCBC-823B-4337-A44D-EDEC90767DA7}" sibTransId="{80EE10C8-1B22-4CBB-92D1-36582BF577D7}"/>
    <dgm:cxn modelId="{7ACA7263-4A67-4115-B160-688D12221FCD}" type="presOf" srcId="{7EE08A8E-6E84-4A71-A1EA-A00E4A99F240}" destId="{266570E8-2E11-47B0-A755-294794EF65A9}" srcOrd="1" destOrd="1" presId="urn:microsoft.com/office/officeart/2005/8/layout/vList4#1"/>
    <dgm:cxn modelId="{0D3DB4EE-9D7B-4678-8B8E-CA59E722E547}" type="presOf" srcId="{CBBEEC7E-4F75-4900-BFBC-D8A4DCA10ACC}" destId="{7D52F4F8-13D0-4FF2-B22F-0CDC71FDCFA4}" srcOrd="0" destOrd="1" presId="urn:microsoft.com/office/officeart/2005/8/layout/vList4#1"/>
    <dgm:cxn modelId="{FC16FEBF-05F7-44B2-9974-0AA58BA5B802}" srcId="{32CD2576-A7FA-48C1-8BAD-5EC42F76131D}" destId="{1FA22E5A-C1A2-4349-9940-C90A2871B23E}" srcOrd="2" destOrd="0" parTransId="{CC444129-A812-4704-9326-7A3C5BC8D2A4}" sibTransId="{B20FE6EF-46A8-48B5-9B3D-0AF17EEFC22D}"/>
    <dgm:cxn modelId="{6FDACA8C-7983-4615-B125-2C33EE46C10A}" srcId="{32CD2576-A7FA-48C1-8BAD-5EC42F76131D}" destId="{4303CFCD-9725-488A-988F-A89D5E864B1C}" srcOrd="0" destOrd="0" parTransId="{5298ACCB-DC84-42CF-AB43-6BB0F73E8F10}" sibTransId="{BE2EB965-5306-49B0-A37E-776AB4F9A48B}"/>
    <dgm:cxn modelId="{3BCF2335-4B71-4F4F-A0EF-26E3AB2149DB}" srcId="{4303CFCD-9725-488A-988F-A89D5E864B1C}" destId="{7EE08A8E-6E84-4A71-A1EA-A00E4A99F240}" srcOrd="0" destOrd="0" parTransId="{C64F2CCA-C345-47B8-98C4-B6C5BBA51A3A}" sibTransId="{FF9BF186-E3CB-43F0-B7CD-72BC461F2D1A}"/>
    <dgm:cxn modelId="{5D160704-43A0-4347-BD34-71F002D23ED9}" type="presOf" srcId="{92A555C1-F393-464C-A8D8-5EC7EA6EF361}" destId="{9EDE090D-329A-4785-9ED8-E4F6079A15CE}" srcOrd="1" destOrd="0" presId="urn:microsoft.com/office/officeart/2005/8/layout/vList4#1"/>
    <dgm:cxn modelId="{FBDCCA2A-6FA8-4E30-9F80-ECE259E67CDA}" srcId="{1FA22E5A-C1A2-4349-9940-C90A2871B23E}" destId="{61EB7998-0317-49A4-BB01-7739F2642A52}" srcOrd="0" destOrd="0" parTransId="{2037C804-ED11-4EAC-9BA3-5925D989A892}" sibTransId="{BB6B03B3-1AD6-44D0-8C14-FC0A0AC1E294}"/>
    <dgm:cxn modelId="{7C4B50A5-8CBE-4C23-A9E4-863032CBB39A}" srcId="{32CD2576-A7FA-48C1-8BAD-5EC42F76131D}" destId="{92A555C1-F393-464C-A8D8-5EC7EA6EF361}" srcOrd="3" destOrd="0" parTransId="{D2AFF8E0-A883-46D0-8D4E-1222815B3F18}" sibTransId="{DEB1C7C7-0205-483A-9CBA-C0DD43D4CAE5}"/>
    <dgm:cxn modelId="{9601023A-F87E-49D1-8A3C-1517A12FFC29}" type="presOf" srcId="{CBBEEC7E-4F75-4900-BFBC-D8A4DCA10ACC}" destId="{F3EC9ACE-B0A7-4FD7-8258-983C435079CD}" srcOrd="1" destOrd="1" presId="urn:microsoft.com/office/officeart/2005/8/layout/vList4#1"/>
    <dgm:cxn modelId="{D6066B1A-691A-496C-975E-4F5FA1985442}" type="presOf" srcId="{92A555C1-F393-464C-A8D8-5EC7EA6EF361}" destId="{60AD03FE-DDC8-4D15-A0F0-2D15F1B7AB27}" srcOrd="0" destOrd="0" presId="urn:microsoft.com/office/officeart/2005/8/layout/vList4#1"/>
    <dgm:cxn modelId="{75DC0FA4-1C97-49BE-9F7E-01DEE7BD69D6}" type="presOf" srcId="{32CD2576-A7FA-48C1-8BAD-5EC42F76131D}" destId="{A14A085C-B1E6-4E95-9F1C-E4D5E5052FFC}" srcOrd="0" destOrd="0" presId="urn:microsoft.com/office/officeart/2005/8/layout/vList4#1"/>
    <dgm:cxn modelId="{E8D8507C-1637-49AF-9172-D00B10B35DDD}" srcId="{32CD2576-A7FA-48C1-8BAD-5EC42F76131D}" destId="{D0162F2A-9199-4FA1-83D8-12195825413A}" srcOrd="1" destOrd="0" parTransId="{EEF378D7-277F-4949-A54E-C9245F9B1A51}" sibTransId="{E0935EBF-9F95-4DC3-98D1-82BBB238082F}"/>
    <dgm:cxn modelId="{847D4733-5FB9-4006-9E5A-5E1019FC1873}" type="presOf" srcId="{D0162F2A-9199-4FA1-83D8-12195825413A}" destId="{7D52F4F8-13D0-4FF2-B22F-0CDC71FDCFA4}" srcOrd="0" destOrd="0" presId="urn:microsoft.com/office/officeart/2005/8/layout/vList4#1"/>
    <dgm:cxn modelId="{2B14E3A8-D335-4B33-84D3-9E3C45E41CF9}" type="presParOf" srcId="{A14A085C-B1E6-4E95-9F1C-E4D5E5052FFC}" destId="{B4FE7BD9-ABF4-49F9-84E2-B922B96458BB}" srcOrd="0" destOrd="0" presId="urn:microsoft.com/office/officeart/2005/8/layout/vList4#1"/>
    <dgm:cxn modelId="{98F0F25C-FC1B-46A8-949A-18182030FA25}" type="presParOf" srcId="{B4FE7BD9-ABF4-49F9-84E2-B922B96458BB}" destId="{1C44B4DB-802E-415D-99F6-36655D56E40B}" srcOrd="0" destOrd="0" presId="urn:microsoft.com/office/officeart/2005/8/layout/vList4#1"/>
    <dgm:cxn modelId="{86396C7C-68D7-491B-A642-2BBDB4802EED}" type="presParOf" srcId="{B4FE7BD9-ABF4-49F9-84E2-B922B96458BB}" destId="{33846AEF-BE8B-4345-AD43-37D3526E1E2E}" srcOrd="1" destOrd="0" presId="urn:microsoft.com/office/officeart/2005/8/layout/vList4#1"/>
    <dgm:cxn modelId="{DF0CFDA9-E862-4925-910E-FB3AAC3D58BB}" type="presParOf" srcId="{B4FE7BD9-ABF4-49F9-84E2-B922B96458BB}" destId="{266570E8-2E11-47B0-A755-294794EF65A9}" srcOrd="2" destOrd="0" presId="urn:microsoft.com/office/officeart/2005/8/layout/vList4#1"/>
    <dgm:cxn modelId="{7454A4E2-7695-43F1-A180-7C0AC3D0BAE3}" type="presParOf" srcId="{A14A085C-B1E6-4E95-9F1C-E4D5E5052FFC}" destId="{6F416C73-66BC-427C-A883-B357E193CF3B}" srcOrd="1" destOrd="0" presId="urn:microsoft.com/office/officeart/2005/8/layout/vList4#1"/>
    <dgm:cxn modelId="{4AD9697B-2F1A-4741-A25B-8EDFC5ED4422}" type="presParOf" srcId="{A14A085C-B1E6-4E95-9F1C-E4D5E5052FFC}" destId="{AEDA22BD-544F-4DC9-9C1F-70CFC80A83C4}" srcOrd="2" destOrd="0" presId="urn:microsoft.com/office/officeart/2005/8/layout/vList4#1"/>
    <dgm:cxn modelId="{58C2DC6E-CCD1-4BF8-B08F-22735C0C25D3}" type="presParOf" srcId="{AEDA22BD-544F-4DC9-9C1F-70CFC80A83C4}" destId="{7D52F4F8-13D0-4FF2-B22F-0CDC71FDCFA4}" srcOrd="0" destOrd="0" presId="urn:microsoft.com/office/officeart/2005/8/layout/vList4#1"/>
    <dgm:cxn modelId="{7576E8E5-C997-4D31-B245-9E7639AFCC92}" type="presParOf" srcId="{AEDA22BD-544F-4DC9-9C1F-70CFC80A83C4}" destId="{50A3DB76-A289-41D2-A79E-02D811F21106}" srcOrd="1" destOrd="0" presId="urn:microsoft.com/office/officeart/2005/8/layout/vList4#1"/>
    <dgm:cxn modelId="{3904A6E4-C316-4E00-B8E0-A20AC794DA7D}" type="presParOf" srcId="{AEDA22BD-544F-4DC9-9C1F-70CFC80A83C4}" destId="{F3EC9ACE-B0A7-4FD7-8258-983C435079CD}" srcOrd="2" destOrd="0" presId="urn:microsoft.com/office/officeart/2005/8/layout/vList4#1"/>
    <dgm:cxn modelId="{A372CE48-B88C-4B04-9B3B-33FBBDC6F2F4}" type="presParOf" srcId="{A14A085C-B1E6-4E95-9F1C-E4D5E5052FFC}" destId="{D581A96C-BA83-429F-8D4B-4CFA40B048A0}" srcOrd="3" destOrd="0" presId="urn:microsoft.com/office/officeart/2005/8/layout/vList4#1"/>
    <dgm:cxn modelId="{DB5498D4-1638-40D5-BFA6-6C5CD2C37FB8}" type="presParOf" srcId="{A14A085C-B1E6-4E95-9F1C-E4D5E5052FFC}" destId="{177CAAE7-B1C5-423C-963D-3DB10ADE604D}" srcOrd="4" destOrd="0" presId="urn:microsoft.com/office/officeart/2005/8/layout/vList4#1"/>
    <dgm:cxn modelId="{4678F8A2-7102-49CC-887D-1F83B2D8D24A}" type="presParOf" srcId="{177CAAE7-B1C5-423C-963D-3DB10ADE604D}" destId="{41933DFD-43D1-4BCD-A8F0-85B094A4F772}" srcOrd="0" destOrd="0" presId="urn:microsoft.com/office/officeart/2005/8/layout/vList4#1"/>
    <dgm:cxn modelId="{6E965849-BEC7-4BE8-BC7F-FFA6E4117473}" type="presParOf" srcId="{177CAAE7-B1C5-423C-963D-3DB10ADE604D}" destId="{1D246962-AB2E-4A3C-96CC-5B2D59432764}" srcOrd="1" destOrd="0" presId="urn:microsoft.com/office/officeart/2005/8/layout/vList4#1"/>
    <dgm:cxn modelId="{94D82EC2-7F74-423C-A5D4-9A445ED1E631}" type="presParOf" srcId="{177CAAE7-B1C5-423C-963D-3DB10ADE604D}" destId="{F09343FD-E7B8-4EF0-8146-D1AADC0628AE}" srcOrd="2" destOrd="0" presId="urn:microsoft.com/office/officeart/2005/8/layout/vList4#1"/>
    <dgm:cxn modelId="{98BCCD9F-B607-42FB-9C37-445A5B6DF4FD}" type="presParOf" srcId="{A14A085C-B1E6-4E95-9F1C-E4D5E5052FFC}" destId="{EF260387-57CC-4E5C-ADC5-4800ABBBBC78}" srcOrd="5" destOrd="0" presId="urn:microsoft.com/office/officeart/2005/8/layout/vList4#1"/>
    <dgm:cxn modelId="{9565AF2E-5E39-465A-80E5-2F0C29E6BFED}" type="presParOf" srcId="{A14A085C-B1E6-4E95-9F1C-E4D5E5052FFC}" destId="{5DB1C165-DEE9-458F-8F06-4D6779446C21}" srcOrd="6" destOrd="0" presId="urn:microsoft.com/office/officeart/2005/8/layout/vList4#1"/>
    <dgm:cxn modelId="{33F19147-01EF-4241-BADC-A30551B047CF}" type="presParOf" srcId="{5DB1C165-DEE9-458F-8F06-4D6779446C21}" destId="{60AD03FE-DDC8-4D15-A0F0-2D15F1B7AB27}" srcOrd="0" destOrd="0" presId="urn:microsoft.com/office/officeart/2005/8/layout/vList4#1"/>
    <dgm:cxn modelId="{CA6C47FB-6BE1-4F98-AA0F-C2930705B8F0}" type="presParOf" srcId="{5DB1C165-DEE9-458F-8F06-4D6779446C21}" destId="{AB2F6ADB-4B6C-412C-9DAA-96C5B908E078}" srcOrd="1" destOrd="0" presId="urn:microsoft.com/office/officeart/2005/8/layout/vList4#1"/>
    <dgm:cxn modelId="{E114AF13-A1BF-479D-9127-5F6EF55770EC}" type="presParOf" srcId="{5DB1C165-DEE9-458F-8F06-4D6779446C21}" destId="{9EDE090D-329A-4785-9ED8-E4F6079A15CE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85BC75-E66A-41DB-AC74-DCF59E2F710F}">
      <dsp:nvSpPr>
        <dsp:cNvPr id="0" name=""/>
        <dsp:cNvSpPr/>
      </dsp:nvSpPr>
      <dsp:spPr>
        <a:xfrm>
          <a:off x="10994" y="298152"/>
          <a:ext cx="2177191" cy="3865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1" i="1" kern="1200" dirty="0">
              <a:solidFill>
                <a:schemeClr val="tx1"/>
              </a:solidFill>
            </a:rPr>
            <a:t>લોકશાહી પોતાના બધા નાગરિકોને સમાનતા સુનિશ્ચિત કરે છે.</a:t>
          </a:r>
          <a:endParaRPr lang="en-US" sz="2400" b="1" i="1" kern="1200" dirty="0">
            <a:solidFill>
              <a:schemeClr val="tx1"/>
            </a:solidFill>
            <a:cs typeface="Times New Roman" panose="02020603050405020304" pitchFamily="18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400" b="1" i="1" kern="1200" dirty="0">
            <a:solidFill>
              <a:schemeClr val="tx1"/>
            </a:solidFill>
          </a:endParaRPr>
        </a:p>
      </dsp:txBody>
      <dsp:txXfrm>
        <a:off x="74762" y="361920"/>
        <a:ext cx="2049655" cy="3737748"/>
      </dsp:txXfrm>
    </dsp:sp>
    <dsp:sp modelId="{AE4726F9-6104-439A-8D2E-CB19DF5956D3}">
      <dsp:nvSpPr>
        <dsp:cNvPr id="0" name=""/>
        <dsp:cNvSpPr/>
      </dsp:nvSpPr>
      <dsp:spPr>
        <a:xfrm>
          <a:off x="2405905" y="1960822"/>
          <a:ext cx="461564" cy="5399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400" b="1" i="1" kern="1200">
            <a:solidFill>
              <a:schemeClr val="tx1"/>
            </a:solidFill>
          </a:endParaRPr>
        </a:p>
      </dsp:txBody>
      <dsp:txXfrm>
        <a:off x="2405905" y="2068811"/>
        <a:ext cx="323095" cy="323965"/>
      </dsp:txXfrm>
    </dsp:sp>
    <dsp:sp modelId="{12417E33-E5A9-4DC2-975D-C5C48DC41B32}">
      <dsp:nvSpPr>
        <dsp:cNvPr id="0" name=""/>
        <dsp:cNvSpPr/>
      </dsp:nvSpPr>
      <dsp:spPr>
        <a:xfrm>
          <a:off x="3059062" y="298152"/>
          <a:ext cx="2177191" cy="3865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1" i="1" kern="1200" dirty="0">
              <a:solidFill>
                <a:schemeClr val="tx1"/>
              </a:solidFill>
              <a:latin typeface="+mn-lt"/>
            </a:rPr>
            <a:t>બંધારણમાં અનેક જોગવાઈઓ સમાવાયેલ છે.</a:t>
          </a:r>
          <a:endParaRPr lang="en-US" sz="2400" b="1" i="1" kern="1200" dirty="0">
            <a:solidFill>
              <a:schemeClr val="tx1"/>
            </a:solidFill>
            <a:latin typeface="+mn-lt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400" b="1" i="1" kern="1200" dirty="0">
            <a:solidFill>
              <a:schemeClr val="tx1"/>
            </a:solidFill>
          </a:endParaRPr>
        </a:p>
      </dsp:txBody>
      <dsp:txXfrm>
        <a:off x="3122830" y="361920"/>
        <a:ext cx="2049655" cy="3737748"/>
      </dsp:txXfrm>
    </dsp:sp>
    <dsp:sp modelId="{04C7881A-40F7-461F-83E8-065DD4CA7B24}">
      <dsp:nvSpPr>
        <dsp:cNvPr id="0" name=""/>
        <dsp:cNvSpPr/>
      </dsp:nvSpPr>
      <dsp:spPr>
        <a:xfrm>
          <a:off x="5453973" y="1960822"/>
          <a:ext cx="461564" cy="5399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400" b="1" i="1" kern="1200">
            <a:solidFill>
              <a:schemeClr val="tx1"/>
            </a:solidFill>
          </a:endParaRPr>
        </a:p>
      </dsp:txBody>
      <dsp:txXfrm>
        <a:off x="5453973" y="2068811"/>
        <a:ext cx="323095" cy="323965"/>
      </dsp:txXfrm>
    </dsp:sp>
    <dsp:sp modelId="{79EDD29D-639D-46EB-85BF-01EBD0CCA5D1}">
      <dsp:nvSpPr>
        <dsp:cNvPr id="0" name=""/>
        <dsp:cNvSpPr/>
      </dsp:nvSpPr>
      <dsp:spPr>
        <a:xfrm>
          <a:off x="6107131" y="298152"/>
          <a:ext cx="2334994" cy="38652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1" i="1" kern="1200" dirty="0">
              <a:solidFill>
                <a:schemeClr val="tx1"/>
              </a:solidFill>
              <a:latin typeface="+mn-lt"/>
            </a:rPr>
            <a:t>ભારતીય બંધારણ ખાતરી કરે છે કે આ દેશના દરેક વ્યક્તિ સાથે સમાન વ્યવહાર કરવામાં આવે.</a:t>
          </a:r>
          <a:endParaRPr lang="en-IN" sz="2800" b="1" i="1" kern="1200" dirty="0">
            <a:solidFill>
              <a:schemeClr val="tx1"/>
            </a:solidFill>
          </a:endParaRPr>
        </a:p>
      </dsp:txBody>
      <dsp:txXfrm>
        <a:off x="6175521" y="366542"/>
        <a:ext cx="2198214" cy="37285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3269EE-B4E5-47FB-A741-1FA0DFC59D07}">
      <dsp:nvSpPr>
        <dsp:cNvPr id="0" name=""/>
        <dsp:cNvSpPr/>
      </dsp:nvSpPr>
      <dsp:spPr>
        <a:xfrm>
          <a:off x="0" y="0"/>
          <a:ext cx="7509532" cy="1232654"/>
        </a:xfrm>
        <a:prstGeom prst="rect">
          <a:avLst/>
        </a:prstGeom>
        <a:gradFill rotWithShape="0">
          <a:gsLst>
            <a:gs pos="0">
              <a:schemeClr val="bg2">
                <a:lumMod val="5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1" kern="1200" dirty="0">
              <a:solidFill>
                <a:schemeClr val="bg1"/>
              </a:solidFill>
            </a:rPr>
            <a:t>1. સામાન્ય માણસથી લઈને રાષ્ટ્રપતિ સુધી — સૌએ દેશના કાયદાઓનું પાલન કરવું પડે છે</a:t>
          </a:r>
          <a:r>
            <a:rPr lang="en-US" sz="2400" b="1" kern="1200" dirty="0">
              <a:solidFill>
                <a:schemeClr val="bg1"/>
              </a:solidFill>
            </a:rPr>
            <a:t>.</a:t>
          </a:r>
          <a:endParaRPr lang="en-IN" sz="2400" b="1" kern="1200" dirty="0">
            <a:solidFill>
              <a:schemeClr val="bg1"/>
            </a:solidFill>
          </a:endParaRPr>
        </a:p>
      </dsp:txBody>
      <dsp:txXfrm>
        <a:off x="0" y="0"/>
        <a:ext cx="7509532" cy="1232654"/>
      </dsp:txXfrm>
    </dsp:sp>
    <dsp:sp modelId="{16327083-CEDF-47AA-98DA-21D43D0B54E6}">
      <dsp:nvSpPr>
        <dsp:cNvPr id="0" name=""/>
        <dsp:cNvSpPr/>
      </dsp:nvSpPr>
      <dsp:spPr>
        <a:xfrm>
          <a:off x="1027938" y="1312219"/>
          <a:ext cx="5401963" cy="1232654"/>
        </a:xfrm>
        <a:prstGeom prst="rect">
          <a:avLst/>
        </a:prstGeom>
        <a:gradFill rotWithShape="0">
          <a:gsLst>
            <a:gs pos="0">
              <a:schemeClr val="bg2">
                <a:lumMod val="5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1" kern="1200" dirty="0">
              <a:solidFill>
                <a:schemeClr val="bg1"/>
              </a:solidFill>
            </a:rPr>
            <a:t>2. ધર્મ, જાતિ, લિંગ વગેરેના આધારે કોઈ ભેદભાવ કરવો નહીં.</a:t>
          </a:r>
          <a:endParaRPr lang="en-IN" sz="2400" b="1" kern="1200" dirty="0">
            <a:solidFill>
              <a:schemeClr val="bg1"/>
            </a:solidFill>
          </a:endParaRPr>
        </a:p>
      </dsp:txBody>
      <dsp:txXfrm>
        <a:off x="1027938" y="1312219"/>
        <a:ext cx="5401963" cy="1232654"/>
      </dsp:txXfrm>
    </dsp:sp>
    <dsp:sp modelId="{39E21BBC-1C0D-4F89-B1A1-52E7BAF015D3}">
      <dsp:nvSpPr>
        <dsp:cNvPr id="0" name=""/>
        <dsp:cNvSpPr/>
      </dsp:nvSpPr>
      <dsp:spPr>
        <a:xfrm>
          <a:off x="545066" y="2591136"/>
          <a:ext cx="6419399" cy="1232654"/>
        </a:xfrm>
        <a:prstGeom prst="rect">
          <a:avLst/>
        </a:prstGeom>
        <a:gradFill rotWithShape="0">
          <a:gsLst>
            <a:gs pos="0">
              <a:schemeClr val="bg2">
                <a:lumMod val="5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1" kern="1200" dirty="0">
              <a:solidFill>
                <a:schemeClr val="bg1"/>
              </a:solidFill>
            </a:rPr>
            <a:t>3. દેશમાં ક્યાંય પણ જવાની અને જાહેર સુવિધાઓનો ઉપયોગ કરવાની સ્વતંત્રતા.</a:t>
          </a:r>
          <a:endParaRPr lang="en-IN" sz="2400" b="1" kern="1200" dirty="0">
            <a:solidFill>
              <a:schemeClr val="bg1"/>
            </a:solidFill>
          </a:endParaRPr>
        </a:p>
      </dsp:txBody>
      <dsp:txXfrm>
        <a:off x="545066" y="2591136"/>
        <a:ext cx="6419399" cy="1232654"/>
      </dsp:txXfrm>
    </dsp:sp>
    <dsp:sp modelId="{5396E1C9-F455-4BF8-88EB-136ED36C6E56}">
      <dsp:nvSpPr>
        <dsp:cNvPr id="0" name=""/>
        <dsp:cNvSpPr/>
      </dsp:nvSpPr>
      <dsp:spPr>
        <a:xfrm>
          <a:off x="506986" y="3885423"/>
          <a:ext cx="6495559" cy="1232654"/>
        </a:xfrm>
        <a:prstGeom prst="rect">
          <a:avLst/>
        </a:prstGeom>
        <a:gradFill rotWithShape="0">
          <a:gsLst>
            <a:gs pos="0">
              <a:schemeClr val="bg2">
                <a:lumMod val="5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1" kern="1200" dirty="0">
              <a:solidFill>
                <a:schemeClr val="bg1"/>
              </a:solidFill>
            </a:rPr>
            <a:t>4. અસ્પૃશ્યતા રદ કરવામાં આવી છે.</a:t>
          </a:r>
          <a:endParaRPr lang="en-US" sz="2400" b="1" kern="1200" dirty="0">
            <a:solidFill>
              <a:schemeClr val="bg1"/>
            </a:solidFill>
          </a:endParaRPr>
        </a:p>
      </dsp:txBody>
      <dsp:txXfrm>
        <a:off x="506986" y="3885423"/>
        <a:ext cx="6495559" cy="12326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44B4DB-802E-415D-99F6-36655D56E40B}">
      <dsp:nvSpPr>
        <dsp:cNvPr id="0" name=""/>
        <dsp:cNvSpPr/>
      </dsp:nvSpPr>
      <dsp:spPr>
        <a:xfrm>
          <a:off x="0" y="0"/>
          <a:ext cx="8168113" cy="1140386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ts val="22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1" kern="1200" dirty="0">
              <a:latin typeface="+mn-lt"/>
              <a:ea typeface="Calibri" panose="020F0502020204030204" pitchFamily="34" charset="0"/>
            </a:rPr>
            <a:t>રાષ્ટ્રીય સાક્ષરતા મિશન કાર્યક્રમ</a:t>
          </a:r>
          <a:endParaRPr lang="en-IN" sz="2400" b="1" kern="1200" dirty="0">
            <a:latin typeface="+mn-lt"/>
          </a:endParaRPr>
        </a:p>
        <a:p>
          <a:pPr marL="228600" lvl="1" indent="-228600" algn="l" defTabSz="1066800">
            <a:lnSpc>
              <a:spcPts val="22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gu-IN" sz="2400" b="1" kern="1200" dirty="0">
              <a:latin typeface="+mn-lt"/>
              <a:ea typeface="Calibri" panose="020F0502020204030204" pitchFamily="34" charset="0"/>
            </a:rPr>
            <a:t>દરેક વ્યક્તિ વાંચી અને લખી શકે</a:t>
          </a:r>
          <a:endParaRPr lang="en-IN" sz="2400" b="1" kern="1200" dirty="0">
            <a:latin typeface="+mn-lt"/>
          </a:endParaRPr>
        </a:p>
      </dsp:txBody>
      <dsp:txXfrm>
        <a:off x="1747661" y="0"/>
        <a:ext cx="6420451" cy="1140386"/>
      </dsp:txXfrm>
    </dsp:sp>
    <dsp:sp modelId="{33846AEF-BE8B-4345-AD43-37D3526E1E2E}">
      <dsp:nvSpPr>
        <dsp:cNvPr id="0" name=""/>
        <dsp:cNvSpPr/>
      </dsp:nvSpPr>
      <dsp:spPr>
        <a:xfrm>
          <a:off x="114038" y="114038"/>
          <a:ext cx="1633622" cy="91230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52F4F8-13D0-4FF2-B22F-0CDC71FDCFA4}">
      <dsp:nvSpPr>
        <dsp:cNvPr id="0" name=""/>
        <dsp:cNvSpPr/>
      </dsp:nvSpPr>
      <dsp:spPr>
        <a:xfrm>
          <a:off x="0" y="1254424"/>
          <a:ext cx="8168113" cy="1140386"/>
        </a:xfrm>
        <a:prstGeom prst="roundRect">
          <a:avLst>
            <a:gd name="adj" fmla="val 10000"/>
          </a:avLst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ts val="22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1" kern="1200" dirty="0">
              <a:latin typeface="+mn-lt"/>
              <a:ea typeface="Calibri" panose="020F0502020204030204" pitchFamily="34" charset="0"/>
            </a:rPr>
            <a:t>કેન્દ્ર સરકારની આરોગ્ય યોજના</a:t>
          </a:r>
          <a:endParaRPr lang="en-IN" sz="2400" b="1" kern="1200" dirty="0">
            <a:latin typeface="+mn-lt"/>
          </a:endParaRPr>
        </a:p>
        <a:p>
          <a:pPr marL="228600" lvl="1" indent="-228600" algn="l" defTabSz="1066800">
            <a:lnSpc>
              <a:spcPts val="22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gu-IN" sz="2400" b="1" kern="1200" dirty="0">
              <a:latin typeface="+mn-lt"/>
              <a:ea typeface="Calibri" panose="020F0502020204030204" pitchFamily="34" charset="0"/>
            </a:rPr>
            <a:t>તબીબી સુવિધાઓ</a:t>
          </a:r>
          <a:endParaRPr lang="en-IN" sz="2400" b="1" kern="1200" dirty="0">
            <a:latin typeface="+mn-lt"/>
          </a:endParaRPr>
        </a:p>
      </dsp:txBody>
      <dsp:txXfrm>
        <a:off x="1747661" y="1254424"/>
        <a:ext cx="6420451" cy="1140386"/>
      </dsp:txXfrm>
    </dsp:sp>
    <dsp:sp modelId="{50A3DB76-A289-41D2-A79E-02D811F21106}">
      <dsp:nvSpPr>
        <dsp:cNvPr id="0" name=""/>
        <dsp:cNvSpPr/>
      </dsp:nvSpPr>
      <dsp:spPr>
        <a:xfrm>
          <a:off x="114038" y="1368463"/>
          <a:ext cx="1633622" cy="91230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933DFD-43D1-4BCD-A8F0-85B094A4F772}">
      <dsp:nvSpPr>
        <dsp:cNvPr id="0" name=""/>
        <dsp:cNvSpPr/>
      </dsp:nvSpPr>
      <dsp:spPr>
        <a:xfrm>
          <a:off x="0" y="2508849"/>
          <a:ext cx="8168113" cy="1140386"/>
        </a:xfrm>
        <a:prstGeom prst="roundRect">
          <a:avLst>
            <a:gd name="adj" fmla="val 10000"/>
          </a:avLst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ts val="22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 err="1"/>
            <a:t>ગ્રામીણ</a:t>
          </a:r>
          <a:r>
            <a:rPr lang="en-IN" sz="2400" kern="1200" dirty="0"/>
            <a:t> </a:t>
          </a:r>
          <a:r>
            <a:rPr lang="en-IN" sz="2400" kern="1200" dirty="0" err="1"/>
            <a:t>ભંડારણ</a:t>
          </a:r>
          <a:r>
            <a:rPr lang="en-IN" sz="2400" kern="1200" dirty="0"/>
            <a:t> </a:t>
          </a:r>
          <a:r>
            <a:rPr lang="en-IN" sz="2400" kern="1200" dirty="0" err="1"/>
            <a:t>યોજના</a:t>
          </a:r>
          <a:endParaRPr lang="en-IN" sz="2400" b="1" kern="1200" dirty="0">
            <a:latin typeface="+mn-lt"/>
          </a:endParaRPr>
        </a:p>
        <a:p>
          <a:pPr marL="228600" lvl="1" indent="-228600" algn="l" defTabSz="1066800">
            <a:lnSpc>
              <a:spcPts val="22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 err="1"/>
            <a:t>કૃષિ</a:t>
          </a:r>
          <a:r>
            <a:rPr lang="en-IN" sz="2400" kern="1200" dirty="0"/>
            <a:t> </a:t>
          </a:r>
          <a:r>
            <a:rPr lang="en-IN" sz="2400" kern="1200" dirty="0" err="1"/>
            <a:t>પેદાશોનો</a:t>
          </a:r>
          <a:r>
            <a:rPr lang="en-IN" sz="2400" kern="1200" dirty="0"/>
            <a:t> </a:t>
          </a:r>
          <a:r>
            <a:rPr lang="en-IN" sz="2400" kern="1200" dirty="0" err="1"/>
            <a:t>વૈજ્ઞાનિક</a:t>
          </a:r>
          <a:r>
            <a:rPr lang="en-IN" sz="2400" kern="1200" dirty="0"/>
            <a:t> </a:t>
          </a:r>
          <a:r>
            <a:rPr lang="en-IN" sz="2400" kern="1200" dirty="0" err="1"/>
            <a:t>રીતે</a:t>
          </a:r>
          <a:r>
            <a:rPr lang="en-IN" sz="2400" kern="1200" dirty="0"/>
            <a:t> </a:t>
          </a:r>
          <a:r>
            <a:rPr lang="en-IN" sz="2400" kern="1200" dirty="0" err="1"/>
            <a:t>સંગ્રહ</a:t>
          </a:r>
          <a:r>
            <a:rPr lang="en-IN" sz="2400" kern="1200" dirty="0"/>
            <a:t> </a:t>
          </a:r>
          <a:r>
            <a:rPr lang="en-IN" sz="2400" kern="1200" dirty="0" err="1"/>
            <a:t>કરવા</a:t>
          </a:r>
          <a:r>
            <a:rPr lang="en-IN" sz="2400" kern="1200" dirty="0"/>
            <a:t> </a:t>
          </a:r>
          <a:r>
            <a:rPr lang="en-IN" sz="2400" kern="1200" dirty="0" err="1"/>
            <a:t>માટે</a:t>
          </a:r>
          <a:endParaRPr lang="en-IN" sz="2400" b="1" kern="1200" dirty="0">
            <a:latin typeface="+mn-lt"/>
          </a:endParaRPr>
        </a:p>
      </dsp:txBody>
      <dsp:txXfrm>
        <a:off x="1747661" y="2508849"/>
        <a:ext cx="6420451" cy="1140386"/>
      </dsp:txXfrm>
    </dsp:sp>
    <dsp:sp modelId="{1D246962-AB2E-4A3C-96CC-5B2D59432764}">
      <dsp:nvSpPr>
        <dsp:cNvPr id="0" name=""/>
        <dsp:cNvSpPr/>
      </dsp:nvSpPr>
      <dsp:spPr>
        <a:xfrm>
          <a:off x="114038" y="2622888"/>
          <a:ext cx="1633622" cy="91230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AD03FE-DDC8-4D15-A0F0-2D15F1B7AB27}">
      <dsp:nvSpPr>
        <dsp:cNvPr id="0" name=""/>
        <dsp:cNvSpPr/>
      </dsp:nvSpPr>
      <dsp:spPr>
        <a:xfrm>
          <a:off x="0" y="3763274"/>
          <a:ext cx="8168113" cy="1140386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 err="1"/>
            <a:t>પ્રધાનમંત્રી</a:t>
          </a:r>
          <a:r>
            <a:rPr lang="en-IN" sz="2400" kern="1200" dirty="0"/>
            <a:t> </a:t>
          </a:r>
          <a:r>
            <a:rPr lang="en-IN" sz="2400" kern="1200" dirty="0" err="1"/>
            <a:t>ગ્રામીણ</a:t>
          </a:r>
          <a:r>
            <a:rPr lang="en-IN" sz="2400" kern="1200" dirty="0"/>
            <a:t> </a:t>
          </a:r>
          <a:r>
            <a:rPr lang="en-IN" sz="2400" kern="1200" dirty="0" err="1"/>
            <a:t>આવાસ</a:t>
          </a:r>
          <a:r>
            <a:rPr lang="en-IN" sz="2400" kern="1200" dirty="0"/>
            <a:t> </a:t>
          </a:r>
          <a:r>
            <a:rPr lang="en-IN" sz="2400" kern="1200" dirty="0" err="1"/>
            <a:t>યોજના</a:t>
          </a:r>
          <a:endParaRPr lang="en-CA" sz="2400" b="1" kern="1200" dirty="0">
            <a:latin typeface="+mn-lt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1" kern="12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   </a:t>
          </a:r>
          <a:r>
            <a:rPr lang="en-IN" sz="2400" kern="1200" dirty="0" err="1"/>
            <a:t>ગ્રામીણ</a:t>
          </a:r>
          <a:r>
            <a:rPr lang="en-IN" sz="2400" kern="1200" dirty="0"/>
            <a:t> </a:t>
          </a:r>
          <a:r>
            <a:rPr lang="en-IN" sz="2400" kern="1200" dirty="0" err="1"/>
            <a:t>વિસ્તારોમાં</a:t>
          </a:r>
          <a:r>
            <a:rPr lang="en-IN" sz="2400" kern="1200" dirty="0"/>
            <a:t> </a:t>
          </a:r>
          <a:r>
            <a:rPr lang="en-IN" sz="2400" kern="1200" dirty="0" err="1"/>
            <a:t>રહેઠાણ</a:t>
          </a:r>
          <a:r>
            <a:rPr lang="en-IN" sz="2400" kern="1200" dirty="0"/>
            <a:t> </a:t>
          </a:r>
          <a:r>
            <a:rPr lang="en-IN" sz="2400" kern="1200" dirty="0" err="1"/>
            <a:t>પૂરું</a:t>
          </a:r>
          <a:r>
            <a:rPr lang="en-IN" sz="2400" kern="1200" dirty="0"/>
            <a:t> </a:t>
          </a:r>
          <a:r>
            <a:rPr lang="en-IN" sz="2400" kern="1200" dirty="0" err="1"/>
            <a:t>પાડવા</a:t>
          </a:r>
          <a:r>
            <a:rPr lang="en-IN" sz="2400" kern="1200" dirty="0"/>
            <a:t> </a:t>
          </a:r>
          <a:r>
            <a:rPr lang="en-IN" sz="2400" kern="1200" dirty="0" err="1"/>
            <a:t>માટે</a:t>
          </a:r>
          <a:endParaRPr lang="en-IN" sz="2400" b="1" kern="1200" dirty="0">
            <a:latin typeface="+mn-lt"/>
          </a:endParaRPr>
        </a:p>
      </dsp:txBody>
      <dsp:txXfrm>
        <a:off x="1747661" y="3763274"/>
        <a:ext cx="6420451" cy="1140386"/>
      </dsp:txXfrm>
    </dsp:sp>
    <dsp:sp modelId="{AB2F6ADB-4B6C-412C-9DAA-96C5B908E078}">
      <dsp:nvSpPr>
        <dsp:cNvPr id="0" name=""/>
        <dsp:cNvSpPr/>
      </dsp:nvSpPr>
      <dsp:spPr>
        <a:xfrm>
          <a:off x="114038" y="3877313"/>
          <a:ext cx="1633622" cy="91230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gpforeducation/8574739163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ommons.wikimedia.org/wiki/File:Health_Care_of_the_Elderly_-_India_(16669358474).jpg" TargetMode="External"/><Relationship Id="rId4" Type="http://schemas.openxmlformats.org/officeDocument/2006/relationships/hyperlink" Target="https://creativecommons.org/licenses/by-nc-nd/2.0/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>
          <a:extLst>
            <a:ext uri="{FF2B5EF4-FFF2-40B4-BE49-F238E27FC236}">
              <a16:creationId xmlns:a16="http://schemas.microsoft.com/office/drawing/2014/main" xmlns="" id="{04BB780A-0C6A-1E0A-E526-C3F866F9F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>
            <a:extLst>
              <a:ext uri="{FF2B5EF4-FFF2-40B4-BE49-F238E27FC236}">
                <a16:creationId xmlns:a16="http://schemas.microsoft.com/office/drawing/2014/main" xmlns="" id="{55DAC013-95E9-7DB2-3923-5175EEDC93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36" name="Google Shape;36;p2:notes">
            <a:extLst>
              <a:ext uri="{FF2B5EF4-FFF2-40B4-BE49-F238E27FC236}">
                <a16:creationId xmlns:a16="http://schemas.microsoft.com/office/drawing/2014/main" xmlns="" id="{96E2C3CD-BAFE-A97F-84F6-EA70CC8B0C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:notes">
            <a:extLst>
              <a:ext uri="{FF2B5EF4-FFF2-40B4-BE49-F238E27FC236}">
                <a16:creationId xmlns:a16="http://schemas.microsoft.com/office/drawing/2014/main" xmlns="" id="{20276E27-01E1-95AB-98DF-BD41C0EAAF2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795043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&lt;school children&gt; &lt;CC&gt; &lt;</a:t>
            </a:r>
            <a:r>
              <a:rPr lang="en-IN" dirty="0">
                <a:hlinkClick r:id="rId3"/>
              </a:rPr>
              <a:t>https://www.flickr.com/photos/gpforeducation/8574739163</a:t>
            </a:r>
            <a:r>
              <a:rPr lang="en-CA" sz="1200" kern="1200" dirty="0">
                <a:effectLst/>
              </a:rPr>
              <a:t>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effectLst/>
              </a:rPr>
              <a:t>Attribution: Global Partnership for Education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>
                <a:hlinkClick r:id="rId4"/>
              </a:rPr>
              <a:t>https://creativecommons.org/licenses/by-nc-nd/2.0/</a:t>
            </a:r>
            <a:endParaRPr lang="en-CA" sz="1200" kern="1200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effectLst/>
            </a:endParaRPr>
          </a:p>
          <a:p>
            <a:r>
              <a:rPr lang="en-CA" sz="1200" kern="1200" dirty="0">
                <a:effectLst/>
              </a:rPr>
              <a:t>2. &lt;Old man&gt; &lt;CC&gt; &lt;</a:t>
            </a:r>
            <a:r>
              <a:rPr lang="en-CA" sz="1200" u="sng" kern="1200" dirty="0">
                <a:effectLst/>
                <a:hlinkClick r:id="rId5"/>
              </a:rPr>
              <a:t>https://commons.wikimedia.org/wiki/File:Health_Care_of_the_Elderly_-_India_(16669358474).jpg</a:t>
            </a:r>
            <a:endParaRPr lang="en-IN" sz="1200" kern="1200" dirty="0">
              <a:effectLst/>
            </a:endParaRPr>
          </a:p>
          <a:p>
            <a:r>
              <a:rPr lang="en-CA" sz="1200" kern="1200" dirty="0">
                <a:effectLst/>
              </a:rPr>
              <a:t>CDC Global [CC BY 2.0 (https://creativecommons.org/licenses/by/2.0)], via Wikimedia Commons</a:t>
            </a:r>
            <a:endParaRPr lang="en-IN" sz="1200" kern="1200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3. &lt;silos&gt;</a:t>
            </a:r>
            <a:r>
              <a:rPr lang="en-US" sz="1200" baseline="0" dirty="0"/>
              <a:t> &lt;CC&gt; &lt;</a:t>
            </a:r>
            <a:r>
              <a:rPr lang="en-CA" sz="1200" kern="1200" dirty="0">
                <a:effectLst/>
              </a:rPr>
              <a:t>https://www.needpix.com/photo/266086/tanks-industry-refinery-silos-dessert-dirt-free-pictures-free-photos-free-images&gt;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effectLst/>
              </a:rPr>
              <a:t>Attribution: </a:t>
            </a:r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jp26jp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effectLst/>
              </a:rPr>
              <a:t>4. &lt;house within palms&gt;</a:t>
            </a:r>
            <a:r>
              <a:rPr lang="en-CA" sz="1200" kern="1200" baseline="0" dirty="0">
                <a:effectLst/>
              </a:rPr>
              <a:t> &lt;CC&gt; &lt;</a:t>
            </a:r>
            <a:r>
              <a:rPr lang="en-CA" sz="1200" kern="1200" dirty="0">
                <a:effectLst/>
              </a:rPr>
              <a:t>https://pixabay.com/en/hands-house-home-protection-1176674/&gt;</a:t>
            </a:r>
            <a:endParaRPr lang="en-IN" sz="1200" kern="1200" dirty="0">
              <a:solidFill>
                <a:schemeClr val="dk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75083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43" name="Google Shape;4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>
          <a:extLst>
            <a:ext uri="{FF2B5EF4-FFF2-40B4-BE49-F238E27FC236}">
              <a16:creationId xmlns:a16="http://schemas.microsoft.com/office/drawing/2014/main" xmlns="" id="{BCC28B3F-403E-5159-A604-2A5B5BFFB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:notes">
            <a:extLst>
              <a:ext uri="{FF2B5EF4-FFF2-40B4-BE49-F238E27FC236}">
                <a16:creationId xmlns:a16="http://schemas.microsoft.com/office/drawing/2014/main" xmlns="" id="{D0AA971E-324C-86D4-A603-C6F3E87802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43" name="Google Shape;43;p3:notes">
            <a:extLst>
              <a:ext uri="{FF2B5EF4-FFF2-40B4-BE49-F238E27FC236}">
                <a16:creationId xmlns:a16="http://schemas.microsoft.com/office/drawing/2014/main" xmlns="" id="{AF66CA0A-D136-4C4B-9C24-3AD4361A32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:notes">
            <a:extLst>
              <a:ext uri="{FF2B5EF4-FFF2-40B4-BE49-F238E27FC236}">
                <a16:creationId xmlns:a16="http://schemas.microsoft.com/office/drawing/2014/main" xmlns="" id="{A27ECE53-C589-564D-FBD3-2ED27F2D047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579142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2" name="Google Shape;22;p6" descr="A picture containing text, ligh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6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 descr="A picture containing text, ligh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7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72800" y="5943600"/>
            <a:ext cx="12192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9358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xmlns="" id="{8BE7346C-88C1-0508-A157-EBA37E4CD613}"/>
              </a:ext>
            </a:extLst>
          </p:cNvPr>
          <p:cNvSpPr txBox="1"/>
          <p:nvPr userDrawn="1"/>
        </p:nvSpPr>
        <p:spPr>
          <a:xfrm>
            <a:off x="211282" y="6585604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N" sz="9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CC BY-NC-SA 4.0 Sri Sathya Sai Central Trust</a:t>
            </a:r>
            <a:endParaRPr lang="en-IN" sz="900" b="0" dirty="0"/>
          </a:p>
        </p:txBody>
      </p:sp>
      <p:pic>
        <p:nvPicPr>
          <p:cNvPr id="5" name="Google Shape;16;p5" descr="A picture containing text, light&#10;&#10;Description automatically generated">
            <a:extLst>
              <a:ext uri="{FF2B5EF4-FFF2-40B4-BE49-F238E27FC236}">
                <a16:creationId xmlns:a16="http://schemas.microsoft.com/office/drawing/2014/main" xmlns="" id="{F666CAEE-C04E-C696-C172-9EB5DF2A019F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7;p5" descr="Calendar&#10;&#10;Description automatically generated with low confidence">
            <a:extLst>
              <a:ext uri="{FF2B5EF4-FFF2-40B4-BE49-F238E27FC236}">
                <a16:creationId xmlns:a16="http://schemas.microsoft.com/office/drawing/2014/main" xmlns="" id="{711939E3-5DF4-66D6-1E0F-D57B5A5EBF07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5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8.jpeg"/><Relationship Id="rId5" Type="http://schemas.openxmlformats.org/officeDocument/2006/relationships/image" Target="../media/image9.jpeg"/><Relationship Id="rId10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>
          <a:extLst>
            <a:ext uri="{FF2B5EF4-FFF2-40B4-BE49-F238E27FC236}">
              <a16:creationId xmlns:a16="http://schemas.microsoft.com/office/drawing/2014/main" xmlns="" id="{BA35552C-9A09-6F0B-4601-ED482B9CB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7BBFE4B-E3EB-F58F-3501-3482A36B0835}"/>
              </a:ext>
            </a:extLst>
          </p:cNvPr>
          <p:cNvSpPr/>
          <p:nvPr/>
        </p:nvSpPr>
        <p:spPr>
          <a:xfrm>
            <a:off x="857250" y="192237"/>
            <a:ext cx="10257789" cy="9814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bg2">
                <a:lumMod val="50000"/>
              </a:schemeClr>
            </a:solidFill>
            <a:prstDash val="sysDash"/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gu-IN" sz="5400" dirty="0">
                <a:ea typeface="Calibri" panose="020F0502020204030204" pitchFamily="34" charset="0"/>
                <a:cs typeface="Times New Roman" panose="02020603050405020304" pitchFamily="18" charset="0"/>
              </a:rPr>
              <a:t>ભારતીય બંધારણમાં સમાનતા</a:t>
            </a:r>
            <a:endParaRPr lang="en-IN" sz="5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579A6F9-0FAA-1DC4-4F60-43F6E25C9A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0610" y="1819037"/>
            <a:ext cx="4792543" cy="3626723"/>
          </a:xfrm>
          <a:prstGeom prst="rect">
            <a:avLst/>
          </a:prstGeom>
        </p:spPr>
      </p:pic>
      <p:pic>
        <p:nvPicPr>
          <p:cNvPr id="6" name="Picture 4" descr="https://upload.wikimedia.org/wikipedia/commons/thumb/4/4d/Constitution_of_India.jpg/339px-Constitution_of_India.jpg">
            <a:extLst>
              <a:ext uri="{FF2B5EF4-FFF2-40B4-BE49-F238E27FC236}">
                <a16:creationId xmlns:a16="http://schemas.microsoft.com/office/drawing/2014/main" xmlns="" id="{79B27612-F796-849D-D25E-F247BFA5A9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351"/>
          <a:stretch/>
        </p:blipFill>
        <p:spPr bwMode="auto">
          <a:xfrm>
            <a:off x="6755340" y="1427877"/>
            <a:ext cx="3760260" cy="4869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6166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1985C84-6E21-6AF4-9605-2D8E9E0FF001}"/>
              </a:ext>
            </a:extLst>
          </p:cNvPr>
          <p:cNvSpPr txBox="1"/>
          <p:nvPr/>
        </p:nvSpPr>
        <p:spPr>
          <a:xfrm>
            <a:off x="4755601" y="79115"/>
            <a:ext cx="287129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gu-IN" sz="3600" dirty="0"/>
              <a:t>ન્યાયનું ત્રાજવું</a:t>
            </a:r>
            <a:endParaRPr lang="en-IN" sz="3600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B334EF84-CB89-3A80-59C4-0C593719D6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264886509"/>
              </p:ext>
            </p:extLst>
          </p:nvPr>
        </p:nvGraphicFramePr>
        <p:xfrm>
          <a:off x="1869440" y="1915521"/>
          <a:ext cx="8453120" cy="4461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Balance scale vector image">
            <a:extLst>
              <a:ext uri="{FF2B5EF4-FFF2-40B4-BE49-F238E27FC236}">
                <a16:creationId xmlns:a16="http://schemas.microsoft.com/office/drawing/2014/main" xmlns="" id="{ADF69526-CAC3-E492-EBE6-DE4E5FD7C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27200" y="365760"/>
            <a:ext cx="2054225" cy="1322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5440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E85BC75-E66A-41DB-AC74-DCF59E2F71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>
                                            <p:graphicEl>
                                              <a:dgm id="{CE85BC75-E66A-41DB-AC74-DCF59E2F71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>
                                            <p:graphicEl>
                                              <a:dgm id="{CE85BC75-E66A-41DB-AC74-DCF59E2F71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E4726F9-6104-439A-8D2E-CB19DF5956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>
                                            <p:graphicEl>
                                              <a:dgm id="{AE4726F9-6104-439A-8D2E-CB19DF5956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graphicEl>
                                              <a:dgm id="{AE4726F9-6104-439A-8D2E-CB19DF5956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2417E33-E5A9-4DC2-975D-C5C48DC41B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>
                                            <p:graphicEl>
                                              <a:dgm id="{12417E33-E5A9-4DC2-975D-C5C48DC41B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>
                                            <p:graphicEl>
                                              <a:dgm id="{12417E33-E5A9-4DC2-975D-C5C48DC41B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4C7881A-40F7-461F-83E8-065DD4CA7B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>
                                            <p:graphicEl>
                                              <a:dgm id="{04C7881A-40F7-461F-83E8-065DD4CA7B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>
                                            <p:graphicEl>
                                              <a:dgm id="{04C7881A-40F7-461F-83E8-065DD4CA7B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9EDD29D-639D-46EB-85BF-01EBD0CCA5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6">
                                            <p:graphicEl>
                                              <a:dgm id="{79EDD29D-639D-46EB-85BF-01EBD0CCA5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6">
                                            <p:graphicEl>
                                              <a:dgm id="{79EDD29D-639D-46EB-85BF-01EBD0CCA5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7FC3280-47E1-F93B-8DC9-6385EDB36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C30F129-37C2-04EC-E93E-838994E005BB}"/>
              </a:ext>
            </a:extLst>
          </p:cNvPr>
          <p:cNvSpPr txBox="1"/>
          <p:nvPr/>
        </p:nvSpPr>
        <p:spPr>
          <a:xfrm>
            <a:off x="4625758" y="79115"/>
            <a:ext cx="313098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gu-IN" sz="3600" dirty="0"/>
              <a:t>દેશના કાયદાઓ</a:t>
            </a:r>
            <a:endParaRPr lang="en-IN" sz="36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CEC827DF-8A9F-E6B0-B6D6-770D023CF8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41272862"/>
              </p:ext>
            </p:extLst>
          </p:nvPr>
        </p:nvGraphicFramePr>
        <p:xfrm>
          <a:off x="3018375" y="972253"/>
          <a:ext cx="7509532" cy="512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Gavel PNG">
            <a:extLst>
              <a:ext uri="{FF2B5EF4-FFF2-40B4-BE49-F238E27FC236}">
                <a16:creationId xmlns:a16="http://schemas.microsoft.com/office/drawing/2014/main" xmlns="" id="{92F7BF11-6F0D-2478-EAFE-A04A8F059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454676">
            <a:off x="172400" y="2503359"/>
            <a:ext cx="2103120" cy="1338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7661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E3269EE-B4E5-47FB-A741-1FA0DFC59D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2E3269EE-B4E5-47FB-A741-1FA0DFC59D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2E3269EE-B4E5-47FB-A741-1FA0DFC59D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2E3269EE-B4E5-47FB-A741-1FA0DFC59D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327083-CEDF-47AA-98DA-21D43D0B54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graphicEl>
                                              <a:dgm id="{16327083-CEDF-47AA-98DA-21D43D0B54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graphicEl>
                                              <a:dgm id="{16327083-CEDF-47AA-98DA-21D43D0B54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graphicEl>
                                              <a:dgm id="{16327083-CEDF-47AA-98DA-21D43D0B54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E21BBC-1C0D-4F89-B1A1-52E7BAF015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graphicEl>
                                              <a:dgm id="{39E21BBC-1C0D-4F89-B1A1-52E7BAF015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graphicEl>
                                              <a:dgm id="{39E21BBC-1C0D-4F89-B1A1-52E7BAF015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graphicEl>
                                              <a:dgm id="{39E21BBC-1C0D-4F89-B1A1-52E7BAF015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96E1C9-F455-4BF8-88EB-136ED36C6E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>
                                            <p:graphicEl>
                                              <a:dgm id="{5396E1C9-F455-4BF8-88EB-136ED36C6E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graphicEl>
                                              <a:dgm id="{5396E1C9-F455-4BF8-88EB-136ED36C6E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>
                                            <p:graphicEl>
                                              <a:dgm id="{5396E1C9-F455-4BF8-88EB-136ED36C6E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C878BB-0D63-40A3-45C8-CDD260B91987}"/>
              </a:ext>
            </a:extLst>
          </p:cNvPr>
          <p:cNvSpPr/>
          <p:nvPr/>
        </p:nvSpPr>
        <p:spPr>
          <a:xfrm>
            <a:off x="4178408" y="217087"/>
            <a:ext cx="3634328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gu-IN" sz="3600" dirty="0">
                <a:ea typeface="Calibri" panose="020F0502020204030204" pitchFamily="34" charset="0"/>
                <a:cs typeface="Times New Roman" panose="02020603050405020304" pitchFamily="18" charset="0"/>
              </a:rPr>
              <a:t>સરકારનો અભિગમ</a:t>
            </a:r>
            <a:endParaRPr lang="en-IN" sz="3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CD37D55-4EFB-2CE3-CAEB-DEF769FB058C}"/>
              </a:ext>
            </a:extLst>
          </p:cNvPr>
          <p:cNvSpPr/>
          <p:nvPr/>
        </p:nvSpPr>
        <p:spPr>
          <a:xfrm>
            <a:off x="2360816" y="1087165"/>
            <a:ext cx="738170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000"/>
              </a:spcAft>
              <a:buNone/>
            </a:pPr>
            <a:r>
              <a:rPr lang="en-IN" sz="2800" dirty="0" err="1">
                <a:latin typeface="Shruti" panose="020B0502040204020203" pitchFamily="34" charset="0"/>
                <a:ea typeface="Cambria" panose="02040503050406030204" pitchFamily="18" charset="0"/>
              </a:rPr>
              <a:t>સમાનતા</a:t>
            </a:r>
            <a:r>
              <a:rPr lang="en-IN" sz="2800" dirty="0">
                <a:latin typeface="Shruti" panose="020B0502040204020203" pitchFamily="34" charset="0"/>
                <a:ea typeface="Cambria" panose="02040503050406030204" pitchFamily="18" charset="0"/>
              </a:rPr>
              <a:t> </a:t>
            </a:r>
            <a:r>
              <a:rPr lang="en-IN" sz="2800" dirty="0" err="1">
                <a:latin typeface="Shruti" panose="020B0502040204020203" pitchFamily="34" charset="0"/>
                <a:ea typeface="Cambria" panose="02040503050406030204" pitchFamily="18" charset="0"/>
              </a:rPr>
              <a:t>પ્રાપ્ત</a:t>
            </a:r>
            <a:r>
              <a:rPr lang="en-IN" sz="2800" dirty="0">
                <a:latin typeface="Shruti" panose="020B0502040204020203" pitchFamily="34" charset="0"/>
                <a:ea typeface="Cambria" panose="02040503050406030204" pitchFamily="18" charset="0"/>
              </a:rPr>
              <a:t> </a:t>
            </a:r>
            <a:r>
              <a:rPr lang="en-IN" sz="2800" dirty="0" err="1">
                <a:latin typeface="Shruti" panose="020B0502040204020203" pitchFamily="34" charset="0"/>
                <a:ea typeface="Cambria" panose="02040503050406030204" pitchFamily="18" charset="0"/>
              </a:rPr>
              <a:t>કરવા</a:t>
            </a:r>
            <a:r>
              <a:rPr lang="en-IN" sz="2800" dirty="0">
                <a:latin typeface="Shruti" panose="020B0502040204020203" pitchFamily="34" charset="0"/>
                <a:ea typeface="Cambria" panose="02040503050406030204" pitchFamily="18" charset="0"/>
              </a:rPr>
              <a:t> </a:t>
            </a:r>
            <a:r>
              <a:rPr lang="en-IN" sz="2800" dirty="0" err="1">
                <a:latin typeface="Shruti" panose="020B0502040204020203" pitchFamily="34" charset="0"/>
                <a:ea typeface="Cambria" panose="02040503050406030204" pitchFamily="18" charset="0"/>
              </a:rPr>
              <a:t>માટે</a:t>
            </a:r>
            <a:r>
              <a:rPr lang="en-IN" sz="2800" dirty="0">
                <a:latin typeface="Shruti" panose="020B0502040204020203" pitchFamily="34" charset="0"/>
                <a:ea typeface="Cambria" panose="02040503050406030204" pitchFamily="18" charset="0"/>
              </a:rPr>
              <a:t> </a:t>
            </a:r>
            <a:r>
              <a:rPr lang="en-IN" sz="2800" dirty="0" err="1">
                <a:latin typeface="Shruti" panose="020B0502040204020203" pitchFamily="34" charset="0"/>
                <a:ea typeface="Cambria" panose="02040503050406030204" pitchFamily="18" charset="0"/>
              </a:rPr>
              <a:t>સરકાર</a:t>
            </a:r>
            <a:r>
              <a:rPr lang="en-IN" sz="2800" dirty="0">
                <a:latin typeface="Shruti" panose="020B0502040204020203" pitchFamily="34" charset="0"/>
                <a:ea typeface="Cambria" panose="02040503050406030204" pitchFamily="18" charset="0"/>
              </a:rPr>
              <a:t> </a:t>
            </a:r>
            <a:r>
              <a:rPr lang="en-IN" sz="2800" dirty="0" err="1">
                <a:latin typeface="Shruti" panose="020B0502040204020203" pitchFamily="34" charset="0"/>
                <a:ea typeface="Cambria" panose="02040503050406030204" pitchFamily="18" charset="0"/>
              </a:rPr>
              <a:t>દ્વિમાર્ગી</a:t>
            </a:r>
            <a:r>
              <a:rPr lang="en-IN" sz="2800" dirty="0">
                <a:latin typeface="Shruti" panose="020B0502040204020203" pitchFamily="34" charset="0"/>
                <a:ea typeface="Cambria" panose="02040503050406030204" pitchFamily="18" charset="0"/>
              </a:rPr>
              <a:t> </a:t>
            </a:r>
            <a:r>
              <a:rPr lang="en-IN" sz="2800" dirty="0" err="1">
                <a:latin typeface="Shruti" panose="020B0502040204020203" pitchFamily="34" charset="0"/>
                <a:ea typeface="Cambria" panose="02040503050406030204" pitchFamily="18" charset="0"/>
              </a:rPr>
              <a:t>અભિગમ</a:t>
            </a:r>
            <a:r>
              <a:rPr lang="en-IN" sz="2800" dirty="0">
                <a:latin typeface="Shruti" panose="020B0502040204020203" pitchFamily="34" charset="0"/>
                <a:ea typeface="Cambria" panose="02040503050406030204" pitchFamily="18" charset="0"/>
              </a:rPr>
              <a:t> </a:t>
            </a:r>
            <a:r>
              <a:rPr lang="en-IN" sz="2800" dirty="0" err="1">
                <a:latin typeface="Shruti" panose="020B0502040204020203" pitchFamily="34" charset="0"/>
                <a:ea typeface="Cambria" panose="02040503050406030204" pitchFamily="18" charset="0"/>
              </a:rPr>
              <a:t>અપનાવે</a:t>
            </a:r>
            <a:r>
              <a:rPr lang="en-IN" sz="2800" dirty="0">
                <a:latin typeface="Shruti" panose="020B0502040204020203" pitchFamily="34" charset="0"/>
                <a:ea typeface="Cambria" panose="02040503050406030204" pitchFamily="18" charset="0"/>
              </a:rPr>
              <a:t> </a:t>
            </a:r>
            <a:r>
              <a:rPr lang="en-IN" sz="2800" dirty="0" err="1">
                <a:latin typeface="Shruti" panose="020B0502040204020203" pitchFamily="34" charset="0"/>
                <a:ea typeface="Cambria" panose="02040503050406030204" pitchFamily="18" charset="0"/>
              </a:rPr>
              <a:t>છે</a:t>
            </a:r>
            <a:endParaRPr lang="en-IN" sz="2400" dirty="0">
              <a:latin typeface="Shruti" panose="020B0502040204020203" pitchFamily="34" charset="0"/>
              <a:ea typeface="Cambria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2AC74E79-5BD0-D8A5-B029-92E844A6B5CC}"/>
              </a:ext>
            </a:extLst>
          </p:cNvPr>
          <p:cNvSpPr/>
          <p:nvPr/>
        </p:nvSpPr>
        <p:spPr>
          <a:xfrm>
            <a:off x="2151348" y="2256786"/>
            <a:ext cx="8143232" cy="1014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gu-IN" sz="2800" dirty="0">
                <a:ea typeface="Calibri" panose="020F0502020204030204" pitchFamily="34" charset="0"/>
                <a:cs typeface="Times New Roman" panose="02020603050405020304" pitchFamily="18" charset="0"/>
              </a:rPr>
              <a:t>તે દરેકના સમાનતાના અધિકારનું રક્ષણ કરવા માટે કાયદા બનાવે છે.</a:t>
            </a:r>
            <a:endParaRPr lang="en-CA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7A09E4D-F242-74EB-85A4-7046F2E2C7D5}"/>
              </a:ext>
            </a:extLst>
          </p:cNvPr>
          <p:cNvSpPr/>
          <p:nvPr/>
        </p:nvSpPr>
        <p:spPr>
          <a:xfrm>
            <a:off x="3549522" y="3486680"/>
            <a:ext cx="5346885" cy="1644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gu-IN" sz="2400" dirty="0">
                <a:ea typeface="Calibri" panose="020F0502020204030204" pitchFamily="34" charset="0"/>
                <a:cs typeface="Times New Roman" panose="02020603050405020304" pitchFamily="18" charset="0"/>
              </a:rPr>
              <a:t>પુરુષો અને સ્ત્રીઓને સમાન પગાર</a:t>
            </a:r>
            <a:endParaRPr lang="en-CA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https://upload.wikimedia.org/wikipedia/commons/thumb/6/61/ReCom_results_meeting-_Aid_for_Gender_Equality._Copenhagen%2C_Denmark_%2811433074435%29.jpg/320px-ReCom_results_meeting-_Aid_for_Gender_Equality._Copenhagen%2C_Denmark_%2811433074435%29.jpg">
            <a:extLst>
              <a:ext uri="{FF2B5EF4-FFF2-40B4-BE49-F238E27FC236}">
                <a16:creationId xmlns:a16="http://schemas.microsoft.com/office/drawing/2014/main" xmlns="" id="{B9BDF6CC-D5E7-670E-74B8-FCC138511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78408" y="4230818"/>
            <a:ext cx="3395205" cy="180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4570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5909027" y="1199513"/>
            <a:ext cx="3020396" cy="761862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3" name="Rectangle 2"/>
          <p:cNvSpPr/>
          <p:nvPr/>
        </p:nvSpPr>
        <p:spPr>
          <a:xfrm>
            <a:off x="1762822" y="1268761"/>
            <a:ext cx="8693546" cy="373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CA" sz="2800" dirty="0"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gu-IN" sz="2800" dirty="0">
                <a:ea typeface="Calibri" panose="020F0502020204030204" pitchFamily="34" charset="0"/>
                <a:cs typeface="Times New Roman" panose="02020603050405020304" pitchFamily="18" charset="0"/>
              </a:rPr>
              <a:t>કેટલીક સરકાર દ્વારા લાગુ કરાયેલી કલ્યાણકારી યોજનાઓ</a:t>
            </a:r>
            <a:r>
              <a:rPr lang="en-CA" sz="2800" dirty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IN" sz="28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3266466575"/>
              </p:ext>
            </p:extLst>
          </p:nvPr>
        </p:nvGraphicFramePr>
        <p:xfrm>
          <a:off x="1919537" y="1538869"/>
          <a:ext cx="8168113" cy="4906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4178983" y="165776"/>
            <a:ext cx="4368504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gu-IN" sz="3600" dirty="0">
                <a:ea typeface="Calibri" panose="020F0502020204030204" pitchFamily="34" charset="0"/>
                <a:cs typeface="Times New Roman" panose="02020603050405020304" pitchFamily="18" charset="0"/>
              </a:rPr>
              <a:t>કલ્યાણકારી યોજનાઓ</a:t>
            </a:r>
            <a:r>
              <a:rPr lang="en-CA" sz="36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xmlns="" val="127289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846AEF-BE8B-4345-AD43-37D3526E1E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33846AEF-BE8B-4345-AD43-37D3526E1E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33846AEF-BE8B-4345-AD43-37D3526E1E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33846AEF-BE8B-4345-AD43-37D3526E1E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44B4DB-802E-415D-99F6-36655D56E4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graphicEl>
                                              <a:dgm id="{1C44B4DB-802E-415D-99F6-36655D56E4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graphicEl>
                                              <a:dgm id="{1C44B4DB-802E-415D-99F6-36655D56E4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graphicEl>
                                              <a:dgm id="{1C44B4DB-802E-415D-99F6-36655D56E4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A3DB76-A289-41D2-A79E-02D811F2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50A3DB76-A289-41D2-A79E-02D811F2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50A3DB76-A289-41D2-A79E-02D811F2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50A3DB76-A289-41D2-A79E-02D811F2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D52F4F8-13D0-4FF2-B22F-0CDC71FDCF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graphicEl>
                                              <a:dgm id="{7D52F4F8-13D0-4FF2-B22F-0CDC71FDCF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dgm id="{7D52F4F8-13D0-4FF2-B22F-0CDC71FDCF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7D52F4F8-13D0-4FF2-B22F-0CDC71FDCF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D246962-AB2E-4A3C-96CC-5B2D594327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1D246962-AB2E-4A3C-96CC-5B2D594327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graphicEl>
                                              <a:dgm id="{1D246962-AB2E-4A3C-96CC-5B2D594327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1D246962-AB2E-4A3C-96CC-5B2D594327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933DFD-43D1-4BCD-A8F0-85B094A4F7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graphicEl>
                                              <a:dgm id="{41933DFD-43D1-4BCD-A8F0-85B094A4F7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41933DFD-43D1-4BCD-A8F0-85B094A4F7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graphicEl>
                                              <a:dgm id="{41933DFD-43D1-4BCD-A8F0-85B094A4F7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2F6ADB-4B6C-412C-9DAA-96C5B908E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graphicEl>
                                              <a:dgm id="{AB2F6ADB-4B6C-412C-9DAA-96C5B908E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AB2F6ADB-4B6C-412C-9DAA-96C5B908E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graphicEl>
                                              <a:dgm id="{AB2F6ADB-4B6C-412C-9DAA-96C5B908E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AD03FE-DDC8-4D15-A0F0-2D15F1B7AB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graphicEl>
                                              <a:dgm id="{60AD03FE-DDC8-4D15-A0F0-2D15F1B7AB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graphicEl>
                                              <a:dgm id="{60AD03FE-DDC8-4D15-A0F0-2D15F1B7AB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graphicEl>
                                              <a:dgm id="{60AD03FE-DDC8-4D15-A0F0-2D15F1B7AB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C4B0B09-F568-1E18-8CC2-C449AD40DFD7}"/>
              </a:ext>
            </a:extLst>
          </p:cNvPr>
          <p:cNvSpPr/>
          <p:nvPr/>
        </p:nvSpPr>
        <p:spPr>
          <a:xfrm>
            <a:off x="3998822" y="113967"/>
            <a:ext cx="4844596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gu-IN" sz="3600" dirty="0"/>
              <a:t>મધ્યાહન ભોજન યોજના</a:t>
            </a:r>
            <a:endParaRPr lang="en-IN" sz="3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0DA0C61-F20B-02B0-174C-0C6B3506A948}"/>
              </a:ext>
            </a:extLst>
          </p:cNvPr>
          <p:cNvSpPr/>
          <p:nvPr/>
        </p:nvSpPr>
        <p:spPr>
          <a:xfrm>
            <a:off x="2115820" y="855967"/>
            <a:ext cx="86106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gu-IN" sz="2400" dirty="0"/>
              <a:t>પ્ર</a:t>
            </a:r>
            <a:r>
              <a:rPr lang="gu-IN" sz="2400" b="1" dirty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શ્ન ૧ : મધ્યાહન ભોજન યોજના શું છે? તેના ફાયદા શું છે?</a:t>
            </a:r>
            <a:r>
              <a:rPr lang="en-CA" sz="2400" dirty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 </a:t>
            </a:r>
            <a:endParaRPr lang="en-IN" sz="2400" dirty="0">
              <a:solidFill>
                <a:srgbClr val="000000"/>
              </a:solidFill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D206726-FFCD-A750-A852-D6F762A0360E}"/>
              </a:ext>
            </a:extLst>
          </p:cNvPr>
          <p:cNvSpPr/>
          <p:nvPr/>
        </p:nvSpPr>
        <p:spPr>
          <a:xfrm>
            <a:off x="853440" y="1551801"/>
            <a:ext cx="1113536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gu-IN" sz="2400" dirty="0">
                <a:solidFill>
                  <a:srgbClr val="FF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જવાબ</a:t>
            </a:r>
            <a:r>
              <a:rPr lang="en-CA" sz="2400" dirty="0">
                <a:solidFill>
                  <a:srgbClr val="FF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:</a:t>
            </a:r>
            <a:r>
              <a:rPr lang="en-CA" sz="2400" dirty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gu-IN" sz="2400" dirty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સરકાર ધ્વારા શાળાના બાળકોને શાળામાં પૌષ્ટિક અને મફત ભોજન પુરૂ પાડવા માટે શરૂ કરેલી યોજના. </a:t>
            </a:r>
            <a:endParaRPr lang="en-IN" sz="2400" dirty="0">
              <a:solidFill>
                <a:srgbClr val="000000"/>
              </a:solidFill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C01E406-5947-D7EA-C20C-73DBB3165ABA}"/>
              </a:ext>
            </a:extLst>
          </p:cNvPr>
          <p:cNvSpPr/>
          <p:nvPr/>
        </p:nvSpPr>
        <p:spPr>
          <a:xfrm>
            <a:off x="4195374" y="2308018"/>
            <a:ext cx="7793426" cy="33701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gu-IN" sz="2400" b="1" dirty="0"/>
              <a:t>ફાયદા:</a:t>
            </a:r>
            <a:r>
              <a:rPr lang="gu-IN" sz="2400" dirty="0"/>
              <a:t/>
            </a:r>
            <a:br>
              <a:rPr lang="gu-IN" sz="2400" dirty="0"/>
            </a:br>
            <a:r>
              <a:rPr lang="en-US" sz="2400" dirty="0"/>
              <a:t>a) </a:t>
            </a:r>
            <a:r>
              <a:rPr lang="gu-IN" sz="2400" dirty="0"/>
              <a:t>વિદ્યાર્થીઓ નિયમિત શાળાએ  આવે છે </a:t>
            </a:r>
            <a:br>
              <a:rPr lang="gu-IN" sz="2400" dirty="0"/>
            </a:br>
            <a:r>
              <a:rPr lang="en-US" sz="2400" dirty="0"/>
              <a:t>b) </a:t>
            </a:r>
            <a:r>
              <a:rPr lang="gu-IN" sz="2400" dirty="0"/>
              <a:t>બાળકો એકબીજા સાથે બેસે અને એકબીજાને સારી રીતે જાણે</a:t>
            </a:r>
            <a:br>
              <a:rPr lang="gu-IN" sz="2400" dirty="0"/>
            </a:br>
            <a:r>
              <a:rPr lang="en-US" sz="2400" dirty="0"/>
              <a:t>c) </a:t>
            </a:r>
            <a:r>
              <a:rPr lang="gu-IN" sz="2400" dirty="0"/>
              <a:t>માતા–પિતાને બાળકોને શાળાએ મોકલવામાં રસ વધે છે </a:t>
            </a:r>
            <a:br>
              <a:rPr lang="gu-IN" sz="2400" dirty="0"/>
            </a:br>
            <a:r>
              <a:rPr lang="en-US" sz="2400" dirty="0"/>
              <a:t>d) </a:t>
            </a:r>
            <a:r>
              <a:rPr lang="gu-IN" sz="2400" dirty="0"/>
              <a:t>બાળકોને જરૂરી પોષણ મળે છે </a:t>
            </a:r>
            <a:br>
              <a:rPr lang="gu-IN" sz="2400" dirty="0"/>
            </a:br>
            <a:r>
              <a:rPr lang="en-US" sz="2400" dirty="0"/>
              <a:t>e) </a:t>
            </a:r>
            <a:r>
              <a:rPr lang="gu-IN" sz="2400" dirty="0"/>
              <a:t>બાળકોને કામ પર મોકલવાની શકયતા ઘટે છે </a:t>
            </a:r>
            <a:endParaRPr lang="en-IN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File:Midday Meal Scheme children at primary school.jpg">
            <a:extLst>
              <a:ext uri="{FF2B5EF4-FFF2-40B4-BE49-F238E27FC236}">
                <a16:creationId xmlns:a16="http://schemas.microsoft.com/office/drawing/2014/main" xmlns="" id="{32A5D0A5-B018-6A9D-2FD1-98C0ED246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011" y="3088640"/>
            <a:ext cx="3561443" cy="258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1884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4EECFF4-902B-B099-8199-116FC39B8667}"/>
              </a:ext>
            </a:extLst>
          </p:cNvPr>
          <p:cNvSpPr/>
          <p:nvPr/>
        </p:nvSpPr>
        <p:spPr>
          <a:xfrm>
            <a:off x="4118022" y="165775"/>
            <a:ext cx="3554178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gu-IN" sz="3600" dirty="0">
                <a:ea typeface="Calibri" panose="020F0502020204030204" pitchFamily="34" charset="0"/>
                <a:cs typeface="Times New Roman" panose="02020603050405020304" pitchFamily="18" charset="0"/>
              </a:rPr>
              <a:t>આવનારો બદલાવ</a:t>
            </a:r>
            <a:endParaRPr lang="en-IN" sz="3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8528AF8-EE83-5D8B-6F6D-6DCBCA0446C7}"/>
              </a:ext>
            </a:extLst>
          </p:cNvPr>
          <p:cNvSpPr/>
          <p:nvPr/>
        </p:nvSpPr>
        <p:spPr>
          <a:xfrm>
            <a:off x="1832022" y="1199513"/>
            <a:ext cx="85464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gu-IN" sz="2400" b="1" dirty="0"/>
              <a:t>પ્રશ્ન 2: શું આ</a:t>
            </a:r>
            <a:r>
              <a:rPr lang="en-IN" sz="2400" b="1" dirty="0"/>
              <a:t> </a:t>
            </a:r>
            <a:r>
              <a:rPr lang="gu-IN" sz="2400" b="1" dirty="0"/>
              <a:t>યોજના સમાનતા લાવવામાં મદદ કરે છે?</a:t>
            </a:r>
            <a:r>
              <a:rPr lang="en-CA" sz="2400" b="1" dirty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 </a:t>
            </a:r>
            <a:endParaRPr lang="en-IN" sz="2400" b="1" dirty="0">
              <a:solidFill>
                <a:srgbClr val="000000"/>
              </a:solidFill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1951926-C7EF-0CA6-5215-AB45530A81FE}"/>
              </a:ext>
            </a:extLst>
          </p:cNvPr>
          <p:cNvSpPr/>
          <p:nvPr/>
        </p:nvSpPr>
        <p:spPr>
          <a:xfrm>
            <a:off x="1137920" y="1932120"/>
            <a:ext cx="6106160" cy="22621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1885950" algn="l"/>
              </a:tabLst>
            </a:pPr>
            <a:r>
              <a:rPr lang="gu-IN" sz="2400" b="1" dirty="0"/>
              <a:t>જવાબ:   </a:t>
            </a:r>
            <a:r>
              <a:rPr lang="gu-IN" sz="2400" dirty="0"/>
              <a:t>હા.</a:t>
            </a:r>
            <a:br>
              <a:rPr lang="gu-IN" sz="2400" dirty="0"/>
            </a:br>
            <a:r>
              <a:rPr lang="gu-IN" sz="2400" dirty="0"/>
              <a:t>- બધા બાળકો શાળાએ આવે અને શિક્ષણ મેળવે.</a:t>
            </a:r>
            <a:br>
              <a:rPr lang="gu-IN" sz="2400" dirty="0"/>
            </a:br>
            <a:r>
              <a:rPr lang="gu-IN" sz="2400" dirty="0"/>
              <a:t>- બધાને પૌષ્ટિક ભોજન મળે.</a:t>
            </a:r>
            <a:br>
              <a:rPr lang="gu-IN" sz="2400" dirty="0"/>
            </a:br>
            <a:r>
              <a:rPr lang="gu-IN" sz="2400" dirty="0"/>
              <a:t>- બધા જાતિ–ધર્મના બાળકો સાથે બેસે.</a:t>
            </a:r>
            <a:endParaRPr lang="en-IN" sz="800" dirty="0">
              <a:solidFill>
                <a:srgbClr val="000000"/>
              </a:solidFill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925CA98-D900-E229-A05C-F7C05091556D}"/>
              </a:ext>
            </a:extLst>
          </p:cNvPr>
          <p:cNvSpPr/>
          <p:nvPr/>
        </p:nvSpPr>
        <p:spPr>
          <a:xfrm>
            <a:off x="1777306" y="5081406"/>
            <a:ext cx="8235609" cy="115416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885950" algn="l"/>
              </a:tabLst>
            </a:pPr>
            <a:r>
              <a:rPr lang="gu-IN" sz="2400" dirty="0"/>
              <a:t>લોકોની વિચારસરણીમાં બદલાવ આવવો જરૂરી છે. આ યોજના એ દિશામાં એક નાનકડું પગલું છે.</a:t>
            </a:r>
            <a:endParaRPr lang="en-IN" sz="2400" dirty="0">
              <a:solidFill>
                <a:srgbClr val="000000"/>
              </a:solidFill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FF68EFB-837C-1251-7446-F850A567C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74575" y="1932120"/>
            <a:ext cx="3579505" cy="266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878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Google Shape;46;p3"/>
          <p:cNvGraphicFramePr/>
          <p:nvPr>
            <p:extLst>
              <p:ext uri="{D42A27DB-BD31-4B8C-83A1-F6EECF244321}">
                <p14:modId xmlns:p14="http://schemas.microsoft.com/office/powerpoint/2010/main" xmlns="" val="2876409242"/>
              </p:ext>
            </p:extLst>
          </p:nvPr>
        </p:nvGraphicFramePr>
        <p:xfrm>
          <a:off x="1127448" y="700345"/>
          <a:ext cx="9937100" cy="5531442"/>
        </p:xfrm>
        <a:graphic>
          <a:graphicData uri="http://schemas.openxmlformats.org/drawingml/2006/table">
            <a:tbl>
              <a:tblPr firstRow="1" bandRow="1">
                <a:noFill/>
                <a:tableStyleId>{0D4297A2-811B-47ED-8092-229EEA59F8F7}</a:tableStyleId>
              </a:tblPr>
              <a:tblGrid>
                <a:gridCol w="1008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326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Slide #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Thumbnail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Source link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Author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u="none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https://www.pexels.com/photo/accurate-asia-background-banner-2784335/</a:t>
                      </a:r>
                      <a:r>
                        <a:rPr lang="en-US" sz="1100" b="0" i="0" u="non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</a:t>
                      </a:r>
                    </a:p>
                    <a:p>
                      <a:r>
                        <a:rPr lang="en-IN" sz="1100" b="0" i="0" u="non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Photo by </a:t>
                      </a:r>
                      <a:r>
                        <a:rPr lang="en-IN" sz="11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Vireshstudio</a:t>
                      </a:r>
                      <a:r>
                        <a:rPr lang="en-IN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photographer</a:t>
                      </a:r>
                      <a:r>
                        <a:rPr lang="en-IN" sz="1100" b="0" i="0" u="non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from </a:t>
                      </a:r>
                      <a:r>
                        <a:rPr lang="en-IN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Pexels</a:t>
                      </a:r>
                      <a:endParaRPr lang="en-IN" sz="1100" b="0" i="0" u="non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i="0" u="none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https://commons.wikimedia.org/wiki/File:Constitution_of_India.jpg</a:t>
                      </a:r>
                      <a:r>
                        <a:rPr lang="en-GB" sz="1100" b="0" u="none" kern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</a:t>
                      </a:r>
                    </a:p>
                    <a:p>
                      <a:r>
                        <a:rPr lang="en-GB" sz="1100" b="0" u="none" kern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Attribution: Illumination/ornamentation by </a:t>
                      </a:r>
                      <a:r>
                        <a:rPr lang="en-GB" sz="1100" b="0" u="none" kern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Beohar</a:t>
                      </a:r>
                      <a:r>
                        <a:rPr lang="en-GB" sz="1100" b="0" u="none" kern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100" b="0" u="none" kern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Rammanohar</a:t>
                      </a:r>
                      <a:r>
                        <a:rPr lang="en-GB" sz="1100" b="0" u="none" kern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Sinha, calligraphy by </a:t>
                      </a:r>
                      <a:r>
                        <a:rPr lang="en-GB" sz="1100" b="0" u="none" kern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Prem</a:t>
                      </a:r>
                      <a:r>
                        <a:rPr lang="en-GB" sz="1100" b="0" u="none" kern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100" b="0" u="none" kern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Behari</a:t>
                      </a:r>
                      <a:r>
                        <a:rPr lang="en-GB" sz="1100" b="0" u="none" kern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100" b="0" u="none" kern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Narain</a:t>
                      </a:r>
                      <a:r>
                        <a:rPr lang="en-GB" sz="1100" b="0" u="none" kern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100" b="0" u="none" kern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Raizada</a:t>
                      </a:r>
                      <a:r>
                        <a:rPr lang="en-GB" sz="1100" b="0" u="none" kern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/ Public domain</a:t>
                      </a:r>
                      <a:endParaRPr lang="en-IN" sz="1100" b="0" u="none" kern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u="none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https://publicdomainvectors.org/en/free-clipart/Balance-scale-vector-image/9148.html</a:t>
                      </a:r>
                      <a:endParaRPr lang="en-IN" sz="1100" b="0" u="none" kern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u="none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http://pngimg.com/download/39462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i="0" u="non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Creative Commons 4.0 BY-NC</a:t>
                      </a:r>
                      <a:endParaRPr lang="en-IN" sz="1100" b="0" u="none" kern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b="0" u="none" kern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https://commons.wikimedia.org/wiki/File:ReCom_results_meeting-_Aid_for_Gender_Equality._Copenhagen,_Denmark_(11433074435).jpg</a:t>
                      </a:r>
                      <a:endParaRPr lang="en-IN" sz="1100" b="0" u="none" kern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CA" sz="1100" b="0" u="none" kern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UNU-WIDER from Helsinki, Finland [CC BY 2.0 (https://creativecommons.org/licenses/by/2.0)], via Wikimedia Commons</a:t>
                      </a:r>
                      <a:endParaRPr lang="en-IN" sz="1100" b="0" u="non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u="none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https://www.flickr.com/photos/gpforeducation/8574739163</a:t>
                      </a:r>
                      <a:endParaRPr lang="en-CA" sz="1100" b="0" u="none" kern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0" u="none" kern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Attribution: Global Partnership for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b="0" u="none" kern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https://commons.wikimedia.org/wiki/File:Health_Care_of_the_Elderly_-_India_(16669358474).jpg</a:t>
                      </a:r>
                      <a:endParaRPr lang="en-IN" sz="1100" b="0" u="none" kern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CA" sz="1100" b="0" u="none" kern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CDC Global [CC BY 2.0 (https://creativecommons.org/licenses/by/2.0)], via Wikimedia Commons</a:t>
                      </a:r>
                      <a:endParaRPr lang="en-IN" sz="1100" b="0" u="none" kern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CA" sz="1100" b="0" u="none" kern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N" sz="1100" b="0" u="non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0" u="none" kern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https://www.needpix.com/photo/266086/tanks-industry-refinery-silos-dessert-dirt-free-pictures-free-photos-free-images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0" u="none" kern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Attribution: </a:t>
                      </a:r>
                      <a:r>
                        <a:rPr lang="en-IN" sz="1100" b="0" i="0" u="non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jp26jp</a:t>
                      </a:r>
                      <a:endParaRPr lang="en-CA" sz="1100" b="0" u="none" kern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3130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b="0" u="none" kern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https://pixabay.com/en/hands-house-home-protection-1176674/</a:t>
                      </a:r>
                      <a:endParaRPr lang="en-IN" sz="1100" b="0" u="non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7" name="Google Shape;47;p3"/>
          <p:cNvSpPr txBox="1"/>
          <p:nvPr/>
        </p:nvSpPr>
        <p:spPr>
          <a:xfrm>
            <a:off x="3549975" y="116632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50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1;p4">
            <a:extLst>
              <a:ext uri="{FF2B5EF4-FFF2-40B4-BE49-F238E27FC236}">
                <a16:creationId xmlns:a16="http://schemas.microsoft.com/office/drawing/2014/main" xmlns="" id="{1A9B1EBD-CA08-B2BE-1213-C7935857EC75}"/>
              </a:ext>
            </a:extLst>
          </p:cNvPr>
          <p:cNvSpPr txBox="1"/>
          <p:nvPr/>
        </p:nvSpPr>
        <p:spPr>
          <a:xfrm>
            <a:off x="1105808" y="6199105"/>
            <a:ext cx="9980400" cy="24630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0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0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122BAEC-9E99-E561-CA38-560E070DD7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53820" y="1068659"/>
            <a:ext cx="461926" cy="349559"/>
          </a:xfrm>
          <a:prstGeom prst="rect">
            <a:avLst/>
          </a:prstGeom>
        </p:spPr>
      </p:pic>
      <p:pic>
        <p:nvPicPr>
          <p:cNvPr id="6" name="Picture 2" descr="Gavel PNG">
            <a:extLst>
              <a:ext uri="{FF2B5EF4-FFF2-40B4-BE49-F238E27FC236}">
                <a16:creationId xmlns:a16="http://schemas.microsoft.com/office/drawing/2014/main" xmlns="" id="{71EB81C5-6D65-ABA1-A637-9A9A3CCF5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53173">
            <a:off x="2408624" y="2459168"/>
            <a:ext cx="666795" cy="42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11">
            <a:extLst>
              <a:ext uri="{FF2B5EF4-FFF2-40B4-BE49-F238E27FC236}">
                <a16:creationId xmlns:a16="http://schemas.microsoft.com/office/drawing/2014/main" xmlns="" id="{2CF5B8D3-0144-E557-1B53-11E481F05AC9}"/>
              </a:ext>
            </a:extLst>
          </p:cNvPr>
          <p:cNvSpPr/>
          <p:nvPr/>
        </p:nvSpPr>
        <p:spPr>
          <a:xfrm>
            <a:off x="2538229" y="3706380"/>
            <a:ext cx="534476" cy="371353"/>
          </a:xfrm>
          <a:prstGeom prst="roundRect">
            <a:avLst>
              <a:gd name="adj" fmla="val 10000"/>
            </a:avLst>
          </a:prstGeom>
          <a:blipFill rotWithShape="1">
            <a:blip r:embed="rId5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10" name="Rounded Rectangle 12">
            <a:extLst>
              <a:ext uri="{FF2B5EF4-FFF2-40B4-BE49-F238E27FC236}">
                <a16:creationId xmlns:a16="http://schemas.microsoft.com/office/drawing/2014/main" xmlns="" id="{5FEB8E3D-7780-382F-694C-85E5F4461F09}"/>
              </a:ext>
            </a:extLst>
          </p:cNvPr>
          <p:cNvSpPr/>
          <p:nvPr/>
        </p:nvSpPr>
        <p:spPr>
          <a:xfrm>
            <a:off x="2469250" y="4206003"/>
            <a:ext cx="672434" cy="360302"/>
          </a:xfrm>
          <a:prstGeom prst="roundRect">
            <a:avLst>
              <a:gd name="adj" fmla="val 10000"/>
            </a:avLst>
          </a:prstGeom>
          <a:blipFill rotWithShape="1">
            <a:blip r:embed="rId6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-1327094"/>
              <a:satOff val="7537"/>
              <a:lumOff val="598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12" name="Rounded Rectangle 13">
            <a:extLst>
              <a:ext uri="{FF2B5EF4-FFF2-40B4-BE49-F238E27FC236}">
                <a16:creationId xmlns:a16="http://schemas.microsoft.com/office/drawing/2014/main" xmlns="" id="{F7A36006-00EF-9883-8A54-0509A0CFEBF7}"/>
              </a:ext>
            </a:extLst>
          </p:cNvPr>
          <p:cNvSpPr/>
          <p:nvPr/>
        </p:nvSpPr>
        <p:spPr>
          <a:xfrm>
            <a:off x="2497090" y="4667102"/>
            <a:ext cx="626312" cy="464507"/>
          </a:xfrm>
          <a:prstGeom prst="roundRect">
            <a:avLst>
              <a:gd name="adj" fmla="val 10000"/>
            </a:avLst>
          </a:prstGeom>
          <a:blipFill rotWithShape="1">
            <a:blip r:embed="rId7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-2654188"/>
              <a:satOff val="15073"/>
              <a:lumOff val="1197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xmlns="" id="{68D4C424-CB65-B711-B2D6-B82236D8C538}"/>
              </a:ext>
            </a:extLst>
          </p:cNvPr>
          <p:cNvSpPr/>
          <p:nvPr/>
        </p:nvSpPr>
        <p:spPr>
          <a:xfrm>
            <a:off x="2577220" y="5273199"/>
            <a:ext cx="565746" cy="453601"/>
          </a:xfrm>
          <a:prstGeom prst="roundRect">
            <a:avLst>
              <a:gd name="adj" fmla="val 10000"/>
            </a:avLst>
          </a:prstGeom>
          <a:blipFill rotWithShape="1">
            <a:blip r:embed="rId8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-3981281"/>
              <a:satOff val="22610"/>
              <a:lumOff val="1795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pic>
        <p:nvPicPr>
          <p:cNvPr id="16" name="Picture 2" descr="https://upload.wikimedia.org/wikipedia/commons/thumb/6/61/ReCom_results_meeting-_Aid_for_Gender_Equality._Copenhagen%2C_Denmark_%2811433074435%29.jpg/320px-ReCom_results_meeting-_Aid_for_Gender_Equality._Copenhagen%2C_Denmark_%2811433074435%29.jpg">
            <a:extLst>
              <a:ext uri="{FF2B5EF4-FFF2-40B4-BE49-F238E27FC236}">
                <a16:creationId xmlns:a16="http://schemas.microsoft.com/office/drawing/2014/main" xmlns="" id="{F30B67B5-9A1D-26D7-EF6D-0A4AA9130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1884" y="3093046"/>
            <a:ext cx="716418" cy="38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Balance scale vector image">
            <a:extLst>
              <a:ext uri="{FF2B5EF4-FFF2-40B4-BE49-F238E27FC236}">
                <a16:creationId xmlns:a16="http://schemas.microsoft.com/office/drawing/2014/main" xmlns="" id="{4FDC1F77-B724-A0B0-7DDD-4C227C815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22744" y="2047600"/>
            <a:ext cx="682625" cy="439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s://upload.wikimedia.org/wikipedia/commons/thumb/4/4d/Constitution_of_India.jpg/339px-Constitution_of_India.jpg">
            <a:extLst>
              <a:ext uri="{FF2B5EF4-FFF2-40B4-BE49-F238E27FC236}">
                <a16:creationId xmlns:a16="http://schemas.microsoft.com/office/drawing/2014/main" xmlns="" id="{1E28C21E-2ECB-1985-EC3B-9F56BBCC6F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351"/>
          <a:stretch/>
        </p:blipFill>
        <p:spPr bwMode="auto">
          <a:xfrm>
            <a:off x="2739703" y="1471105"/>
            <a:ext cx="422700" cy="54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>
          <a:extLst>
            <a:ext uri="{FF2B5EF4-FFF2-40B4-BE49-F238E27FC236}">
              <a16:creationId xmlns:a16="http://schemas.microsoft.com/office/drawing/2014/main" xmlns="" id="{9D4C93BF-D366-01DE-A484-99FFF699F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Google Shape;46;p3">
            <a:extLst>
              <a:ext uri="{FF2B5EF4-FFF2-40B4-BE49-F238E27FC236}">
                <a16:creationId xmlns:a16="http://schemas.microsoft.com/office/drawing/2014/main" xmlns="" id="{492C4019-DAF8-746C-8AB2-CC2AE8DA04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160099956"/>
              </p:ext>
            </p:extLst>
          </p:nvPr>
        </p:nvGraphicFramePr>
        <p:xfrm>
          <a:off x="1127448" y="700345"/>
          <a:ext cx="9937100" cy="4673907"/>
        </p:xfrm>
        <a:graphic>
          <a:graphicData uri="http://schemas.openxmlformats.org/drawingml/2006/table">
            <a:tbl>
              <a:tblPr firstRow="1" bandRow="1">
                <a:noFill/>
                <a:tableStyleId>{0D4297A2-811B-47ED-8092-229EEA59F8F7}</a:tableStyleId>
              </a:tblPr>
              <a:tblGrid>
                <a:gridCol w="1008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326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Slide #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Thumbnail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Source link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Author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https://commons.wikimedia.org/wiki/File:Midday_Meal_Scheme_children_at_primary_school.jpg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Attribution: </a:t>
                      </a:r>
                      <a:r>
                        <a:rPr lang="en-IN" sz="1100" b="0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Karnataka Learning Partnership / CC BY 2.5 IN (https://creativecommons.org/licenses/by/2.5/in/deed.en)</a:t>
                      </a:r>
                      <a:endParaRPr lang="en-US" sz="1100" b="0" i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1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https://www.flickr.com/photos/iloasiapacific/24765260770</a:t>
                      </a:r>
                      <a:endParaRPr lang="en-US" sz="1100" b="0" i="0" kern="1200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100" b="0" i="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Attribution: ILO Asia- Pacific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000" kern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000" kern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000" kern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000" kern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31302">
                <a:tc>
                  <a:txBody>
                    <a:bodyPr/>
                    <a:lstStyle/>
                    <a:p>
                      <a:pPr algn="ctr"/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7" name="Google Shape;47;p3">
            <a:extLst>
              <a:ext uri="{FF2B5EF4-FFF2-40B4-BE49-F238E27FC236}">
                <a16:creationId xmlns:a16="http://schemas.microsoft.com/office/drawing/2014/main" xmlns="" id="{3AD19CBD-9298-0F81-D9A9-73C2556519DD}"/>
              </a:ext>
            </a:extLst>
          </p:cNvPr>
          <p:cNvSpPr txBox="1"/>
          <p:nvPr/>
        </p:nvSpPr>
        <p:spPr>
          <a:xfrm>
            <a:off x="3549975" y="116632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50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1;p4">
            <a:extLst>
              <a:ext uri="{FF2B5EF4-FFF2-40B4-BE49-F238E27FC236}">
                <a16:creationId xmlns:a16="http://schemas.microsoft.com/office/drawing/2014/main" xmlns="" id="{3CCC56CB-6542-0E00-7894-AD574A4B3161}"/>
              </a:ext>
            </a:extLst>
          </p:cNvPr>
          <p:cNvSpPr txBox="1"/>
          <p:nvPr/>
        </p:nvSpPr>
        <p:spPr>
          <a:xfrm>
            <a:off x="1105808" y="6199105"/>
            <a:ext cx="9980400" cy="24630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0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0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2" descr="File:Midday Meal Scheme children at primary school.jpg">
            <a:extLst>
              <a:ext uri="{FF2B5EF4-FFF2-40B4-BE49-F238E27FC236}">
                <a16:creationId xmlns:a16="http://schemas.microsoft.com/office/drawing/2014/main" xmlns="" id="{40BFD2AE-6330-0195-FAAC-4A7D5998B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3712" y="1118945"/>
            <a:ext cx="654999" cy="47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F85CAF7-9EEE-9861-8D2B-A47AB8178E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8678" y="1645657"/>
            <a:ext cx="640033" cy="47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9955034"/>
      </p:ext>
    </p:extLst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558</Words>
  <Application>Microsoft Office PowerPoint</Application>
  <PresentationFormat>Custom</PresentationFormat>
  <Paragraphs>106</Paragraphs>
  <Slides>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DD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Satish</cp:lastModifiedBy>
  <cp:revision>18</cp:revision>
  <dcterms:created xsi:type="dcterms:W3CDTF">2020-08-28T09:38:22Z</dcterms:created>
  <dcterms:modified xsi:type="dcterms:W3CDTF">2026-07-13T11:14:22Z</dcterms:modified>
</cp:coreProperties>
</file>