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metadata" ContentType="application/binary"/>
  <Override PartName="/ppt/diagrams/drawing3.xml" ContentType="application/vnd.ms-office.drawingml.diagramDrawing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Default Extension="wdp" ContentType="image/vnd.ms-photo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0"/>
  </p:notesMasterIdLst>
  <p:sldIdLst>
    <p:sldId id="257" r:id="rId2"/>
    <p:sldId id="260" r:id="rId3"/>
    <p:sldId id="261" r:id="rId4"/>
    <p:sldId id="262" r:id="rId5"/>
    <p:sldId id="263" r:id="rId6"/>
    <p:sldId id="264" r:id="rId7"/>
    <p:sldId id="258" r:id="rId8"/>
    <p:sldId id="265" r:id="rId9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1" roundtripDataSignature="AMtx7mja3Q3gnXcyWhcH5MrUmYRn5B4Hd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EE2AF88F-C742-4FD3-A5DA-7B6B7D15D2BF}">
  <a:tblStyle styleId="{EE2AF88F-C742-4FD3-A5DA-7B6B7D15D2BF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24269"/>
    <p:restoredTop sz="93836"/>
  </p:normalViewPr>
  <p:slideViewPr>
    <p:cSldViewPr snapToGrid="0">
      <p:cViewPr varScale="1">
        <p:scale>
          <a:sx n="59" d="100"/>
          <a:sy n="59" d="100"/>
        </p:scale>
        <p:origin x="-69" y="-23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image" Target="../media/image8.jpeg"/><Relationship Id="rId4" Type="http://schemas.openxmlformats.org/officeDocument/2006/relationships/image" Target="../media/image11.jpe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91.jpeg"/><Relationship Id="rId1" Type="http://schemas.openxmlformats.org/officeDocument/2006/relationships/image" Target="../media/image81.jpeg"/><Relationship Id="rId4" Type="http://schemas.openxmlformats.org/officeDocument/2006/relationships/image" Target="../media/image111.jpe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png"/><Relationship Id="rId2" Type="http://schemas.openxmlformats.org/officeDocument/2006/relationships/image" Target="../media/image141.png"/><Relationship Id="rId1" Type="http://schemas.openxmlformats.org/officeDocument/2006/relationships/image" Target="../media/image131.png"/><Relationship Id="rId6" Type="http://schemas.openxmlformats.org/officeDocument/2006/relationships/image" Target="../media/image181.png"/><Relationship Id="rId5" Type="http://schemas.openxmlformats.org/officeDocument/2006/relationships/image" Target="../media/image171.png"/><Relationship Id="rId4" Type="http://schemas.openxmlformats.org/officeDocument/2006/relationships/image" Target="../media/image16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5_3">
  <dgm:title val=""/>
  <dgm:desc val=""/>
  <dgm:catLst>
    <dgm:cat type="accent5" pri="11300"/>
  </dgm:catLst>
  <dgm:styleLbl name="node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shade val="80000"/>
      </a:schemeClr>
      <a:schemeClr val="accent5">
        <a:tint val="7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/>
    <dgm:txEffectClrLst/>
  </dgm:styleLbl>
  <dgm:styleLbl name="ln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9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8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CBD2064-8D87-4E8E-9325-03BF18E17221}" type="doc">
      <dgm:prSet loTypeId="urn:microsoft.com/office/officeart/2005/8/layout/radial6#1" loCatId="cycle" qsTypeId="urn:microsoft.com/office/officeart/2005/8/quickstyle/3d3" qsCatId="3D" csTypeId="urn:microsoft.com/office/officeart/2005/8/colors/colorful2" csCatId="colorful" phldr="1"/>
      <dgm:spPr/>
      <dgm:t>
        <a:bodyPr/>
        <a:lstStyle/>
        <a:p>
          <a:endParaRPr lang="en-IN"/>
        </a:p>
      </dgm:t>
    </dgm:pt>
    <dgm:pt modelId="{3FCAF0A2-B341-4022-88A9-DF9F716A3554}">
      <dgm:prSet phldrT="[Text]" custT="1"/>
      <dgm:spPr/>
      <dgm:t>
        <a:bodyPr/>
        <a:lstStyle/>
        <a:p>
          <a:endParaRPr lang="en-IN" sz="3600" dirty="0">
            <a:solidFill>
              <a:schemeClr val="tx1"/>
            </a:solidFill>
          </a:endParaRPr>
        </a:p>
      </dgm:t>
    </dgm:pt>
    <dgm:pt modelId="{34C0AD0D-3BAA-4F56-B192-4B736ED28EF8}" type="parTrans" cxnId="{525DD4D1-3A1C-4202-BB81-D05E95B09004}">
      <dgm:prSet/>
      <dgm:spPr/>
      <dgm:t>
        <a:bodyPr/>
        <a:lstStyle/>
        <a:p>
          <a:endParaRPr lang="en-IN" sz="2400">
            <a:solidFill>
              <a:schemeClr val="tx1"/>
            </a:solidFill>
          </a:endParaRPr>
        </a:p>
      </dgm:t>
    </dgm:pt>
    <dgm:pt modelId="{63F643A6-1254-4F77-8049-590C232AC078}" type="sibTrans" cxnId="{525DD4D1-3A1C-4202-BB81-D05E95B09004}">
      <dgm:prSet/>
      <dgm:spPr/>
      <dgm:t>
        <a:bodyPr/>
        <a:lstStyle/>
        <a:p>
          <a:endParaRPr lang="en-IN" sz="2400">
            <a:solidFill>
              <a:schemeClr val="tx1"/>
            </a:solidFill>
          </a:endParaRPr>
        </a:p>
      </dgm:t>
    </dgm:pt>
    <dgm:pt modelId="{1F644DFC-5674-4873-8F42-E64AEB0C0728}">
      <dgm:prSet phldrT="[Text]" custT="1"/>
      <dgm:spPr/>
      <dgm:t>
        <a:bodyPr/>
        <a:lstStyle/>
        <a:p>
          <a:r>
            <a:rPr lang="en-GB" sz="2400" dirty="0" err="1"/>
            <a:t>હિન્દુ</a:t>
          </a:r>
          <a:r>
            <a:rPr lang="en-GB" sz="2400" dirty="0"/>
            <a:t> </a:t>
          </a:r>
          <a:endParaRPr lang="en-IN" sz="2400" dirty="0"/>
        </a:p>
      </dgm:t>
    </dgm:pt>
    <dgm:pt modelId="{A5C7B941-4724-4D66-AB0D-0BB4CAF1F07F}" type="parTrans" cxnId="{333B0798-2282-40B0-9647-C03D31F8F649}">
      <dgm:prSet/>
      <dgm:spPr/>
      <dgm:t>
        <a:bodyPr/>
        <a:lstStyle/>
        <a:p>
          <a:endParaRPr lang="en-IN" sz="2400">
            <a:solidFill>
              <a:schemeClr val="tx1"/>
            </a:solidFill>
          </a:endParaRPr>
        </a:p>
      </dgm:t>
    </dgm:pt>
    <dgm:pt modelId="{8B11DFF0-95B8-4355-961B-A6E989C360F2}" type="sibTrans" cxnId="{333B0798-2282-40B0-9647-C03D31F8F649}">
      <dgm:prSet/>
      <dgm:spPr/>
      <dgm:t>
        <a:bodyPr/>
        <a:lstStyle/>
        <a:p>
          <a:endParaRPr lang="en-IN" sz="2400">
            <a:solidFill>
              <a:schemeClr val="tx1"/>
            </a:solidFill>
          </a:endParaRPr>
        </a:p>
      </dgm:t>
    </dgm:pt>
    <dgm:pt modelId="{2EB0CF19-1392-4430-9689-19149FD8A755}">
      <dgm:prSet phldrT="[Text]" custT="1"/>
      <dgm:spPr/>
      <dgm:t>
        <a:bodyPr/>
        <a:lstStyle/>
        <a:p>
          <a:r>
            <a:rPr lang="en-GB" sz="2400" dirty="0" err="1"/>
            <a:t>ખ્રિસ્તી</a:t>
          </a:r>
          <a:r>
            <a:rPr lang="en-GB" sz="2400" dirty="0"/>
            <a:t> </a:t>
          </a:r>
          <a:endParaRPr lang="en-IN" sz="2400" dirty="0"/>
        </a:p>
      </dgm:t>
    </dgm:pt>
    <dgm:pt modelId="{DF299422-DFB3-47BE-9C63-B0A72B0DFE19}" type="parTrans" cxnId="{9FEDB46F-A6E8-47FA-A9D9-E587630BE1CC}">
      <dgm:prSet/>
      <dgm:spPr/>
      <dgm:t>
        <a:bodyPr/>
        <a:lstStyle/>
        <a:p>
          <a:endParaRPr lang="en-IN" sz="2400">
            <a:solidFill>
              <a:schemeClr val="tx1"/>
            </a:solidFill>
          </a:endParaRPr>
        </a:p>
      </dgm:t>
    </dgm:pt>
    <dgm:pt modelId="{C9B313A2-4C67-4B94-A962-FA7B3245608C}" type="sibTrans" cxnId="{9FEDB46F-A6E8-47FA-A9D9-E587630BE1CC}">
      <dgm:prSet/>
      <dgm:spPr/>
      <dgm:t>
        <a:bodyPr/>
        <a:lstStyle/>
        <a:p>
          <a:endParaRPr lang="en-IN" sz="2400">
            <a:solidFill>
              <a:schemeClr val="tx1"/>
            </a:solidFill>
          </a:endParaRPr>
        </a:p>
      </dgm:t>
    </dgm:pt>
    <dgm:pt modelId="{73814E8F-2DC8-4203-8DAC-BCB2B82D8B1F}">
      <dgm:prSet phldrT="[Text]" custT="1"/>
      <dgm:spPr/>
      <dgm:t>
        <a:bodyPr/>
        <a:lstStyle/>
        <a:p>
          <a:r>
            <a:rPr lang="en-GB" sz="2400" dirty="0" err="1"/>
            <a:t>મુસ્લિમ</a:t>
          </a:r>
          <a:r>
            <a:rPr lang="en-GB" sz="2400" dirty="0"/>
            <a:t> </a:t>
          </a:r>
          <a:endParaRPr lang="en-IN" sz="2400" dirty="0"/>
        </a:p>
      </dgm:t>
    </dgm:pt>
    <dgm:pt modelId="{E57D16BB-D511-4C26-B85A-8A761AB06E7B}" type="parTrans" cxnId="{47D9449C-8D7F-458D-B225-EB0A68E76032}">
      <dgm:prSet/>
      <dgm:spPr/>
      <dgm:t>
        <a:bodyPr/>
        <a:lstStyle/>
        <a:p>
          <a:endParaRPr lang="en-IN" sz="2400">
            <a:solidFill>
              <a:schemeClr val="tx1"/>
            </a:solidFill>
          </a:endParaRPr>
        </a:p>
      </dgm:t>
    </dgm:pt>
    <dgm:pt modelId="{D5ABBC06-A12C-4680-8B54-9AFC074C4CC1}" type="sibTrans" cxnId="{47D9449C-8D7F-458D-B225-EB0A68E76032}">
      <dgm:prSet/>
      <dgm:spPr/>
      <dgm:t>
        <a:bodyPr/>
        <a:lstStyle/>
        <a:p>
          <a:endParaRPr lang="en-IN" sz="2400">
            <a:solidFill>
              <a:schemeClr val="tx1"/>
            </a:solidFill>
          </a:endParaRPr>
        </a:p>
      </dgm:t>
    </dgm:pt>
    <dgm:pt modelId="{D1574154-9C6D-4111-A802-5AA6B7DDB88D}">
      <dgm:prSet phldrT="[Text]" custT="1"/>
      <dgm:spPr/>
      <dgm:t>
        <a:bodyPr/>
        <a:lstStyle/>
        <a:p>
          <a:r>
            <a:rPr lang="en-GB" sz="2400" dirty="0" err="1"/>
            <a:t>શીખ</a:t>
          </a:r>
          <a:r>
            <a:rPr lang="en-GB" sz="2400" dirty="0"/>
            <a:t> </a:t>
          </a:r>
          <a:endParaRPr lang="en-IN" sz="2400" dirty="0"/>
        </a:p>
      </dgm:t>
    </dgm:pt>
    <dgm:pt modelId="{D4326866-2EA8-408C-A9A9-7248A2CFD1C0}" type="parTrans" cxnId="{4239AFE5-8B61-4D6F-A8F4-F3D60876A9F7}">
      <dgm:prSet/>
      <dgm:spPr/>
      <dgm:t>
        <a:bodyPr/>
        <a:lstStyle/>
        <a:p>
          <a:endParaRPr lang="en-IN" sz="2400">
            <a:solidFill>
              <a:schemeClr val="tx1"/>
            </a:solidFill>
          </a:endParaRPr>
        </a:p>
      </dgm:t>
    </dgm:pt>
    <dgm:pt modelId="{E2A0CD3C-969E-47E6-BE23-BD61BBB6B512}" type="sibTrans" cxnId="{4239AFE5-8B61-4D6F-A8F4-F3D60876A9F7}">
      <dgm:prSet/>
      <dgm:spPr/>
      <dgm:t>
        <a:bodyPr/>
        <a:lstStyle/>
        <a:p>
          <a:endParaRPr lang="en-IN" sz="2400">
            <a:solidFill>
              <a:schemeClr val="tx1"/>
            </a:solidFill>
          </a:endParaRPr>
        </a:p>
      </dgm:t>
    </dgm:pt>
    <dgm:pt modelId="{0A259C86-6714-4F45-AEB9-DB6E1819673D}" type="pres">
      <dgm:prSet presAssocID="{4CBD2064-8D87-4E8E-9325-03BF18E17221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30A0806-092B-4897-9759-9D637F1F7962}" type="pres">
      <dgm:prSet presAssocID="{3FCAF0A2-B341-4022-88A9-DF9F716A3554}" presName="centerShape" presStyleLbl="node0" presStyleIdx="0" presStyleCnt="1"/>
      <dgm:spPr/>
      <dgm:t>
        <a:bodyPr/>
        <a:lstStyle/>
        <a:p>
          <a:endParaRPr lang="en-US"/>
        </a:p>
      </dgm:t>
    </dgm:pt>
    <dgm:pt modelId="{3610100A-B3C4-47E4-A184-E08DAC257930}" type="pres">
      <dgm:prSet presAssocID="{1F644DFC-5674-4873-8F42-E64AEB0C0728}" presName="node" presStyleLbl="node1" presStyleIdx="0" presStyleCnt="4" custRadScaleRad="81840" custRadScaleInc="-454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088B1CB-D2E9-4071-8BDF-6C2CAE523F2C}" type="pres">
      <dgm:prSet presAssocID="{1F644DFC-5674-4873-8F42-E64AEB0C0728}" presName="dummy" presStyleCnt="0"/>
      <dgm:spPr/>
    </dgm:pt>
    <dgm:pt modelId="{264BD3B7-A81B-44E7-BB9F-9FA2F4058C11}" type="pres">
      <dgm:prSet presAssocID="{8B11DFF0-95B8-4355-961B-A6E989C360F2}" presName="sibTrans" presStyleLbl="sibTrans2D1" presStyleIdx="0" presStyleCnt="4"/>
      <dgm:spPr/>
      <dgm:t>
        <a:bodyPr/>
        <a:lstStyle/>
        <a:p>
          <a:endParaRPr lang="en-US"/>
        </a:p>
      </dgm:t>
    </dgm:pt>
    <dgm:pt modelId="{6385FFCD-E8F0-421B-8254-8B9A0DC284EA}" type="pres">
      <dgm:prSet presAssocID="{2EB0CF19-1392-4430-9689-19149FD8A755}" presName="node" presStyleLbl="node1" presStyleIdx="1" presStyleCnt="4" custScaleX="14389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FC3B145-E67E-4D80-9DD8-9519BBA3645D}" type="pres">
      <dgm:prSet presAssocID="{2EB0CF19-1392-4430-9689-19149FD8A755}" presName="dummy" presStyleCnt="0"/>
      <dgm:spPr/>
    </dgm:pt>
    <dgm:pt modelId="{A8498202-3307-4FB4-B070-B495D4ED449A}" type="pres">
      <dgm:prSet presAssocID="{C9B313A2-4C67-4B94-A962-FA7B3245608C}" presName="sibTrans" presStyleLbl="sibTrans2D1" presStyleIdx="1" presStyleCnt="4"/>
      <dgm:spPr/>
      <dgm:t>
        <a:bodyPr/>
        <a:lstStyle/>
        <a:p>
          <a:endParaRPr lang="en-US"/>
        </a:p>
      </dgm:t>
    </dgm:pt>
    <dgm:pt modelId="{1581DA76-0F3D-4AFE-9AE8-BDFE40AF6C61}" type="pres">
      <dgm:prSet presAssocID="{73814E8F-2DC8-4203-8DAC-BCB2B82D8B1F}" presName="node" presStyleLbl="node1" presStyleIdx="2" presStyleCnt="4" custScaleX="11589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F0BE764-3E00-4CE0-BCC1-DCE360EFB8F1}" type="pres">
      <dgm:prSet presAssocID="{73814E8F-2DC8-4203-8DAC-BCB2B82D8B1F}" presName="dummy" presStyleCnt="0"/>
      <dgm:spPr/>
    </dgm:pt>
    <dgm:pt modelId="{3F405446-5B8D-4564-884B-22E912BEF16F}" type="pres">
      <dgm:prSet presAssocID="{D5ABBC06-A12C-4680-8B54-9AFC074C4CC1}" presName="sibTrans" presStyleLbl="sibTrans2D1" presStyleIdx="2" presStyleCnt="4" custLinFactNeighborX="-3637" custLinFactNeighborY="-3637"/>
      <dgm:spPr/>
      <dgm:t>
        <a:bodyPr/>
        <a:lstStyle/>
        <a:p>
          <a:endParaRPr lang="en-US"/>
        </a:p>
      </dgm:t>
    </dgm:pt>
    <dgm:pt modelId="{010CA2EB-7E35-4503-89AE-A8012F616724}" type="pres">
      <dgm:prSet presAssocID="{D1574154-9C6D-4111-A802-5AA6B7DDB88D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6D51C40-3636-4754-B09B-89C7E33D0349}" type="pres">
      <dgm:prSet presAssocID="{D1574154-9C6D-4111-A802-5AA6B7DDB88D}" presName="dummy" presStyleCnt="0"/>
      <dgm:spPr/>
    </dgm:pt>
    <dgm:pt modelId="{2BA72957-A8CE-4CE0-A4B6-12DFF1A00DEB}" type="pres">
      <dgm:prSet presAssocID="{E2A0CD3C-969E-47E6-BE23-BD61BBB6B512}" presName="sibTrans" presStyleLbl="sibTrans2D1" presStyleIdx="3" presStyleCnt="4"/>
      <dgm:spPr/>
      <dgm:t>
        <a:bodyPr/>
        <a:lstStyle/>
        <a:p>
          <a:endParaRPr lang="en-US"/>
        </a:p>
      </dgm:t>
    </dgm:pt>
  </dgm:ptLst>
  <dgm:cxnLst>
    <dgm:cxn modelId="{4239AFE5-8B61-4D6F-A8F4-F3D60876A9F7}" srcId="{3FCAF0A2-B341-4022-88A9-DF9F716A3554}" destId="{D1574154-9C6D-4111-A802-5AA6B7DDB88D}" srcOrd="3" destOrd="0" parTransId="{D4326866-2EA8-408C-A9A9-7248A2CFD1C0}" sibTransId="{E2A0CD3C-969E-47E6-BE23-BD61BBB6B512}"/>
    <dgm:cxn modelId="{3F6991A6-67E3-4C3C-B2AB-CD8AF49229F1}" type="presOf" srcId="{E2A0CD3C-969E-47E6-BE23-BD61BBB6B512}" destId="{2BA72957-A8CE-4CE0-A4B6-12DFF1A00DEB}" srcOrd="0" destOrd="0" presId="urn:microsoft.com/office/officeart/2005/8/layout/radial6#1"/>
    <dgm:cxn modelId="{100EDD76-99EA-4424-9011-183C8EB6111F}" type="presOf" srcId="{2EB0CF19-1392-4430-9689-19149FD8A755}" destId="{6385FFCD-E8F0-421B-8254-8B9A0DC284EA}" srcOrd="0" destOrd="0" presId="urn:microsoft.com/office/officeart/2005/8/layout/radial6#1"/>
    <dgm:cxn modelId="{0ABF7830-1974-42F2-80BC-EC898C29ED2F}" type="presOf" srcId="{8B11DFF0-95B8-4355-961B-A6E989C360F2}" destId="{264BD3B7-A81B-44E7-BB9F-9FA2F4058C11}" srcOrd="0" destOrd="0" presId="urn:microsoft.com/office/officeart/2005/8/layout/radial6#1"/>
    <dgm:cxn modelId="{333B0798-2282-40B0-9647-C03D31F8F649}" srcId="{3FCAF0A2-B341-4022-88A9-DF9F716A3554}" destId="{1F644DFC-5674-4873-8F42-E64AEB0C0728}" srcOrd="0" destOrd="0" parTransId="{A5C7B941-4724-4D66-AB0D-0BB4CAF1F07F}" sibTransId="{8B11DFF0-95B8-4355-961B-A6E989C360F2}"/>
    <dgm:cxn modelId="{F4DBAD47-AE1F-4E6C-80F7-F96AD7D7E470}" type="presOf" srcId="{D1574154-9C6D-4111-A802-5AA6B7DDB88D}" destId="{010CA2EB-7E35-4503-89AE-A8012F616724}" srcOrd="0" destOrd="0" presId="urn:microsoft.com/office/officeart/2005/8/layout/radial6#1"/>
    <dgm:cxn modelId="{47D9449C-8D7F-458D-B225-EB0A68E76032}" srcId="{3FCAF0A2-B341-4022-88A9-DF9F716A3554}" destId="{73814E8F-2DC8-4203-8DAC-BCB2B82D8B1F}" srcOrd="2" destOrd="0" parTransId="{E57D16BB-D511-4C26-B85A-8A761AB06E7B}" sibTransId="{D5ABBC06-A12C-4680-8B54-9AFC074C4CC1}"/>
    <dgm:cxn modelId="{525DD4D1-3A1C-4202-BB81-D05E95B09004}" srcId="{4CBD2064-8D87-4E8E-9325-03BF18E17221}" destId="{3FCAF0A2-B341-4022-88A9-DF9F716A3554}" srcOrd="0" destOrd="0" parTransId="{34C0AD0D-3BAA-4F56-B192-4B736ED28EF8}" sibTransId="{63F643A6-1254-4F77-8049-590C232AC078}"/>
    <dgm:cxn modelId="{FAEC0EF8-F2C6-4E2B-AD2E-EC776698C7E7}" type="presOf" srcId="{73814E8F-2DC8-4203-8DAC-BCB2B82D8B1F}" destId="{1581DA76-0F3D-4AFE-9AE8-BDFE40AF6C61}" srcOrd="0" destOrd="0" presId="urn:microsoft.com/office/officeart/2005/8/layout/radial6#1"/>
    <dgm:cxn modelId="{38C367A8-4D82-4D0B-82FE-6A8808BF3E8A}" type="presOf" srcId="{4CBD2064-8D87-4E8E-9325-03BF18E17221}" destId="{0A259C86-6714-4F45-AEB9-DB6E1819673D}" srcOrd="0" destOrd="0" presId="urn:microsoft.com/office/officeart/2005/8/layout/radial6#1"/>
    <dgm:cxn modelId="{9FEDB46F-A6E8-47FA-A9D9-E587630BE1CC}" srcId="{3FCAF0A2-B341-4022-88A9-DF9F716A3554}" destId="{2EB0CF19-1392-4430-9689-19149FD8A755}" srcOrd="1" destOrd="0" parTransId="{DF299422-DFB3-47BE-9C63-B0A72B0DFE19}" sibTransId="{C9B313A2-4C67-4B94-A962-FA7B3245608C}"/>
    <dgm:cxn modelId="{57957242-B474-495E-BCBE-5E292AE96667}" type="presOf" srcId="{3FCAF0A2-B341-4022-88A9-DF9F716A3554}" destId="{D30A0806-092B-4897-9759-9D637F1F7962}" srcOrd="0" destOrd="0" presId="urn:microsoft.com/office/officeart/2005/8/layout/radial6#1"/>
    <dgm:cxn modelId="{0B6DB301-D2BC-457D-8C0A-6C0322CB87EB}" type="presOf" srcId="{D5ABBC06-A12C-4680-8B54-9AFC074C4CC1}" destId="{3F405446-5B8D-4564-884B-22E912BEF16F}" srcOrd="0" destOrd="0" presId="urn:microsoft.com/office/officeart/2005/8/layout/radial6#1"/>
    <dgm:cxn modelId="{8019D7E2-5BD1-4AC1-A465-CF3D23780836}" type="presOf" srcId="{1F644DFC-5674-4873-8F42-E64AEB0C0728}" destId="{3610100A-B3C4-47E4-A184-E08DAC257930}" srcOrd="0" destOrd="0" presId="urn:microsoft.com/office/officeart/2005/8/layout/radial6#1"/>
    <dgm:cxn modelId="{D3489DE9-4288-421B-9EA3-B2B221DB72CD}" type="presOf" srcId="{C9B313A2-4C67-4B94-A962-FA7B3245608C}" destId="{A8498202-3307-4FB4-B070-B495D4ED449A}" srcOrd="0" destOrd="0" presId="urn:microsoft.com/office/officeart/2005/8/layout/radial6#1"/>
    <dgm:cxn modelId="{728F9609-44C9-4A00-A0C0-BA43AF0E4F54}" type="presParOf" srcId="{0A259C86-6714-4F45-AEB9-DB6E1819673D}" destId="{D30A0806-092B-4897-9759-9D637F1F7962}" srcOrd="0" destOrd="0" presId="urn:microsoft.com/office/officeart/2005/8/layout/radial6#1"/>
    <dgm:cxn modelId="{E2D41DCC-F01E-4D5E-B7C7-9C3AE00365BC}" type="presParOf" srcId="{0A259C86-6714-4F45-AEB9-DB6E1819673D}" destId="{3610100A-B3C4-47E4-A184-E08DAC257930}" srcOrd="1" destOrd="0" presId="urn:microsoft.com/office/officeart/2005/8/layout/radial6#1"/>
    <dgm:cxn modelId="{4063A137-75EA-45C1-8E42-E52CB4CE1327}" type="presParOf" srcId="{0A259C86-6714-4F45-AEB9-DB6E1819673D}" destId="{D088B1CB-D2E9-4071-8BDF-6C2CAE523F2C}" srcOrd="2" destOrd="0" presId="urn:microsoft.com/office/officeart/2005/8/layout/radial6#1"/>
    <dgm:cxn modelId="{1CECC825-C7A3-4A2B-9F8D-7DCD5B7BEB90}" type="presParOf" srcId="{0A259C86-6714-4F45-AEB9-DB6E1819673D}" destId="{264BD3B7-A81B-44E7-BB9F-9FA2F4058C11}" srcOrd="3" destOrd="0" presId="urn:microsoft.com/office/officeart/2005/8/layout/radial6#1"/>
    <dgm:cxn modelId="{5E03D095-0584-4DB8-8231-D62038628E6D}" type="presParOf" srcId="{0A259C86-6714-4F45-AEB9-DB6E1819673D}" destId="{6385FFCD-E8F0-421B-8254-8B9A0DC284EA}" srcOrd="4" destOrd="0" presId="urn:microsoft.com/office/officeart/2005/8/layout/radial6#1"/>
    <dgm:cxn modelId="{0C15B891-E310-492C-B42D-C2CF3D13F33E}" type="presParOf" srcId="{0A259C86-6714-4F45-AEB9-DB6E1819673D}" destId="{5FC3B145-E67E-4D80-9DD8-9519BBA3645D}" srcOrd="5" destOrd="0" presId="urn:microsoft.com/office/officeart/2005/8/layout/radial6#1"/>
    <dgm:cxn modelId="{8DD3E448-0505-4EA1-B775-D8F87EC41F1B}" type="presParOf" srcId="{0A259C86-6714-4F45-AEB9-DB6E1819673D}" destId="{A8498202-3307-4FB4-B070-B495D4ED449A}" srcOrd="6" destOrd="0" presId="urn:microsoft.com/office/officeart/2005/8/layout/radial6#1"/>
    <dgm:cxn modelId="{AC8221A4-A2AF-4182-9FDB-AF04A7A331C4}" type="presParOf" srcId="{0A259C86-6714-4F45-AEB9-DB6E1819673D}" destId="{1581DA76-0F3D-4AFE-9AE8-BDFE40AF6C61}" srcOrd="7" destOrd="0" presId="urn:microsoft.com/office/officeart/2005/8/layout/radial6#1"/>
    <dgm:cxn modelId="{928BE81D-82F9-4E8A-8367-B36029711F07}" type="presParOf" srcId="{0A259C86-6714-4F45-AEB9-DB6E1819673D}" destId="{FF0BE764-3E00-4CE0-BCC1-DCE360EFB8F1}" srcOrd="8" destOrd="0" presId="urn:microsoft.com/office/officeart/2005/8/layout/radial6#1"/>
    <dgm:cxn modelId="{ACDD1618-EBD9-46CE-ACFB-6F3241813422}" type="presParOf" srcId="{0A259C86-6714-4F45-AEB9-DB6E1819673D}" destId="{3F405446-5B8D-4564-884B-22E912BEF16F}" srcOrd="9" destOrd="0" presId="urn:microsoft.com/office/officeart/2005/8/layout/radial6#1"/>
    <dgm:cxn modelId="{8A4EAE5C-5EF9-415C-9C68-947FC536E937}" type="presParOf" srcId="{0A259C86-6714-4F45-AEB9-DB6E1819673D}" destId="{010CA2EB-7E35-4503-89AE-A8012F616724}" srcOrd="10" destOrd="0" presId="urn:microsoft.com/office/officeart/2005/8/layout/radial6#1"/>
    <dgm:cxn modelId="{479EA8E9-DB01-490D-98D1-D87655691B4B}" type="presParOf" srcId="{0A259C86-6714-4F45-AEB9-DB6E1819673D}" destId="{D6D51C40-3636-4754-B09B-89C7E33D0349}" srcOrd="11" destOrd="0" presId="urn:microsoft.com/office/officeart/2005/8/layout/radial6#1"/>
    <dgm:cxn modelId="{116651FA-D160-438E-848B-18867622F9BD}" type="presParOf" srcId="{0A259C86-6714-4F45-AEB9-DB6E1819673D}" destId="{2BA72957-A8CE-4CE0-A4B6-12DFF1A00DEB}" srcOrd="12" destOrd="0" presId="urn:microsoft.com/office/officeart/2005/8/layout/radial6#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47AA72F-B13A-499F-83A5-E84E24499C14}" type="doc">
      <dgm:prSet loTypeId="urn:microsoft.com/office/officeart/2005/8/layout/matrix1" loCatId="matrix" qsTypeId="urn:microsoft.com/office/officeart/2005/8/quickstyle/3d2#1" qsCatId="3D" csTypeId="urn:microsoft.com/office/officeart/2005/8/colors/colorful5" csCatId="colorful" phldr="1"/>
      <dgm:spPr/>
      <dgm:t>
        <a:bodyPr/>
        <a:lstStyle/>
        <a:p>
          <a:endParaRPr lang="en-IN"/>
        </a:p>
      </dgm:t>
    </dgm:pt>
    <dgm:pt modelId="{4BBCD598-38A2-429C-9006-337F2398D957}">
      <dgm:prSet phldrT="[Text]" custT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 anchor="t"/>
        <a:lstStyle/>
        <a:p>
          <a:pPr algn="l"/>
          <a:r>
            <a:rPr lang="en-GB" sz="2800" b="1" dirty="0" err="1">
              <a:solidFill>
                <a:schemeClr val="tx1"/>
              </a:solidFill>
            </a:rPr>
            <a:t>મંદિર</a:t>
          </a:r>
          <a:r>
            <a:rPr lang="en-GB" sz="2800" b="1" dirty="0">
              <a:solidFill>
                <a:schemeClr val="tx1"/>
              </a:solidFill>
            </a:rPr>
            <a:t> </a:t>
          </a:r>
          <a:endParaRPr lang="en-IN" sz="2800" b="1" dirty="0">
            <a:solidFill>
              <a:schemeClr val="tx1"/>
            </a:solidFill>
          </a:endParaRPr>
        </a:p>
      </dgm:t>
    </dgm:pt>
    <dgm:pt modelId="{D0B8D400-2E7D-4BB1-9019-B8513EBFC24A}" type="parTrans" cxnId="{6DBF456E-C4B5-4BCB-90AD-F649D375B88A}">
      <dgm:prSet/>
      <dgm:spPr/>
      <dgm:t>
        <a:bodyPr/>
        <a:lstStyle/>
        <a:p>
          <a:endParaRPr lang="en-IN" b="1">
            <a:solidFill>
              <a:schemeClr val="tx1"/>
            </a:solidFill>
          </a:endParaRPr>
        </a:p>
      </dgm:t>
    </dgm:pt>
    <dgm:pt modelId="{B015D30C-597C-4F05-A1B0-33988C9478F6}" type="sibTrans" cxnId="{6DBF456E-C4B5-4BCB-90AD-F649D375B88A}">
      <dgm:prSet/>
      <dgm:spPr/>
      <dgm:t>
        <a:bodyPr/>
        <a:lstStyle/>
        <a:p>
          <a:endParaRPr lang="en-IN" b="1">
            <a:solidFill>
              <a:schemeClr val="tx1"/>
            </a:solidFill>
          </a:endParaRPr>
        </a:p>
      </dgm:t>
    </dgm:pt>
    <dgm:pt modelId="{A32CFF4F-5E45-4571-89F8-00C6451B9C51}">
      <dgm:prSet phldrT="[Text]" custT="1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 anchor="t"/>
        <a:lstStyle/>
        <a:p>
          <a:pPr algn="r"/>
          <a:r>
            <a:rPr lang="en-US" sz="2800" b="1" dirty="0">
              <a:solidFill>
                <a:schemeClr val="tx1"/>
              </a:solidFill>
            </a:rPr>
            <a:t>        </a:t>
          </a:r>
          <a:r>
            <a:rPr lang="en-GB" sz="2800" b="1" dirty="0" err="1">
              <a:solidFill>
                <a:schemeClr val="tx1"/>
              </a:solidFill>
            </a:rPr>
            <a:t>મસ્જિદ</a:t>
          </a:r>
          <a:r>
            <a:rPr lang="en-GB" sz="2800" b="1" dirty="0">
              <a:solidFill>
                <a:schemeClr val="tx1"/>
              </a:solidFill>
            </a:rPr>
            <a:t> </a:t>
          </a:r>
          <a:endParaRPr lang="en-IN" sz="2800" b="1" dirty="0">
            <a:solidFill>
              <a:schemeClr val="tx1"/>
            </a:solidFill>
          </a:endParaRPr>
        </a:p>
      </dgm:t>
    </dgm:pt>
    <dgm:pt modelId="{44D2BBD1-6BCE-429A-AF56-18F82FDA936B}" type="parTrans" cxnId="{B1DEE7BD-671C-448E-BA91-F970D0128DF3}">
      <dgm:prSet/>
      <dgm:spPr/>
      <dgm:t>
        <a:bodyPr/>
        <a:lstStyle/>
        <a:p>
          <a:endParaRPr lang="en-IN" b="1">
            <a:solidFill>
              <a:schemeClr val="tx1"/>
            </a:solidFill>
          </a:endParaRPr>
        </a:p>
      </dgm:t>
    </dgm:pt>
    <dgm:pt modelId="{9E99978B-E947-4754-9665-37666FCC519B}" type="sibTrans" cxnId="{B1DEE7BD-671C-448E-BA91-F970D0128DF3}">
      <dgm:prSet/>
      <dgm:spPr/>
      <dgm:t>
        <a:bodyPr/>
        <a:lstStyle/>
        <a:p>
          <a:endParaRPr lang="en-IN" b="1">
            <a:solidFill>
              <a:schemeClr val="tx1"/>
            </a:solidFill>
          </a:endParaRPr>
        </a:p>
      </dgm:t>
    </dgm:pt>
    <dgm:pt modelId="{C8FC6D97-D2DB-4DF8-B5FA-43B6B2E9CB17}">
      <dgm:prSet phldrT="[Text]" custT="1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pPr algn="l"/>
          <a:endParaRPr lang="en-GB" sz="2800" b="1" dirty="0">
            <a:solidFill>
              <a:schemeClr val="tx1"/>
            </a:solidFill>
          </a:endParaRPr>
        </a:p>
        <a:p>
          <a:pPr algn="l"/>
          <a:endParaRPr lang="en-GB" sz="2800" b="1" dirty="0">
            <a:solidFill>
              <a:schemeClr val="tx1"/>
            </a:solidFill>
          </a:endParaRPr>
        </a:p>
        <a:p>
          <a:pPr algn="l"/>
          <a:r>
            <a:rPr lang="en-GB" sz="2800" b="1" dirty="0" err="1">
              <a:solidFill>
                <a:schemeClr val="bg1"/>
              </a:solidFill>
            </a:rPr>
            <a:t>ગુરુદ્વારા</a:t>
          </a:r>
          <a:r>
            <a:rPr lang="en-GB" sz="2800" b="1" dirty="0">
              <a:solidFill>
                <a:schemeClr val="tx1"/>
              </a:solidFill>
            </a:rPr>
            <a:t> </a:t>
          </a:r>
          <a:endParaRPr lang="en-IN" sz="2800" b="1" dirty="0">
            <a:solidFill>
              <a:schemeClr val="bg1"/>
            </a:solidFill>
          </a:endParaRPr>
        </a:p>
      </dgm:t>
    </dgm:pt>
    <dgm:pt modelId="{5442815B-2082-4733-876F-5BFBE628F3AC}" type="parTrans" cxnId="{0A43525F-F16C-4684-971E-106953E0A06C}">
      <dgm:prSet/>
      <dgm:spPr/>
      <dgm:t>
        <a:bodyPr/>
        <a:lstStyle/>
        <a:p>
          <a:endParaRPr lang="en-IN" b="1">
            <a:solidFill>
              <a:schemeClr val="tx1"/>
            </a:solidFill>
          </a:endParaRPr>
        </a:p>
      </dgm:t>
    </dgm:pt>
    <dgm:pt modelId="{695F838C-7464-4E18-96A0-4B1819F8D081}" type="sibTrans" cxnId="{0A43525F-F16C-4684-971E-106953E0A06C}">
      <dgm:prSet/>
      <dgm:spPr/>
      <dgm:t>
        <a:bodyPr/>
        <a:lstStyle/>
        <a:p>
          <a:endParaRPr lang="en-IN" b="1">
            <a:solidFill>
              <a:schemeClr val="tx1"/>
            </a:solidFill>
          </a:endParaRPr>
        </a:p>
      </dgm:t>
    </dgm:pt>
    <dgm:pt modelId="{9DDCAA1D-0619-4EF4-969D-DD89E4E1C281}">
      <dgm:prSet phldrT="[Text]" custT="1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pPr algn="r"/>
          <a:endParaRPr lang="en-GB" sz="2800" b="1" dirty="0">
            <a:solidFill>
              <a:schemeClr val="tx1"/>
            </a:solidFill>
          </a:endParaRPr>
        </a:p>
        <a:p>
          <a:pPr algn="r"/>
          <a:endParaRPr lang="en-GB" sz="2800" b="1" dirty="0">
            <a:solidFill>
              <a:schemeClr val="tx1"/>
            </a:solidFill>
          </a:endParaRPr>
        </a:p>
        <a:p>
          <a:pPr algn="r"/>
          <a:r>
            <a:rPr lang="en-GB" sz="2800" b="1" dirty="0" err="1">
              <a:solidFill>
                <a:schemeClr val="bg1"/>
              </a:solidFill>
            </a:rPr>
            <a:t>ચર્ચ</a:t>
          </a:r>
          <a:r>
            <a:rPr lang="en-GB" sz="2800" b="1" dirty="0">
              <a:solidFill>
                <a:schemeClr val="tx1"/>
              </a:solidFill>
            </a:rPr>
            <a:t> </a:t>
          </a:r>
          <a:endParaRPr lang="en-IN" sz="2800" b="1" dirty="0">
            <a:solidFill>
              <a:schemeClr val="bg1"/>
            </a:solidFill>
          </a:endParaRPr>
        </a:p>
      </dgm:t>
    </dgm:pt>
    <dgm:pt modelId="{1FA28394-B508-44A1-8EE5-2B24AC49EC50}" type="parTrans" cxnId="{259F46F7-AA07-4349-8CB2-4341E086BB5A}">
      <dgm:prSet/>
      <dgm:spPr/>
      <dgm:t>
        <a:bodyPr/>
        <a:lstStyle/>
        <a:p>
          <a:endParaRPr lang="en-IN" b="1">
            <a:solidFill>
              <a:schemeClr val="tx1"/>
            </a:solidFill>
          </a:endParaRPr>
        </a:p>
      </dgm:t>
    </dgm:pt>
    <dgm:pt modelId="{470EDC1A-EFB8-4917-A0A5-B12EF24A9598}" type="sibTrans" cxnId="{259F46F7-AA07-4349-8CB2-4341E086BB5A}">
      <dgm:prSet/>
      <dgm:spPr/>
      <dgm:t>
        <a:bodyPr/>
        <a:lstStyle/>
        <a:p>
          <a:endParaRPr lang="en-IN" b="1">
            <a:solidFill>
              <a:schemeClr val="tx1"/>
            </a:solidFill>
          </a:endParaRPr>
        </a:p>
      </dgm:t>
    </dgm:pt>
    <dgm:pt modelId="{E811A034-6EF2-4EB9-9B1E-93D486E4ABEB}">
      <dgm:prSet phldrT="[Text]" custT="1"/>
      <dgm:spPr>
        <a:solidFill>
          <a:schemeClr val="bg1"/>
        </a:solidFill>
      </dgm:spPr>
      <dgm:t>
        <a:bodyPr/>
        <a:lstStyle/>
        <a:p>
          <a:r>
            <a:rPr lang="en-US" sz="2400" b="1" dirty="0">
              <a:solidFill>
                <a:schemeClr val="accent6">
                  <a:lumMod val="75000"/>
                </a:schemeClr>
              </a:solidFill>
            </a:rPr>
            <a:t> </a:t>
          </a:r>
          <a:r>
            <a:rPr lang="en-GB" sz="2400" b="1" dirty="0" err="1">
              <a:solidFill>
                <a:schemeClr val="accent6">
                  <a:lumMod val="75000"/>
                </a:schemeClr>
              </a:solidFill>
            </a:rPr>
            <a:t>વિવિધ</a:t>
          </a:r>
          <a:r>
            <a:rPr lang="en-GB" sz="2400" b="1" dirty="0">
              <a:solidFill>
                <a:schemeClr val="accent6">
                  <a:lumMod val="75000"/>
                </a:schemeClr>
              </a:solidFill>
            </a:rPr>
            <a:t> </a:t>
          </a:r>
          <a:r>
            <a:rPr lang="en-GB" sz="2400" b="1" dirty="0" err="1">
              <a:solidFill>
                <a:schemeClr val="accent6">
                  <a:lumMod val="75000"/>
                </a:schemeClr>
              </a:solidFill>
            </a:rPr>
            <a:t>શ્રધ્ધાઓ</a:t>
          </a:r>
          <a:r>
            <a:rPr lang="en-GB" sz="2400" b="1" dirty="0">
              <a:solidFill>
                <a:schemeClr val="accent6">
                  <a:lumMod val="75000"/>
                </a:schemeClr>
              </a:solidFill>
            </a:rPr>
            <a:t> </a:t>
          </a:r>
          <a:r>
            <a:rPr lang="en-GB" sz="2400" b="1" dirty="0" err="1">
              <a:solidFill>
                <a:schemeClr val="accent6">
                  <a:lumMod val="75000"/>
                </a:schemeClr>
              </a:solidFill>
            </a:rPr>
            <a:t>માટે</a:t>
          </a:r>
          <a:r>
            <a:rPr lang="en-GB" sz="2400" b="1" dirty="0">
              <a:solidFill>
                <a:schemeClr val="accent6">
                  <a:lumMod val="75000"/>
                </a:schemeClr>
              </a:solidFill>
            </a:rPr>
            <a:t> </a:t>
          </a:r>
          <a:r>
            <a:rPr lang="en-GB" sz="2400" b="1" dirty="0" err="1">
              <a:solidFill>
                <a:schemeClr val="accent6">
                  <a:lumMod val="75000"/>
                </a:schemeClr>
              </a:solidFill>
            </a:rPr>
            <a:t>પૂજાના</a:t>
          </a:r>
          <a:r>
            <a:rPr lang="en-GB" sz="2400" b="1" dirty="0">
              <a:solidFill>
                <a:schemeClr val="accent6">
                  <a:lumMod val="75000"/>
                </a:schemeClr>
              </a:solidFill>
            </a:rPr>
            <a:t> </a:t>
          </a:r>
          <a:r>
            <a:rPr lang="en-GB" sz="2400" b="1" dirty="0" err="1">
              <a:solidFill>
                <a:schemeClr val="accent6">
                  <a:lumMod val="75000"/>
                </a:schemeClr>
              </a:solidFill>
            </a:rPr>
            <a:t>સ્થળો</a:t>
          </a:r>
          <a:r>
            <a:rPr lang="en-GB" sz="2400" b="1" dirty="0">
              <a:solidFill>
                <a:schemeClr val="accent6">
                  <a:lumMod val="75000"/>
                </a:schemeClr>
              </a:solidFill>
            </a:rPr>
            <a:t> </a:t>
          </a:r>
          <a:endParaRPr lang="en-IN" sz="2400" b="1" dirty="0">
            <a:solidFill>
              <a:schemeClr val="accent6">
                <a:lumMod val="75000"/>
              </a:schemeClr>
            </a:solidFill>
          </a:endParaRPr>
        </a:p>
      </dgm:t>
    </dgm:pt>
    <dgm:pt modelId="{7EF28504-FE3D-40E8-B862-A5D54C30BDDF}" type="sibTrans" cxnId="{5C95423C-D8DF-4C81-A625-2639C34A7E20}">
      <dgm:prSet/>
      <dgm:spPr/>
      <dgm:t>
        <a:bodyPr/>
        <a:lstStyle/>
        <a:p>
          <a:endParaRPr lang="en-IN" b="1">
            <a:solidFill>
              <a:schemeClr val="tx1"/>
            </a:solidFill>
          </a:endParaRPr>
        </a:p>
      </dgm:t>
    </dgm:pt>
    <dgm:pt modelId="{A9E94576-A18F-4D1E-BB91-00AD5671AC93}" type="parTrans" cxnId="{5C95423C-D8DF-4C81-A625-2639C34A7E20}">
      <dgm:prSet/>
      <dgm:spPr/>
      <dgm:t>
        <a:bodyPr/>
        <a:lstStyle/>
        <a:p>
          <a:endParaRPr lang="en-IN" b="1">
            <a:solidFill>
              <a:schemeClr val="tx1"/>
            </a:solidFill>
          </a:endParaRPr>
        </a:p>
      </dgm:t>
    </dgm:pt>
    <dgm:pt modelId="{84222183-9B9B-45F5-ACDD-274448217D18}" type="pres">
      <dgm:prSet presAssocID="{847AA72F-B13A-499F-83A5-E84E24499C14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3EC0E54-E6E7-40B1-8DCF-384438CB13C6}" type="pres">
      <dgm:prSet presAssocID="{847AA72F-B13A-499F-83A5-E84E24499C14}" presName="matrix" presStyleCnt="0"/>
      <dgm:spPr/>
    </dgm:pt>
    <dgm:pt modelId="{B7B1E7B2-3037-4119-9840-6E3AE4EB377A}" type="pres">
      <dgm:prSet presAssocID="{847AA72F-B13A-499F-83A5-E84E24499C14}" presName="tile1" presStyleLbl="node1" presStyleIdx="0" presStyleCnt="4"/>
      <dgm:spPr/>
      <dgm:t>
        <a:bodyPr/>
        <a:lstStyle/>
        <a:p>
          <a:endParaRPr lang="en-US"/>
        </a:p>
      </dgm:t>
    </dgm:pt>
    <dgm:pt modelId="{B6FF18FE-AAC0-4859-82BC-03BF7EB9FA5C}" type="pres">
      <dgm:prSet presAssocID="{847AA72F-B13A-499F-83A5-E84E24499C14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249815-5E17-4AD7-A125-C82BD53D9CED}" type="pres">
      <dgm:prSet presAssocID="{847AA72F-B13A-499F-83A5-E84E24499C14}" presName="tile2" presStyleLbl="node1" presStyleIdx="1" presStyleCnt="4"/>
      <dgm:spPr/>
      <dgm:t>
        <a:bodyPr/>
        <a:lstStyle/>
        <a:p>
          <a:endParaRPr lang="en-US"/>
        </a:p>
      </dgm:t>
    </dgm:pt>
    <dgm:pt modelId="{D13DFAF3-A918-4EAB-8AA5-AD4255013ACC}" type="pres">
      <dgm:prSet presAssocID="{847AA72F-B13A-499F-83A5-E84E24499C14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E2B996B-61F5-400E-81EE-11269C1A4C34}" type="pres">
      <dgm:prSet presAssocID="{847AA72F-B13A-499F-83A5-E84E24499C14}" presName="tile3" presStyleLbl="node1" presStyleIdx="2" presStyleCnt="4"/>
      <dgm:spPr/>
      <dgm:t>
        <a:bodyPr/>
        <a:lstStyle/>
        <a:p>
          <a:endParaRPr lang="en-US"/>
        </a:p>
      </dgm:t>
    </dgm:pt>
    <dgm:pt modelId="{738D37C2-1B5B-45E2-BEB2-42B2F8C34A57}" type="pres">
      <dgm:prSet presAssocID="{847AA72F-B13A-499F-83A5-E84E24499C14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B2772FF-E05C-4F23-8A2E-7030B1A97F41}" type="pres">
      <dgm:prSet presAssocID="{847AA72F-B13A-499F-83A5-E84E24499C14}" presName="tile4" presStyleLbl="node1" presStyleIdx="3" presStyleCnt="4"/>
      <dgm:spPr/>
      <dgm:t>
        <a:bodyPr/>
        <a:lstStyle/>
        <a:p>
          <a:endParaRPr lang="en-US"/>
        </a:p>
      </dgm:t>
    </dgm:pt>
    <dgm:pt modelId="{4FD6A0CC-94FA-4E1B-8023-A8D7538915D3}" type="pres">
      <dgm:prSet presAssocID="{847AA72F-B13A-499F-83A5-E84E24499C14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30D1EA7-572F-40EF-B1C3-93C17B64D6EE}" type="pres">
      <dgm:prSet presAssocID="{847AA72F-B13A-499F-83A5-E84E24499C14}" presName="centerTile" presStyleLbl="fgShp" presStyleIdx="0" presStyleCnt="1" custScaleX="121795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</dgm:ptLst>
  <dgm:cxnLst>
    <dgm:cxn modelId="{ECB2D8AA-6A5C-44A3-9366-52FB3C138A78}" type="presOf" srcId="{847AA72F-B13A-499F-83A5-E84E24499C14}" destId="{84222183-9B9B-45F5-ACDD-274448217D18}" srcOrd="0" destOrd="0" presId="urn:microsoft.com/office/officeart/2005/8/layout/matrix1"/>
    <dgm:cxn modelId="{3A876825-16D2-41D1-A73B-6F105492C9DB}" type="presOf" srcId="{9DDCAA1D-0619-4EF4-969D-DD89E4E1C281}" destId="{2B2772FF-E05C-4F23-8A2E-7030B1A97F41}" srcOrd="0" destOrd="0" presId="urn:microsoft.com/office/officeart/2005/8/layout/matrix1"/>
    <dgm:cxn modelId="{9C540EAA-8673-4BE3-9146-9C5157735FC5}" type="presOf" srcId="{9DDCAA1D-0619-4EF4-969D-DD89E4E1C281}" destId="{4FD6A0CC-94FA-4E1B-8023-A8D7538915D3}" srcOrd="1" destOrd="0" presId="urn:microsoft.com/office/officeart/2005/8/layout/matrix1"/>
    <dgm:cxn modelId="{82409D32-85F9-4B90-BD70-8B02512D0BE9}" type="presOf" srcId="{C8FC6D97-D2DB-4DF8-B5FA-43B6B2E9CB17}" destId="{2E2B996B-61F5-400E-81EE-11269C1A4C34}" srcOrd="0" destOrd="0" presId="urn:microsoft.com/office/officeart/2005/8/layout/matrix1"/>
    <dgm:cxn modelId="{259F46F7-AA07-4349-8CB2-4341E086BB5A}" srcId="{E811A034-6EF2-4EB9-9B1E-93D486E4ABEB}" destId="{9DDCAA1D-0619-4EF4-969D-DD89E4E1C281}" srcOrd="3" destOrd="0" parTransId="{1FA28394-B508-44A1-8EE5-2B24AC49EC50}" sibTransId="{470EDC1A-EFB8-4917-A0A5-B12EF24A9598}"/>
    <dgm:cxn modelId="{C549491B-5AB3-4172-BA85-083CE55EA0B8}" type="presOf" srcId="{4BBCD598-38A2-429C-9006-337F2398D957}" destId="{B7B1E7B2-3037-4119-9840-6E3AE4EB377A}" srcOrd="0" destOrd="0" presId="urn:microsoft.com/office/officeart/2005/8/layout/matrix1"/>
    <dgm:cxn modelId="{B1DEE7BD-671C-448E-BA91-F970D0128DF3}" srcId="{E811A034-6EF2-4EB9-9B1E-93D486E4ABEB}" destId="{A32CFF4F-5E45-4571-89F8-00C6451B9C51}" srcOrd="1" destOrd="0" parTransId="{44D2BBD1-6BCE-429A-AF56-18F82FDA936B}" sibTransId="{9E99978B-E947-4754-9665-37666FCC519B}"/>
    <dgm:cxn modelId="{148EEF07-3F58-4520-B92A-B00C60024067}" type="presOf" srcId="{4BBCD598-38A2-429C-9006-337F2398D957}" destId="{B6FF18FE-AAC0-4859-82BC-03BF7EB9FA5C}" srcOrd="1" destOrd="0" presId="urn:microsoft.com/office/officeart/2005/8/layout/matrix1"/>
    <dgm:cxn modelId="{0A43525F-F16C-4684-971E-106953E0A06C}" srcId="{E811A034-6EF2-4EB9-9B1E-93D486E4ABEB}" destId="{C8FC6D97-D2DB-4DF8-B5FA-43B6B2E9CB17}" srcOrd="2" destOrd="0" parTransId="{5442815B-2082-4733-876F-5BFBE628F3AC}" sibTransId="{695F838C-7464-4E18-96A0-4B1819F8D081}"/>
    <dgm:cxn modelId="{4083E0EA-72C7-4712-A517-3EB3836B8A4F}" type="presOf" srcId="{A32CFF4F-5E45-4571-89F8-00C6451B9C51}" destId="{D13DFAF3-A918-4EAB-8AA5-AD4255013ACC}" srcOrd="1" destOrd="0" presId="urn:microsoft.com/office/officeart/2005/8/layout/matrix1"/>
    <dgm:cxn modelId="{5C95423C-D8DF-4C81-A625-2639C34A7E20}" srcId="{847AA72F-B13A-499F-83A5-E84E24499C14}" destId="{E811A034-6EF2-4EB9-9B1E-93D486E4ABEB}" srcOrd="0" destOrd="0" parTransId="{A9E94576-A18F-4D1E-BB91-00AD5671AC93}" sibTransId="{7EF28504-FE3D-40E8-B862-A5D54C30BDDF}"/>
    <dgm:cxn modelId="{361200F3-69FC-43F7-9D11-21ABC5C04E00}" type="presOf" srcId="{E811A034-6EF2-4EB9-9B1E-93D486E4ABEB}" destId="{130D1EA7-572F-40EF-B1C3-93C17B64D6EE}" srcOrd="0" destOrd="0" presId="urn:microsoft.com/office/officeart/2005/8/layout/matrix1"/>
    <dgm:cxn modelId="{6DBF456E-C4B5-4BCB-90AD-F649D375B88A}" srcId="{E811A034-6EF2-4EB9-9B1E-93D486E4ABEB}" destId="{4BBCD598-38A2-429C-9006-337F2398D957}" srcOrd="0" destOrd="0" parTransId="{D0B8D400-2E7D-4BB1-9019-B8513EBFC24A}" sibTransId="{B015D30C-597C-4F05-A1B0-33988C9478F6}"/>
    <dgm:cxn modelId="{754BB508-8D21-47AC-941D-C41DA81778ED}" type="presOf" srcId="{C8FC6D97-D2DB-4DF8-B5FA-43B6B2E9CB17}" destId="{738D37C2-1B5B-45E2-BEB2-42B2F8C34A57}" srcOrd="1" destOrd="0" presId="urn:microsoft.com/office/officeart/2005/8/layout/matrix1"/>
    <dgm:cxn modelId="{3316A396-E35D-450A-B6AB-8163800200D3}" type="presOf" srcId="{A32CFF4F-5E45-4571-89F8-00C6451B9C51}" destId="{B6249815-5E17-4AD7-A125-C82BD53D9CED}" srcOrd="0" destOrd="0" presId="urn:microsoft.com/office/officeart/2005/8/layout/matrix1"/>
    <dgm:cxn modelId="{D4FBCB30-B5B9-4786-AACC-B6AEAC1303E8}" type="presParOf" srcId="{84222183-9B9B-45F5-ACDD-274448217D18}" destId="{43EC0E54-E6E7-40B1-8DCF-384438CB13C6}" srcOrd="0" destOrd="0" presId="urn:microsoft.com/office/officeart/2005/8/layout/matrix1"/>
    <dgm:cxn modelId="{01A11F43-F2F3-435D-9FD4-7146EACC79B0}" type="presParOf" srcId="{43EC0E54-E6E7-40B1-8DCF-384438CB13C6}" destId="{B7B1E7B2-3037-4119-9840-6E3AE4EB377A}" srcOrd="0" destOrd="0" presId="urn:microsoft.com/office/officeart/2005/8/layout/matrix1"/>
    <dgm:cxn modelId="{0CF77DC9-C1A6-4AA7-AC3A-F398A11AD8BD}" type="presParOf" srcId="{43EC0E54-E6E7-40B1-8DCF-384438CB13C6}" destId="{B6FF18FE-AAC0-4859-82BC-03BF7EB9FA5C}" srcOrd="1" destOrd="0" presId="urn:microsoft.com/office/officeart/2005/8/layout/matrix1"/>
    <dgm:cxn modelId="{2CD5BDAC-5A04-4A7C-A3BD-F544A67605E1}" type="presParOf" srcId="{43EC0E54-E6E7-40B1-8DCF-384438CB13C6}" destId="{B6249815-5E17-4AD7-A125-C82BD53D9CED}" srcOrd="2" destOrd="0" presId="urn:microsoft.com/office/officeart/2005/8/layout/matrix1"/>
    <dgm:cxn modelId="{98327E3C-314E-4B6F-B0D7-AE21755B3DB6}" type="presParOf" srcId="{43EC0E54-E6E7-40B1-8DCF-384438CB13C6}" destId="{D13DFAF3-A918-4EAB-8AA5-AD4255013ACC}" srcOrd="3" destOrd="0" presId="urn:microsoft.com/office/officeart/2005/8/layout/matrix1"/>
    <dgm:cxn modelId="{86F8C0F3-020C-41C8-891C-71D078C5A42E}" type="presParOf" srcId="{43EC0E54-E6E7-40B1-8DCF-384438CB13C6}" destId="{2E2B996B-61F5-400E-81EE-11269C1A4C34}" srcOrd="4" destOrd="0" presId="urn:microsoft.com/office/officeart/2005/8/layout/matrix1"/>
    <dgm:cxn modelId="{89859492-9BED-4436-A110-9246527C906C}" type="presParOf" srcId="{43EC0E54-E6E7-40B1-8DCF-384438CB13C6}" destId="{738D37C2-1B5B-45E2-BEB2-42B2F8C34A57}" srcOrd="5" destOrd="0" presId="urn:microsoft.com/office/officeart/2005/8/layout/matrix1"/>
    <dgm:cxn modelId="{5BF4082C-9A7A-451C-9C11-655FC4DC6088}" type="presParOf" srcId="{43EC0E54-E6E7-40B1-8DCF-384438CB13C6}" destId="{2B2772FF-E05C-4F23-8A2E-7030B1A97F41}" srcOrd="6" destOrd="0" presId="urn:microsoft.com/office/officeart/2005/8/layout/matrix1"/>
    <dgm:cxn modelId="{DD14DE3F-6DA5-489D-A92F-19A8342D39A2}" type="presParOf" srcId="{43EC0E54-E6E7-40B1-8DCF-384438CB13C6}" destId="{4FD6A0CC-94FA-4E1B-8023-A8D7538915D3}" srcOrd="7" destOrd="0" presId="urn:microsoft.com/office/officeart/2005/8/layout/matrix1"/>
    <dgm:cxn modelId="{F0F82964-F5D4-4C58-9728-5C76AAB06D70}" type="presParOf" srcId="{84222183-9B9B-45F5-ACDD-274448217D18}" destId="{130D1EA7-572F-40EF-B1C3-93C17B64D6EE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2CC4453-7A27-44ED-A762-65290D29E27C}" type="doc">
      <dgm:prSet loTypeId="urn:microsoft.com/office/officeart/2005/8/layout/lProcess2#1" loCatId="relationship" qsTypeId="urn:microsoft.com/office/officeart/2005/8/quickstyle/simple5" qsCatId="simple" csTypeId="urn:microsoft.com/office/officeart/2005/8/colors/accent5_3" csCatId="accent5" phldr="1"/>
      <dgm:spPr/>
      <dgm:t>
        <a:bodyPr/>
        <a:lstStyle/>
        <a:p>
          <a:endParaRPr lang="en-IN"/>
        </a:p>
      </dgm:t>
    </dgm:pt>
    <dgm:pt modelId="{541E32F0-4C35-4DEF-BCD4-AC4A1D1414D8}">
      <dgm:prSet phldrT="[Text]" custT="1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en-GB" sz="2400" dirty="0" err="1"/>
            <a:t>અમીર</a:t>
          </a:r>
          <a:r>
            <a:rPr lang="en-GB" sz="2400" dirty="0"/>
            <a:t> </a:t>
          </a:r>
          <a:r>
            <a:rPr lang="en-GB" sz="2400" dirty="0" err="1"/>
            <a:t>હોય</a:t>
          </a:r>
          <a:r>
            <a:rPr lang="en-GB" sz="2400" dirty="0"/>
            <a:t> </a:t>
          </a:r>
          <a:r>
            <a:rPr lang="en-GB" sz="2400" dirty="0" err="1"/>
            <a:t>કે</a:t>
          </a:r>
          <a:r>
            <a:rPr lang="en-GB" sz="2400" dirty="0"/>
            <a:t> </a:t>
          </a:r>
          <a:r>
            <a:rPr lang="en-GB" sz="2400" dirty="0" err="1"/>
            <a:t>ગરીબ</a:t>
          </a:r>
          <a:r>
            <a:rPr lang="en-GB" sz="2400" dirty="0"/>
            <a:t> </a:t>
          </a:r>
          <a:endParaRPr lang="en-IN" sz="2400" dirty="0"/>
        </a:p>
      </dgm:t>
    </dgm:pt>
    <dgm:pt modelId="{FC7AFF66-0537-4FB8-A15B-546DA21F295F}" type="parTrans" cxnId="{1A261F59-6DA8-4D0E-AEB8-648FC2EACDB3}">
      <dgm:prSet/>
      <dgm:spPr/>
      <dgm:t>
        <a:bodyPr/>
        <a:lstStyle/>
        <a:p>
          <a:endParaRPr lang="en-IN"/>
        </a:p>
      </dgm:t>
    </dgm:pt>
    <dgm:pt modelId="{20369D6E-1035-44A5-9338-48598501270E}" type="sibTrans" cxnId="{1A261F59-6DA8-4D0E-AEB8-648FC2EACDB3}">
      <dgm:prSet/>
      <dgm:spPr/>
      <dgm:t>
        <a:bodyPr/>
        <a:lstStyle/>
        <a:p>
          <a:endParaRPr lang="en-IN"/>
        </a:p>
      </dgm:t>
    </dgm:pt>
    <dgm:pt modelId="{10B546CF-7C65-4BA7-9D44-8C37E544A8F3}">
      <dgm:prSet phldrT="[Text]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IN" dirty="0"/>
        </a:p>
      </dgm:t>
    </dgm:pt>
    <dgm:pt modelId="{ED309FFC-AFA3-4EA7-902F-225B6462BB75}" type="parTrans" cxnId="{A8198789-BF66-4C98-8B3B-71D376CBB09E}">
      <dgm:prSet/>
      <dgm:spPr/>
      <dgm:t>
        <a:bodyPr/>
        <a:lstStyle/>
        <a:p>
          <a:endParaRPr lang="en-IN"/>
        </a:p>
      </dgm:t>
    </dgm:pt>
    <dgm:pt modelId="{9F8B75D5-51F4-43DF-A325-C77BA9ADEAE1}" type="sibTrans" cxnId="{A8198789-BF66-4C98-8B3B-71D376CBB09E}">
      <dgm:prSet/>
      <dgm:spPr/>
      <dgm:t>
        <a:bodyPr/>
        <a:lstStyle/>
        <a:p>
          <a:endParaRPr lang="en-IN"/>
        </a:p>
      </dgm:t>
    </dgm:pt>
    <dgm:pt modelId="{25C1883C-8156-4B9B-BEFA-B528A37B9185}">
      <dgm:prSet phldrT="[Text]" custT="1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r>
            <a:rPr lang="en-US" sz="800" dirty="0">
              <a:solidFill>
                <a:schemeClr val="tx1"/>
              </a:solidFill>
            </a:rPr>
            <a:t>POOR</a:t>
          </a:r>
          <a:endParaRPr lang="en-IN" sz="800" dirty="0">
            <a:solidFill>
              <a:schemeClr val="tx1"/>
            </a:solidFill>
          </a:endParaRPr>
        </a:p>
      </dgm:t>
    </dgm:pt>
    <dgm:pt modelId="{45C589D9-E856-40AD-AA13-E0EE3D43A9A4}" type="parTrans" cxnId="{618393EA-E07D-4C4B-988F-A7E10F0325EE}">
      <dgm:prSet/>
      <dgm:spPr/>
      <dgm:t>
        <a:bodyPr/>
        <a:lstStyle/>
        <a:p>
          <a:endParaRPr lang="en-IN"/>
        </a:p>
      </dgm:t>
    </dgm:pt>
    <dgm:pt modelId="{5344748F-9DDF-4915-9E9A-5D4C2EDD02A0}" type="sibTrans" cxnId="{618393EA-E07D-4C4B-988F-A7E10F0325EE}">
      <dgm:prSet/>
      <dgm:spPr/>
      <dgm:t>
        <a:bodyPr/>
        <a:lstStyle/>
        <a:p>
          <a:endParaRPr lang="en-IN"/>
        </a:p>
      </dgm:t>
    </dgm:pt>
    <dgm:pt modelId="{D482857D-2D4E-4810-93D1-3B17AFDE5947}">
      <dgm:prSet phldrT="[Text]" custT="1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en-GB" sz="2400" dirty="0" err="1">
              <a:solidFill>
                <a:schemeClr val="tx1"/>
              </a:solidFill>
            </a:rPr>
            <a:t>બસ</a:t>
          </a:r>
          <a:r>
            <a:rPr lang="en-GB" sz="2400" dirty="0">
              <a:solidFill>
                <a:schemeClr val="tx1"/>
              </a:solidFill>
            </a:rPr>
            <a:t> </a:t>
          </a:r>
          <a:r>
            <a:rPr lang="en-GB" sz="2400" dirty="0" err="1">
              <a:solidFill>
                <a:schemeClr val="tx1"/>
              </a:solidFill>
            </a:rPr>
            <a:t>દ્વારા</a:t>
          </a:r>
          <a:r>
            <a:rPr lang="en-GB" sz="2400" dirty="0">
              <a:solidFill>
                <a:schemeClr val="tx1"/>
              </a:solidFill>
            </a:rPr>
            <a:t> </a:t>
          </a:r>
          <a:r>
            <a:rPr lang="en-GB" sz="2400" dirty="0" err="1">
              <a:solidFill>
                <a:schemeClr val="tx1"/>
              </a:solidFill>
            </a:rPr>
            <a:t>અથવા</a:t>
          </a:r>
          <a:r>
            <a:rPr lang="en-GB" sz="2400" dirty="0">
              <a:solidFill>
                <a:schemeClr val="tx1"/>
              </a:solidFill>
            </a:rPr>
            <a:t> </a:t>
          </a:r>
          <a:r>
            <a:rPr lang="en-GB" sz="2400" dirty="0" err="1">
              <a:solidFill>
                <a:schemeClr val="tx1"/>
              </a:solidFill>
            </a:rPr>
            <a:t>ચાલીને</a:t>
          </a:r>
          <a:r>
            <a:rPr lang="en-GB" sz="2400" dirty="0">
              <a:solidFill>
                <a:schemeClr val="tx1"/>
              </a:solidFill>
            </a:rPr>
            <a:t> </a:t>
          </a:r>
          <a:r>
            <a:rPr lang="en-GB" sz="2400" dirty="0" err="1">
              <a:solidFill>
                <a:schemeClr val="tx1"/>
              </a:solidFill>
            </a:rPr>
            <a:t>શાળાએ</a:t>
          </a:r>
          <a:r>
            <a:rPr lang="en-GB" sz="2400" dirty="0">
              <a:solidFill>
                <a:schemeClr val="tx1"/>
              </a:solidFill>
            </a:rPr>
            <a:t> </a:t>
          </a:r>
          <a:r>
            <a:rPr lang="en-GB" sz="2400" dirty="0" err="1">
              <a:solidFill>
                <a:schemeClr val="tx1"/>
              </a:solidFill>
            </a:rPr>
            <a:t>જવું</a:t>
          </a:r>
          <a:r>
            <a:rPr lang="en-GB" sz="2400" dirty="0">
              <a:solidFill>
                <a:schemeClr val="tx1"/>
              </a:solidFill>
            </a:rPr>
            <a:t> </a:t>
          </a:r>
          <a:r>
            <a:rPr lang="en-US" sz="2400" dirty="0">
              <a:solidFill>
                <a:schemeClr val="tx1"/>
              </a:solidFill>
            </a:rPr>
            <a:t> </a:t>
          </a:r>
          <a:endParaRPr lang="en-IN" sz="2400" dirty="0">
            <a:solidFill>
              <a:schemeClr val="tx1"/>
            </a:solidFill>
          </a:endParaRPr>
        </a:p>
      </dgm:t>
    </dgm:pt>
    <dgm:pt modelId="{6D5E991E-DE21-4DD0-8CF2-07E7AE25F1AC}" type="parTrans" cxnId="{B00D9261-0C6A-4319-8603-8A21DA34FDB7}">
      <dgm:prSet/>
      <dgm:spPr/>
      <dgm:t>
        <a:bodyPr/>
        <a:lstStyle/>
        <a:p>
          <a:endParaRPr lang="en-IN"/>
        </a:p>
      </dgm:t>
    </dgm:pt>
    <dgm:pt modelId="{3783749B-AB3E-47F2-A5D3-CA93256D6235}" type="sibTrans" cxnId="{B00D9261-0C6A-4319-8603-8A21DA34FDB7}">
      <dgm:prSet/>
      <dgm:spPr/>
      <dgm:t>
        <a:bodyPr/>
        <a:lstStyle/>
        <a:p>
          <a:endParaRPr lang="en-IN"/>
        </a:p>
      </dgm:t>
    </dgm:pt>
    <dgm:pt modelId="{3A689E67-B6CE-48AC-A20B-1D4F691DB2ED}">
      <dgm:prSet phldrT="[Text]" custT="1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r>
            <a:rPr lang="en-US" sz="800" dirty="0">
              <a:solidFill>
                <a:srgbClr val="FF0000"/>
              </a:solidFill>
            </a:rPr>
            <a:t>BUS</a:t>
          </a:r>
          <a:endParaRPr lang="en-IN" sz="800" dirty="0">
            <a:solidFill>
              <a:srgbClr val="FF0000"/>
            </a:solidFill>
          </a:endParaRPr>
        </a:p>
      </dgm:t>
    </dgm:pt>
    <dgm:pt modelId="{A75BAD97-8CB0-4C98-968A-08C7F1C405B3}" type="parTrans" cxnId="{8AA10C06-6046-47D4-A692-BFB51E2885DA}">
      <dgm:prSet/>
      <dgm:spPr/>
      <dgm:t>
        <a:bodyPr/>
        <a:lstStyle/>
        <a:p>
          <a:endParaRPr lang="en-IN"/>
        </a:p>
      </dgm:t>
    </dgm:pt>
    <dgm:pt modelId="{B3060D6A-655D-48C5-A1CC-4472772F8C72}" type="sibTrans" cxnId="{8AA10C06-6046-47D4-A692-BFB51E2885DA}">
      <dgm:prSet/>
      <dgm:spPr/>
      <dgm:t>
        <a:bodyPr/>
        <a:lstStyle/>
        <a:p>
          <a:endParaRPr lang="en-IN"/>
        </a:p>
      </dgm:t>
    </dgm:pt>
    <dgm:pt modelId="{022E5ABC-9CD4-4600-9F0F-C36884B91F4A}">
      <dgm:prSet phldrT="[Text]" custT="1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r>
            <a:rPr lang="en-US" sz="800" dirty="0"/>
            <a:t>WALK</a:t>
          </a:r>
          <a:endParaRPr lang="en-IN" sz="800" dirty="0"/>
        </a:p>
      </dgm:t>
    </dgm:pt>
    <dgm:pt modelId="{7792C9EE-40E4-451F-8195-CA4FA941DB96}" type="parTrans" cxnId="{0A5B427F-524A-4B83-A151-5178E0C9F228}">
      <dgm:prSet/>
      <dgm:spPr/>
      <dgm:t>
        <a:bodyPr/>
        <a:lstStyle/>
        <a:p>
          <a:endParaRPr lang="en-IN"/>
        </a:p>
      </dgm:t>
    </dgm:pt>
    <dgm:pt modelId="{129DB7F0-ED9A-4EFA-B747-819A46551368}" type="sibTrans" cxnId="{0A5B427F-524A-4B83-A151-5178E0C9F228}">
      <dgm:prSet/>
      <dgm:spPr/>
      <dgm:t>
        <a:bodyPr/>
        <a:lstStyle/>
        <a:p>
          <a:endParaRPr lang="en-IN"/>
        </a:p>
      </dgm:t>
    </dgm:pt>
    <dgm:pt modelId="{BE48EA08-49AD-49F9-87DA-16407E80A55D}">
      <dgm:prSet phldrT="[Text]" custT="1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en-GB" sz="2400" dirty="0" err="1"/>
            <a:t>જાડા</a:t>
          </a:r>
          <a:r>
            <a:rPr lang="en-GB" sz="2400" dirty="0"/>
            <a:t> </a:t>
          </a:r>
          <a:r>
            <a:rPr lang="en-GB" sz="2400" dirty="0" err="1"/>
            <a:t>હોય</a:t>
          </a:r>
          <a:r>
            <a:rPr lang="en-GB" sz="2400" dirty="0"/>
            <a:t> </a:t>
          </a:r>
          <a:r>
            <a:rPr lang="en-GB" sz="2400" dirty="0" err="1"/>
            <a:t>કે</a:t>
          </a:r>
          <a:r>
            <a:rPr lang="en-GB" sz="2400" dirty="0"/>
            <a:t> </a:t>
          </a:r>
          <a:r>
            <a:rPr lang="en-GB" sz="2400" dirty="0" err="1"/>
            <a:t>પાતળા</a:t>
          </a:r>
          <a:r>
            <a:rPr lang="en-GB" sz="2400" dirty="0"/>
            <a:t> </a:t>
          </a:r>
          <a:endParaRPr lang="en-IN" sz="2400" dirty="0"/>
        </a:p>
      </dgm:t>
    </dgm:pt>
    <dgm:pt modelId="{C2B2E58D-7C58-4170-B85C-91ABDF9DE223}" type="parTrans" cxnId="{A4AC6CDA-C192-4196-A59C-99C761BA006D}">
      <dgm:prSet/>
      <dgm:spPr/>
      <dgm:t>
        <a:bodyPr/>
        <a:lstStyle/>
        <a:p>
          <a:endParaRPr lang="en-IN"/>
        </a:p>
      </dgm:t>
    </dgm:pt>
    <dgm:pt modelId="{B26C6244-9D5A-43E4-8932-279E69C871C5}" type="sibTrans" cxnId="{A4AC6CDA-C192-4196-A59C-99C761BA006D}">
      <dgm:prSet/>
      <dgm:spPr/>
      <dgm:t>
        <a:bodyPr/>
        <a:lstStyle/>
        <a:p>
          <a:endParaRPr lang="en-IN"/>
        </a:p>
      </dgm:t>
    </dgm:pt>
    <dgm:pt modelId="{A4578E9C-E5A6-4EA0-AE6E-846D44ED95D5}">
      <dgm:prSet phldrT="[Text]" custT="1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  <dgm:t>
        <a:bodyPr/>
        <a:lstStyle/>
        <a:p>
          <a:r>
            <a:rPr lang="en-US" sz="800" dirty="0">
              <a:solidFill>
                <a:schemeClr val="bg2">
                  <a:lumMod val="50000"/>
                </a:schemeClr>
              </a:solidFill>
            </a:rPr>
            <a:t>FAT</a:t>
          </a:r>
          <a:endParaRPr lang="en-IN" sz="800" dirty="0">
            <a:solidFill>
              <a:schemeClr val="bg2">
                <a:lumMod val="50000"/>
              </a:schemeClr>
            </a:solidFill>
          </a:endParaRPr>
        </a:p>
      </dgm:t>
    </dgm:pt>
    <dgm:pt modelId="{A479A0FB-4AA9-44B7-B261-5F6226810464}" type="parTrans" cxnId="{47C3B5D5-7A00-4FFF-9A48-D3C388BBAEF9}">
      <dgm:prSet/>
      <dgm:spPr/>
      <dgm:t>
        <a:bodyPr/>
        <a:lstStyle/>
        <a:p>
          <a:endParaRPr lang="en-IN"/>
        </a:p>
      </dgm:t>
    </dgm:pt>
    <dgm:pt modelId="{CDF8F1AD-B607-4460-8BC4-CFBF626CF55F}" type="sibTrans" cxnId="{47C3B5D5-7A00-4FFF-9A48-D3C388BBAEF9}">
      <dgm:prSet/>
      <dgm:spPr/>
      <dgm:t>
        <a:bodyPr/>
        <a:lstStyle/>
        <a:p>
          <a:endParaRPr lang="en-IN"/>
        </a:p>
      </dgm:t>
    </dgm:pt>
    <dgm:pt modelId="{CB9FA76A-7FD6-4832-9652-AC3281C802E8}">
      <dgm:prSet phldrT="[Text]" phldr="1" custT="1"/>
      <dgm:spPr>
        <a:blipFill rotWithShape="0">
          <a:blip xmlns:r="http://schemas.openxmlformats.org/officeDocument/2006/relationships" r:embed="rId6"/>
          <a:stretch>
            <a:fillRect/>
          </a:stretch>
        </a:blipFill>
      </dgm:spPr>
      <dgm:t>
        <a:bodyPr/>
        <a:lstStyle/>
        <a:p>
          <a:endParaRPr lang="en-IN" sz="800" dirty="0"/>
        </a:p>
      </dgm:t>
    </dgm:pt>
    <dgm:pt modelId="{2768F08E-33DB-4354-94DA-FF4FA60CC2E6}" type="parTrans" cxnId="{B1E4FFB5-301A-4157-AB45-46F3520F8347}">
      <dgm:prSet/>
      <dgm:spPr/>
      <dgm:t>
        <a:bodyPr/>
        <a:lstStyle/>
        <a:p>
          <a:endParaRPr lang="en-IN"/>
        </a:p>
      </dgm:t>
    </dgm:pt>
    <dgm:pt modelId="{CE7CFA36-01A3-45CC-A6C2-7D515015FEEE}" type="sibTrans" cxnId="{B1E4FFB5-301A-4157-AB45-46F3520F8347}">
      <dgm:prSet/>
      <dgm:spPr/>
      <dgm:t>
        <a:bodyPr/>
        <a:lstStyle/>
        <a:p>
          <a:endParaRPr lang="en-IN"/>
        </a:p>
      </dgm:t>
    </dgm:pt>
    <dgm:pt modelId="{F1B7F3FF-E06E-4108-A3E1-55AC528F78B0}" type="pres">
      <dgm:prSet presAssocID="{E2CC4453-7A27-44ED-A762-65290D29E27C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185B9C5-5518-43F7-8B52-54D6E194B961}" type="pres">
      <dgm:prSet presAssocID="{541E32F0-4C35-4DEF-BCD4-AC4A1D1414D8}" presName="compNode" presStyleCnt="0"/>
      <dgm:spPr/>
    </dgm:pt>
    <dgm:pt modelId="{3356DB57-6017-4F07-AAFE-02DCC23DB02D}" type="pres">
      <dgm:prSet presAssocID="{541E32F0-4C35-4DEF-BCD4-AC4A1D1414D8}" presName="aNode" presStyleLbl="bgShp" presStyleIdx="0" presStyleCnt="3"/>
      <dgm:spPr/>
      <dgm:t>
        <a:bodyPr/>
        <a:lstStyle/>
        <a:p>
          <a:endParaRPr lang="en-US"/>
        </a:p>
      </dgm:t>
    </dgm:pt>
    <dgm:pt modelId="{8C22AC38-53CE-4FF3-A7EF-54B68EA904A8}" type="pres">
      <dgm:prSet presAssocID="{541E32F0-4C35-4DEF-BCD4-AC4A1D1414D8}" presName="textNode" presStyleLbl="bgShp" presStyleIdx="0" presStyleCnt="3"/>
      <dgm:spPr/>
      <dgm:t>
        <a:bodyPr/>
        <a:lstStyle/>
        <a:p>
          <a:endParaRPr lang="en-US"/>
        </a:p>
      </dgm:t>
    </dgm:pt>
    <dgm:pt modelId="{C757EC15-5CBD-4374-B642-C85C21618E76}" type="pres">
      <dgm:prSet presAssocID="{541E32F0-4C35-4DEF-BCD4-AC4A1D1414D8}" presName="compChildNode" presStyleCnt="0"/>
      <dgm:spPr/>
    </dgm:pt>
    <dgm:pt modelId="{DD621B66-79F2-47FC-925B-9A8E5D4487F2}" type="pres">
      <dgm:prSet presAssocID="{541E32F0-4C35-4DEF-BCD4-AC4A1D1414D8}" presName="theInnerList" presStyleCnt="0"/>
      <dgm:spPr/>
    </dgm:pt>
    <dgm:pt modelId="{437D91A6-3D83-4769-AF9F-31BD0BA73904}" type="pres">
      <dgm:prSet presAssocID="{10B546CF-7C65-4BA7-9D44-8C37E544A8F3}" presName="child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F9C51B2-5324-4CD5-AE0B-246C2E25AD37}" type="pres">
      <dgm:prSet presAssocID="{10B546CF-7C65-4BA7-9D44-8C37E544A8F3}" presName="aSpace2" presStyleCnt="0"/>
      <dgm:spPr/>
    </dgm:pt>
    <dgm:pt modelId="{7E6D868F-2AE2-41BD-BC01-4418E31274FD}" type="pres">
      <dgm:prSet presAssocID="{25C1883C-8156-4B9B-BEFA-B528A37B9185}" presName="child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00DEEF2-C434-4C8E-BEEC-C7978BC32D29}" type="pres">
      <dgm:prSet presAssocID="{541E32F0-4C35-4DEF-BCD4-AC4A1D1414D8}" presName="aSpace" presStyleCnt="0"/>
      <dgm:spPr/>
    </dgm:pt>
    <dgm:pt modelId="{E2EFA01E-1135-4F44-ACDA-65C3F1B8516B}" type="pres">
      <dgm:prSet presAssocID="{D482857D-2D4E-4810-93D1-3B17AFDE5947}" presName="compNode" presStyleCnt="0"/>
      <dgm:spPr/>
    </dgm:pt>
    <dgm:pt modelId="{9F52C9E5-5944-4E68-A933-920ADE7E8428}" type="pres">
      <dgm:prSet presAssocID="{D482857D-2D4E-4810-93D1-3B17AFDE5947}" presName="aNode" presStyleLbl="bgShp" presStyleIdx="1" presStyleCnt="3" custLinFactNeighborX="-924" custLinFactNeighborY="1940"/>
      <dgm:spPr/>
      <dgm:t>
        <a:bodyPr/>
        <a:lstStyle/>
        <a:p>
          <a:endParaRPr lang="en-US"/>
        </a:p>
      </dgm:t>
    </dgm:pt>
    <dgm:pt modelId="{42DBAD0F-4C21-44C3-B2ED-CC665E9E0D9C}" type="pres">
      <dgm:prSet presAssocID="{D482857D-2D4E-4810-93D1-3B17AFDE5947}" presName="textNode" presStyleLbl="bgShp" presStyleIdx="1" presStyleCnt="3"/>
      <dgm:spPr/>
      <dgm:t>
        <a:bodyPr/>
        <a:lstStyle/>
        <a:p>
          <a:endParaRPr lang="en-US"/>
        </a:p>
      </dgm:t>
    </dgm:pt>
    <dgm:pt modelId="{8C940C96-1E8A-411B-9371-F85BE33C07BE}" type="pres">
      <dgm:prSet presAssocID="{D482857D-2D4E-4810-93D1-3B17AFDE5947}" presName="compChildNode" presStyleCnt="0"/>
      <dgm:spPr/>
    </dgm:pt>
    <dgm:pt modelId="{19E0073E-E4EC-40A2-8363-3EF9D268D3F7}" type="pres">
      <dgm:prSet presAssocID="{D482857D-2D4E-4810-93D1-3B17AFDE5947}" presName="theInnerList" presStyleCnt="0"/>
      <dgm:spPr/>
    </dgm:pt>
    <dgm:pt modelId="{CF878766-39FA-451D-BC1A-E9229788DAB5}" type="pres">
      <dgm:prSet presAssocID="{3A689E67-B6CE-48AC-A20B-1D4F691DB2ED}" presName="child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E905968-36F3-4C45-B17B-6BF27B4DF809}" type="pres">
      <dgm:prSet presAssocID="{3A689E67-B6CE-48AC-A20B-1D4F691DB2ED}" presName="aSpace2" presStyleCnt="0"/>
      <dgm:spPr/>
    </dgm:pt>
    <dgm:pt modelId="{5FC7A31A-56E6-4770-9F1A-27A8427471B5}" type="pres">
      <dgm:prSet presAssocID="{022E5ABC-9CD4-4600-9F0F-C36884B91F4A}" presName="child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D9371A2-0462-492C-9252-E777930D58DA}" type="pres">
      <dgm:prSet presAssocID="{D482857D-2D4E-4810-93D1-3B17AFDE5947}" presName="aSpace" presStyleCnt="0"/>
      <dgm:spPr/>
    </dgm:pt>
    <dgm:pt modelId="{BDEC7111-527B-4201-9B8D-594D3E2EF52D}" type="pres">
      <dgm:prSet presAssocID="{BE48EA08-49AD-49F9-87DA-16407E80A55D}" presName="compNode" presStyleCnt="0"/>
      <dgm:spPr/>
    </dgm:pt>
    <dgm:pt modelId="{51260C0E-1A84-48E9-ADEB-2E6F0196E13B}" type="pres">
      <dgm:prSet presAssocID="{BE48EA08-49AD-49F9-87DA-16407E80A55D}" presName="aNode" presStyleLbl="bgShp" presStyleIdx="2" presStyleCnt="3"/>
      <dgm:spPr/>
      <dgm:t>
        <a:bodyPr/>
        <a:lstStyle/>
        <a:p>
          <a:endParaRPr lang="en-US"/>
        </a:p>
      </dgm:t>
    </dgm:pt>
    <dgm:pt modelId="{4C3B4F10-A739-4455-A053-5AA4DA17305D}" type="pres">
      <dgm:prSet presAssocID="{BE48EA08-49AD-49F9-87DA-16407E80A55D}" presName="textNode" presStyleLbl="bgShp" presStyleIdx="2" presStyleCnt="3"/>
      <dgm:spPr/>
      <dgm:t>
        <a:bodyPr/>
        <a:lstStyle/>
        <a:p>
          <a:endParaRPr lang="en-US"/>
        </a:p>
      </dgm:t>
    </dgm:pt>
    <dgm:pt modelId="{3DD53F10-89DC-4220-BDBD-47960CFB67B9}" type="pres">
      <dgm:prSet presAssocID="{BE48EA08-49AD-49F9-87DA-16407E80A55D}" presName="compChildNode" presStyleCnt="0"/>
      <dgm:spPr/>
    </dgm:pt>
    <dgm:pt modelId="{8A0E7507-00CB-451F-BE02-C7127A722CE7}" type="pres">
      <dgm:prSet presAssocID="{BE48EA08-49AD-49F9-87DA-16407E80A55D}" presName="theInnerList" presStyleCnt="0"/>
      <dgm:spPr/>
    </dgm:pt>
    <dgm:pt modelId="{C262C11C-0947-4C8F-86A2-12CD66FBC72E}" type="pres">
      <dgm:prSet presAssocID="{A4578E9C-E5A6-4EA0-AE6E-846D44ED95D5}" presName="child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50ABC15-2B69-4035-9E5E-9E901F2D250B}" type="pres">
      <dgm:prSet presAssocID="{A4578E9C-E5A6-4EA0-AE6E-846D44ED95D5}" presName="aSpace2" presStyleCnt="0"/>
      <dgm:spPr/>
    </dgm:pt>
    <dgm:pt modelId="{64745742-6F1E-4C9F-9814-68BCDFB23ABE}" type="pres">
      <dgm:prSet presAssocID="{CB9FA76A-7FD6-4832-9652-AC3281C802E8}" presName="childNode" presStyleLbl="node1" presStyleIdx="5" presStyleCnt="6" custScaleX="6093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DFC4DA7-276F-4A1C-9900-489C3DE5480B}" type="presOf" srcId="{A4578E9C-E5A6-4EA0-AE6E-846D44ED95D5}" destId="{C262C11C-0947-4C8F-86A2-12CD66FBC72E}" srcOrd="0" destOrd="0" presId="urn:microsoft.com/office/officeart/2005/8/layout/lProcess2#1"/>
    <dgm:cxn modelId="{1A261F59-6DA8-4D0E-AEB8-648FC2EACDB3}" srcId="{E2CC4453-7A27-44ED-A762-65290D29E27C}" destId="{541E32F0-4C35-4DEF-BCD4-AC4A1D1414D8}" srcOrd="0" destOrd="0" parTransId="{FC7AFF66-0537-4FB8-A15B-546DA21F295F}" sibTransId="{20369D6E-1035-44A5-9338-48598501270E}"/>
    <dgm:cxn modelId="{6F172917-61A3-4D34-B0EC-455F727CF603}" type="presOf" srcId="{D482857D-2D4E-4810-93D1-3B17AFDE5947}" destId="{42DBAD0F-4C21-44C3-B2ED-CC665E9E0D9C}" srcOrd="1" destOrd="0" presId="urn:microsoft.com/office/officeart/2005/8/layout/lProcess2#1"/>
    <dgm:cxn modelId="{47C3B5D5-7A00-4FFF-9A48-D3C388BBAEF9}" srcId="{BE48EA08-49AD-49F9-87DA-16407E80A55D}" destId="{A4578E9C-E5A6-4EA0-AE6E-846D44ED95D5}" srcOrd="0" destOrd="0" parTransId="{A479A0FB-4AA9-44B7-B261-5F6226810464}" sibTransId="{CDF8F1AD-B607-4460-8BC4-CFBF626CF55F}"/>
    <dgm:cxn modelId="{A8198789-BF66-4C98-8B3B-71D376CBB09E}" srcId="{541E32F0-4C35-4DEF-BCD4-AC4A1D1414D8}" destId="{10B546CF-7C65-4BA7-9D44-8C37E544A8F3}" srcOrd="0" destOrd="0" parTransId="{ED309FFC-AFA3-4EA7-902F-225B6462BB75}" sibTransId="{9F8B75D5-51F4-43DF-A325-C77BA9ADEAE1}"/>
    <dgm:cxn modelId="{14302C02-1027-42E1-A70C-8F8EFAA410C3}" type="presOf" srcId="{022E5ABC-9CD4-4600-9F0F-C36884B91F4A}" destId="{5FC7A31A-56E6-4770-9F1A-27A8427471B5}" srcOrd="0" destOrd="0" presId="urn:microsoft.com/office/officeart/2005/8/layout/lProcess2#1"/>
    <dgm:cxn modelId="{CD5EC983-F680-40B6-8B50-03514C26C81B}" type="presOf" srcId="{3A689E67-B6CE-48AC-A20B-1D4F691DB2ED}" destId="{CF878766-39FA-451D-BC1A-E9229788DAB5}" srcOrd="0" destOrd="0" presId="urn:microsoft.com/office/officeart/2005/8/layout/lProcess2#1"/>
    <dgm:cxn modelId="{B1E4FFB5-301A-4157-AB45-46F3520F8347}" srcId="{BE48EA08-49AD-49F9-87DA-16407E80A55D}" destId="{CB9FA76A-7FD6-4832-9652-AC3281C802E8}" srcOrd="1" destOrd="0" parTransId="{2768F08E-33DB-4354-94DA-FF4FA60CC2E6}" sibTransId="{CE7CFA36-01A3-45CC-A6C2-7D515015FEEE}"/>
    <dgm:cxn modelId="{395021AD-A13C-46AD-97AD-50F75EFBB4FE}" type="presOf" srcId="{CB9FA76A-7FD6-4832-9652-AC3281C802E8}" destId="{64745742-6F1E-4C9F-9814-68BCDFB23ABE}" srcOrd="0" destOrd="0" presId="urn:microsoft.com/office/officeart/2005/8/layout/lProcess2#1"/>
    <dgm:cxn modelId="{C1CDB73B-E26B-41FC-BDB3-F4F9EFA169AE}" type="presOf" srcId="{BE48EA08-49AD-49F9-87DA-16407E80A55D}" destId="{51260C0E-1A84-48E9-ADEB-2E6F0196E13B}" srcOrd="0" destOrd="0" presId="urn:microsoft.com/office/officeart/2005/8/layout/lProcess2#1"/>
    <dgm:cxn modelId="{0A5B427F-524A-4B83-A151-5178E0C9F228}" srcId="{D482857D-2D4E-4810-93D1-3B17AFDE5947}" destId="{022E5ABC-9CD4-4600-9F0F-C36884B91F4A}" srcOrd="1" destOrd="0" parTransId="{7792C9EE-40E4-451F-8195-CA4FA941DB96}" sibTransId="{129DB7F0-ED9A-4EFA-B747-819A46551368}"/>
    <dgm:cxn modelId="{618393EA-E07D-4C4B-988F-A7E10F0325EE}" srcId="{541E32F0-4C35-4DEF-BCD4-AC4A1D1414D8}" destId="{25C1883C-8156-4B9B-BEFA-B528A37B9185}" srcOrd="1" destOrd="0" parTransId="{45C589D9-E856-40AD-AA13-E0EE3D43A9A4}" sibTransId="{5344748F-9DDF-4915-9E9A-5D4C2EDD02A0}"/>
    <dgm:cxn modelId="{E8628E16-2440-4C9B-B046-DD66B3FCBF21}" type="presOf" srcId="{BE48EA08-49AD-49F9-87DA-16407E80A55D}" destId="{4C3B4F10-A739-4455-A053-5AA4DA17305D}" srcOrd="1" destOrd="0" presId="urn:microsoft.com/office/officeart/2005/8/layout/lProcess2#1"/>
    <dgm:cxn modelId="{8AA10C06-6046-47D4-A692-BFB51E2885DA}" srcId="{D482857D-2D4E-4810-93D1-3B17AFDE5947}" destId="{3A689E67-B6CE-48AC-A20B-1D4F691DB2ED}" srcOrd="0" destOrd="0" parTransId="{A75BAD97-8CB0-4C98-968A-08C7F1C405B3}" sibTransId="{B3060D6A-655D-48C5-A1CC-4472772F8C72}"/>
    <dgm:cxn modelId="{B00D9261-0C6A-4319-8603-8A21DA34FDB7}" srcId="{E2CC4453-7A27-44ED-A762-65290D29E27C}" destId="{D482857D-2D4E-4810-93D1-3B17AFDE5947}" srcOrd="1" destOrd="0" parTransId="{6D5E991E-DE21-4DD0-8CF2-07E7AE25F1AC}" sibTransId="{3783749B-AB3E-47F2-A5D3-CA93256D6235}"/>
    <dgm:cxn modelId="{A4AC6CDA-C192-4196-A59C-99C761BA006D}" srcId="{E2CC4453-7A27-44ED-A762-65290D29E27C}" destId="{BE48EA08-49AD-49F9-87DA-16407E80A55D}" srcOrd="2" destOrd="0" parTransId="{C2B2E58D-7C58-4170-B85C-91ABDF9DE223}" sibTransId="{B26C6244-9D5A-43E4-8932-279E69C871C5}"/>
    <dgm:cxn modelId="{99F77CC4-6C9F-491F-8EE6-FE1F3FD8EFE4}" type="presOf" srcId="{541E32F0-4C35-4DEF-BCD4-AC4A1D1414D8}" destId="{3356DB57-6017-4F07-AAFE-02DCC23DB02D}" srcOrd="0" destOrd="0" presId="urn:microsoft.com/office/officeart/2005/8/layout/lProcess2#1"/>
    <dgm:cxn modelId="{6CA8FB22-87E3-4D2B-B4BA-6DEDEEEAB745}" type="presOf" srcId="{541E32F0-4C35-4DEF-BCD4-AC4A1D1414D8}" destId="{8C22AC38-53CE-4FF3-A7EF-54B68EA904A8}" srcOrd="1" destOrd="0" presId="urn:microsoft.com/office/officeart/2005/8/layout/lProcess2#1"/>
    <dgm:cxn modelId="{D79D071A-51AA-45BC-8551-289526202DF6}" type="presOf" srcId="{E2CC4453-7A27-44ED-A762-65290D29E27C}" destId="{F1B7F3FF-E06E-4108-A3E1-55AC528F78B0}" srcOrd="0" destOrd="0" presId="urn:microsoft.com/office/officeart/2005/8/layout/lProcess2#1"/>
    <dgm:cxn modelId="{009D49D5-3165-4B2E-B6FF-99BFF5BBC30C}" type="presOf" srcId="{10B546CF-7C65-4BA7-9D44-8C37E544A8F3}" destId="{437D91A6-3D83-4769-AF9F-31BD0BA73904}" srcOrd="0" destOrd="0" presId="urn:microsoft.com/office/officeart/2005/8/layout/lProcess2#1"/>
    <dgm:cxn modelId="{D9A37000-EF41-4B6A-A650-D276846A717F}" type="presOf" srcId="{25C1883C-8156-4B9B-BEFA-B528A37B9185}" destId="{7E6D868F-2AE2-41BD-BC01-4418E31274FD}" srcOrd="0" destOrd="0" presId="urn:microsoft.com/office/officeart/2005/8/layout/lProcess2#1"/>
    <dgm:cxn modelId="{4EAAEEC7-3126-4B7A-BD81-AD3CFA6B9532}" type="presOf" srcId="{D482857D-2D4E-4810-93D1-3B17AFDE5947}" destId="{9F52C9E5-5944-4E68-A933-920ADE7E8428}" srcOrd="0" destOrd="0" presId="urn:microsoft.com/office/officeart/2005/8/layout/lProcess2#1"/>
    <dgm:cxn modelId="{0300E0F1-24C2-43F7-8AB8-A37FDFF26984}" type="presParOf" srcId="{F1B7F3FF-E06E-4108-A3E1-55AC528F78B0}" destId="{7185B9C5-5518-43F7-8B52-54D6E194B961}" srcOrd="0" destOrd="0" presId="urn:microsoft.com/office/officeart/2005/8/layout/lProcess2#1"/>
    <dgm:cxn modelId="{E5B6AA33-D7D7-48EB-8CCC-FEAC1ECA894D}" type="presParOf" srcId="{7185B9C5-5518-43F7-8B52-54D6E194B961}" destId="{3356DB57-6017-4F07-AAFE-02DCC23DB02D}" srcOrd="0" destOrd="0" presId="urn:microsoft.com/office/officeart/2005/8/layout/lProcess2#1"/>
    <dgm:cxn modelId="{AB3C5C8F-A355-4B0D-B61E-E606F6CA30F0}" type="presParOf" srcId="{7185B9C5-5518-43F7-8B52-54D6E194B961}" destId="{8C22AC38-53CE-4FF3-A7EF-54B68EA904A8}" srcOrd="1" destOrd="0" presId="urn:microsoft.com/office/officeart/2005/8/layout/lProcess2#1"/>
    <dgm:cxn modelId="{A3534A64-52D2-413D-8970-72C0832A1B4E}" type="presParOf" srcId="{7185B9C5-5518-43F7-8B52-54D6E194B961}" destId="{C757EC15-5CBD-4374-B642-C85C21618E76}" srcOrd="2" destOrd="0" presId="urn:microsoft.com/office/officeart/2005/8/layout/lProcess2#1"/>
    <dgm:cxn modelId="{ADA316A0-042C-4B26-83C2-14AD3FBC5CE3}" type="presParOf" srcId="{C757EC15-5CBD-4374-B642-C85C21618E76}" destId="{DD621B66-79F2-47FC-925B-9A8E5D4487F2}" srcOrd="0" destOrd="0" presId="urn:microsoft.com/office/officeart/2005/8/layout/lProcess2#1"/>
    <dgm:cxn modelId="{F890C3BB-89BB-4DEC-9CE3-40A98DA7E680}" type="presParOf" srcId="{DD621B66-79F2-47FC-925B-9A8E5D4487F2}" destId="{437D91A6-3D83-4769-AF9F-31BD0BA73904}" srcOrd="0" destOrd="0" presId="urn:microsoft.com/office/officeart/2005/8/layout/lProcess2#1"/>
    <dgm:cxn modelId="{C26B63C7-60E1-4DC7-A8E1-3D1F23EF09FD}" type="presParOf" srcId="{DD621B66-79F2-47FC-925B-9A8E5D4487F2}" destId="{7F9C51B2-5324-4CD5-AE0B-246C2E25AD37}" srcOrd="1" destOrd="0" presId="urn:microsoft.com/office/officeart/2005/8/layout/lProcess2#1"/>
    <dgm:cxn modelId="{86858AEB-6367-41B7-978C-699BDF0C9F7E}" type="presParOf" srcId="{DD621B66-79F2-47FC-925B-9A8E5D4487F2}" destId="{7E6D868F-2AE2-41BD-BC01-4418E31274FD}" srcOrd="2" destOrd="0" presId="urn:microsoft.com/office/officeart/2005/8/layout/lProcess2#1"/>
    <dgm:cxn modelId="{29ADD232-1E64-4F2B-8CFF-3D28F03137D3}" type="presParOf" srcId="{F1B7F3FF-E06E-4108-A3E1-55AC528F78B0}" destId="{200DEEF2-C434-4C8E-BEEC-C7978BC32D29}" srcOrd="1" destOrd="0" presId="urn:microsoft.com/office/officeart/2005/8/layout/lProcess2#1"/>
    <dgm:cxn modelId="{FFE4A371-9083-4BCB-B824-2A18DA34216A}" type="presParOf" srcId="{F1B7F3FF-E06E-4108-A3E1-55AC528F78B0}" destId="{E2EFA01E-1135-4F44-ACDA-65C3F1B8516B}" srcOrd="2" destOrd="0" presId="urn:microsoft.com/office/officeart/2005/8/layout/lProcess2#1"/>
    <dgm:cxn modelId="{BC0CB586-FA2B-4A65-BE3E-BB018932A07C}" type="presParOf" srcId="{E2EFA01E-1135-4F44-ACDA-65C3F1B8516B}" destId="{9F52C9E5-5944-4E68-A933-920ADE7E8428}" srcOrd="0" destOrd="0" presId="urn:microsoft.com/office/officeart/2005/8/layout/lProcess2#1"/>
    <dgm:cxn modelId="{5E63454E-F14C-4991-BC6B-C5A93DA4610C}" type="presParOf" srcId="{E2EFA01E-1135-4F44-ACDA-65C3F1B8516B}" destId="{42DBAD0F-4C21-44C3-B2ED-CC665E9E0D9C}" srcOrd="1" destOrd="0" presId="urn:microsoft.com/office/officeart/2005/8/layout/lProcess2#1"/>
    <dgm:cxn modelId="{BEC01313-A18A-4648-BFB8-CFB8496D0A09}" type="presParOf" srcId="{E2EFA01E-1135-4F44-ACDA-65C3F1B8516B}" destId="{8C940C96-1E8A-411B-9371-F85BE33C07BE}" srcOrd="2" destOrd="0" presId="urn:microsoft.com/office/officeart/2005/8/layout/lProcess2#1"/>
    <dgm:cxn modelId="{490B1A7B-BE67-4422-8BD9-4DF0E1AC7E00}" type="presParOf" srcId="{8C940C96-1E8A-411B-9371-F85BE33C07BE}" destId="{19E0073E-E4EC-40A2-8363-3EF9D268D3F7}" srcOrd="0" destOrd="0" presId="urn:microsoft.com/office/officeart/2005/8/layout/lProcess2#1"/>
    <dgm:cxn modelId="{F2443CB3-FB2C-4BA0-BE79-7807A1FF5CBF}" type="presParOf" srcId="{19E0073E-E4EC-40A2-8363-3EF9D268D3F7}" destId="{CF878766-39FA-451D-BC1A-E9229788DAB5}" srcOrd="0" destOrd="0" presId="urn:microsoft.com/office/officeart/2005/8/layout/lProcess2#1"/>
    <dgm:cxn modelId="{0CCAB554-131D-4DA2-B6A0-E67007010042}" type="presParOf" srcId="{19E0073E-E4EC-40A2-8363-3EF9D268D3F7}" destId="{0E905968-36F3-4C45-B17B-6BF27B4DF809}" srcOrd="1" destOrd="0" presId="urn:microsoft.com/office/officeart/2005/8/layout/lProcess2#1"/>
    <dgm:cxn modelId="{155F087E-DC36-4A38-935D-71AE6DF555B6}" type="presParOf" srcId="{19E0073E-E4EC-40A2-8363-3EF9D268D3F7}" destId="{5FC7A31A-56E6-4770-9F1A-27A8427471B5}" srcOrd="2" destOrd="0" presId="urn:microsoft.com/office/officeart/2005/8/layout/lProcess2#1"/>
    <dgm:cxn modelId="{87DD3238-216F-45A6-A04F-6EC9BCEAFB51}" type="presParOf" srcId="{F1B7F3FF-E06E-4108-A3E1-55AC528F78B0}" destId="{CD9371A2-0462-492C-9252-E777930D58DA}" srcOrd="3" destOrd="0" presId="urn:microsoft.com/office/officeart/2005/8/layout/lProcess2#1"/>
    <dgm:cxn modelId="{A5D06017-D77B-41DA-BE89-6503132876E9}" type="presParOf" srcId="{F1B7F3FF-E06E-4108-A3E1-55AC528F78B0}" destId="{BDEC7111-527B-4201-9B8D-594D3E2EF52D}" srcOrd="4" destOrd="0" presId="urn:microsoft.com/office/officeart/2005/8/layout/lProcess2#1"/>
    <dgm:cxn modelId="{65A45A11-E547-45B9-9210-5B1B8CADF487}" type="presParOf" srcId="{BDEC7111-527B-4201-9B8D-594D3E2EF52D}" destId="{51260C0E-1A84-48E9-ADEB-2E6F0196E13B}" srcOrd="0" destOrd="0" presId="urn:microsoft.com/office/officeart/2005/8/layout/lProcess2#1"/>
    <dgm:cxn modelId="{F6395787-1B5F-4E37-923E-9A8C645A2F1C}" type="presParOf" srcId="{BDEC7111-527B-4201-9B8D-594D3E2EF52D}" destId="{4C3B4F10-A739-4455-A053-5AA4DA17305D}" srcOrd="1" destOrd="0" presId="urn:microsoft.com/office/officeart/2005/8/layout/lProcess2#1"/>
    <dgm:cxn modelId="{6192268A-D9AF-44DA-BC8F-0C2BC379840A}" type="presParOf" srcId="{BDEC7111-527B-4201-9B8D-594D3E2EF52D}" destId="{3DD53F10-89DC-4220-BDBD-47960CFB67B9}" srcOrd="2" destOrd="0" presId="urn:microsoft.com/office/officeart/2005/8/layout/lProcess2#1"/>
    <dgm:cxn modelId="{1D86AF57-BDD4-4451-9C87-ECB57CE54552}" type="presParOf" srcId="{3DD53F10-89DC-4220-BDBD-47960CFB67B9}" destId="{8A0E7507-00CB-451F-BE02-C7127A722CE7}" srcOrd="0" destOrd="0" presId="urn:microsoft.com/office/officeart/2005/8/layout/lProcess2#1"/>
    <dgm:cxn modelId="{95F0F4B0-2D1C-4CBE-AD0D-E65FAD004164}" type="presParOf" srcId="{8A0E7507-00CB-451F-BE02-C7127A722CE7}" destId="{C262C11C-0947-4C8F-86A2-12CD66FBC72E}" srcOrd="0" destOrd="0" presId="urn:microsoft.com/office/officeart/2005/8/layout/lProcess2#1"/>
    <dgm:cxn modelId="{8E331170-A65C-4958-87D7-DB9BAE589EAA}" type="presParOf" srcId="{8A0E7507-00CB-451F-BE02-C7127A722CE7}" destId="{D50ABC15-2B69-4035-9E5E-9E901F2D250B}" srcOrd="1" destOrd="0" presId="urn:microsoft.com/office/officeart/2005/8/layout/lProcess2#1"/>
    <dgm:cxn modelId="{54DFC650-9B88-401E-89F6-5FB35ACE4B9B}" type="presParOf" srcId="{8A0E7507-00CB-451F-BE02-C7127A722CE7}" destId="{64745742-6F1E-4C9F-9814-68BCDFB23ABE}" srcOrd="2" destOrd="0" presId="urn:microsoft.com/office/officeart/2005/8/layout/lProcess2#1"/>
  </dgm:cxnLst>
  <dgm:bg>
    <a:solidFill>
      <a:schemeClr val="accent2">
        <a:lumMod val="75000"/>
      </a:schemeClr>
    </a:solidFill>
  </dgm:bg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A72957-A8CE-4CE0-A4B6-12DFF1A00DEB}">
      <dsp:nvSpPr>
        <dsp:cNvPr id="0" name=""/>
        <dsp:cNvSpPr/>
      </dsp:nvSpPr>
      <dsp:spPr>
        <a:xfrm>
          <a:off x="1007177" y="1063403"/>
          <a:ext cx="4455760" cy="4455760"/>
        </a:xfrm>
        <a:prstGeom prst="blockArc">
          <a:avLst>
            <a:gd name="adj1" fmla="val 11428573"/>
            <a:gd name="adj2" fmla="val 16190432"/>
            <a:gd name="adj3" fmla="val 4644"/>
          </a:avLst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405446-5B8D-4564-884B-22E912BEF16F}">
      <dsp:nvSpPr>
        <dsp:cNvPr id="0" name=""/>
        <dsp:cNvSpPr/>
      </dsp:nvSpPr>
      <dsp:spPr>
        <a:xfrm>
          <a:off x="881396" y="505663"/>
          <a:ext cx="4455760" cy="4455760"/>
        </a:xfrm>
        <a:prstGeom prst="blockArc">
          <a:avLst>
            <a:gd name="adj1" fmla="val 5400000"/>
            <a:gd name="adj2" fmla="val 10800000"/>
            <a:gd name="adj3" fmla="val 4644"/>
          </a:avLst>
        </a:prstGeom>
        <a:solidFill>
          <a:schemeClr val="accent2">
            <a:hueOff val="3121013"/>
            <a:satOff val="-3893"/>
            <a:lumOff val="915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498202-3307-4FB4-B070-B495D4ED449A}">
      <dsp:nvSpPr>
        <dsp:cNvPr id="0" name=""/>
        <dsp:cNvSpPr/>
      </dsp:nvSpPr>
      <dsp:spPr>
        <a:xfrm>
          <a:off x="1043452" y="667719"/>
          <a:ext cx="4455760" cy="4455760"/>
        </a:xfrm>
        <a:prstGeom prst="blockArc">
          <a:avLst>
            <a:gd name="adj1" fmla="val 0"/>
            <a:gd name="adj2" fmla="val 5400000"/>
            <a:gd name="adj3" fmla="val 4644"/>
          </a:avLst>
        </a:prstGeom>
        <a:solidFill>
          <a:schemeClr val="accent2">
            <a:hueOff val="1560506"/>
            <a:satOff val="-1946"/>
            <a:lumOff val="45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4BD3B7-A81B-44E7-BB9F-9FA2F4058C11}">
      <dsp:nvSpPr>
        <dsp:cNvPr id="0" name=""/>
        <dsp:cNvSpPr/>
      </dsp:nvSpPr>
      <dsp:spPr>
        <a:xfrm>
          <a:off x="1079469" y="1062000"/>
          <a:ext cx="4455760" cy="4455760"/>
        </a:xfrm>
        <a:prstGeom prst="blockArc">
          <a:avLst>
            <a:gd name="adj1" fmla="val 16076203"/>
            <a:gd name="adj2" fmla="val 20973680"/>
            <a:gd name="adj3" fmla="val 4644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0A0806-092B-4897-9759-9D637F1F7962}">
      <dsp:nvSpPr>
        <dsp:cNvPr id="0" name=""/>
        <dsp:cNvSpPr/>
      </dsp:nvSpPr>
      <dsp:spPr>
        <a:xfrm>
          <a:off x="2244976" y="1869243"/>
          <a:ext cx="2052711" cy="205271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3600" kern="1200" dirty="0">
            <a:solidFill>
              <a:schemeClr val="tx1"/>
            </a:solidFill>
          </a:endParaRPr>
        </a:p>
      </dsp:txBody>
      <dsp:txXfrm>
        <a:off x="2545589" y="2169856"/>
        <a:ext cx="1451485" cy="1451485"/>
      </dsp:txXfrm>
    </dsp:sp>
    <dsp:sp modelId="{3610100A-B3C4-47E4-A184-E08DAC257930}">
      <dsp:nvSpPr>
        <dsp:cNvPr id="0" name=""/>
        <dsp:cNvSpPr/>
      </dsp:nvSpPr>
      <dsp:spPr>
        <a:xfrm>
          <a:off x="2510551" y="396690"/>
          <a:ext cx="1436898" cy="1436898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 err="1"/>
            <a:t>હિન્દુ</a:t>
          </a:r>
          <a:r>
            <a:rPr lang="en-GB" sz="2400" kern="1200" dirty="0"/>
            <a:t> </a:t>
          </a:r>
          <a:endParaRPr lang="en-IN" sz="2400" kern="1200" dirty="0"/>
        </a:p>
      </dsp:txBody>
      <dsp:txXfrm>
        <a:off x="2720980" y="607119"/>
        <a:ext cx="1016040" cy="1016040"/>
      </dsp:txXfrm>
    </dsp:sp>
    <dsp:sp modelId="{6385FFCD-E8F0-421B-8254-8B9A0DC284EA}">
      <dsp:nvSpPr>
        <dsp:cNvPr id="0" name=""/>
        <dsp:cNvSpPr/>
      </dsp:nvSpPr>
      <dsp:spPr>
        <a:xfrm>
          <a:off x="4413701" y="2177150"/>
          <a:ext cx="2067567" cy="1436898"/>
        </a:xfrm>
        <a:prstGeom prst="ellipse">
          <a:avLst/>
        </a:prstGeom>
        <a:solidFill>
          <a:schemeClr val="accent2">
            <a:hueOff val="1560506"/>
            <a:satOff val="-1946"/>
            <a:lumOff val="458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 err="1"/>
            <a:t>ખ્રિસ્તી</a:t>
          </a:r>
          <a:r>
            <a:rPr lang="en-GB" sz="2400" kern="1200" dirty="0"/>
            <a:t> </a:t>
          </a:r>
          <a:endParaRPr lang="en-IN" sz="2400" kern="1200" dirty="0"/>
        </a:p>
      </dsp:txBody>
      <dsp:txXfrm>
        <a:off x="4716489" y="2387579"/>
        <a:ext cx="1461991" cy="1016040"/>
      </dsp:txXfrm>
    </dsp:sp>
    <dsp:sp modelId="{1581DA76-0F3D-4AFE-9AE8-BDFE40AF6C61}">
      <dsp:nvSpPr>
        <dsp:cNvPr id="0" name=""/>
        <dsp:cNvSpPr/>
      </dsp:nvSpPr>
      <dsp:spPr>
        <a:xfrm>
          <a:off x="2438714" y="4353302"/>
          <a:ext cx="1665235" cy="1436898"/>
        </a:xfrm>
        <a:prstGeom prst="ellipse">
          <a:avLst/>
        </a:prstGeom>
        <a:solidFill>
          <a:schemeClr val="accent2">
            <a:hueOff val="3121013"/>
            <a:satOff val="-3893"/>
            <a:lumOff val="915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 err="1"/>
            <a:t>મુસ્લિમ</a:t>
          </a:r>
          <a:r>
            <a:rPr lang="en-GB" sz="2400" kern="1200" dirty="0"/>
            <a:t> </a:t>
          </a:r>
          <a:endParaRPr lang="en-IN" sz="2400" kern="1200" dirty="0"/>
        </a:p>
      </dsp:txBody>
      <dsp:txXfrm>
        <a:off x="2682582" y="4563731"/>
        <a:ext cx="1177499" cy="1016040"/>
      </dsp:txXfrm>
    </dsp:sp>
    <dsp:sp modelId="{010CA2EB-7E35-4503-89AE-A8012F616724}">
      <dsp:nvSpPr>
        <dsp:cNvPr id="0" name=""/>
        <dsp:cNvSpPr/>
      </dsp:nvSpPr>
      <dsp:spPr>
        <a:xfrm>
          <a:off x="376731" y="2177150"/>
          <a:ext cx="1436898" cy="1436898"/>
        </a:xfrm>
        <a:prstGeom prst="ellipse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 err="1"/>
            <a:t>શીખ</a:t>
          </a:r>
          <a:r>
            <a:rPr lang="en-GB" sz="2400" kern="1200" dirty="0"/>
            <a:t> </a:t>
          </a:r>
          <a:endParaRPr lang="en-IN" sz="2400" kern="1200" dirty="0"/>
        </a:p>
      </dsp:txBody>
      <dsp:txXfrm>
        <a:off x="587160" y="2387579"/>
        <a:ext cx="1016040" cy="101604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B1E7B2-3037-4119-9840-6E3AE4EB377A}">
      <dsp:nvSpPr>
        <dsp:cNvPr id="0" name=""/>
        <dsp:cNvSpPr/>
      </dsp:nvSpPr>
      <dsp:spPr>
        <a:xfrm rot="16200000">
          <a:off x="857249" y="-857249"/>
          <a:ext cx="2247900" cy="3962400"/>
        </a:xfrm>
        <a:prstGeom prst="round1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b="1" kern="1200" dirty="0" err="1">
              <a:solidFill>
                <a:schemeClr val="tx1"/>
              </a:solidFill>
            </a:rPr>
            <a:t>મંદિર</a:t>
          </a:r>
          <a:r>
            <a:rPr lang="en-GB" sz="2800" b="1" kern="1200" dirty="0">
              <a:solidFill>
                <a:schemeClr val="tx1"/>
              </a:solidFill>
            </a:rPr>
            <a:t> </a:t>
          </a:r>
          <a:endParaRPr lang="en-IN" sz="2800" b="1" kern="1200" dirty="0">
            <a:solidFill>
              <a:schemeClr val="tx1"/>
            </a:solidFill>
          </a:endParaRPr>
        </a:p>
      </dsp:txBody>
      <dsp:txXfrm rot="5400000">
        <a:off x="0" y="0"/>
        <a:ext cx="3962400" cy="1685925"/>
      </dsp:txXfrm>
    </dsp:sp>
    <dsp:sp modelId="{B6249815-5E17-4AD7-A125-C82BD53D9CED}">
      <dsp:nvSpPr>
        <dsp:cNvPr id="0" name=""/>
        <dsp:cNvSpPr/>
      </dsp:nvSpPr>
      <dsp:spPr>
        <a:xfrm>
          <a:off x="3962400" y="0"/>
          <a:ext cx="3962400" cy="2247900"/>
        </a:xfrm>
        <a:prstGeom prst="round1Rect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t" anchorCtr="0">
          <a:noAutofit/>
        </a:bodyPr>
        <a:lstStyle/>
        <a:p>
          <a:pPr marL="0" lvl="0" indent="0" algn="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chemeClr val="tx1"/>
              </a:solidFill>
            </a:rPr>
            <a:t>        </a:t>
          </a:r>
          <a:r>
            <a:rPr lang="en-GB" sz="2800" b="1" kern="1200" dirty="0" err="1">
              <a:solidFill>
                <a:schemeClr val="tx1"/>
              </a:solidFill>
            </a:rPr>
            <a:t>મસ્જિદ</a:t>
          </a:r>
          <a:r>
            <a:rPr lang="en-GB" sz="2800" b="1" kern="1200" dirty="0">
              <a:solidFill>
                <a:schemeClr val="tx1"/>
              </a:solidFill>
            </a:rPr>
            <a:t> </a:t>
          </a:r>
          <a:endParaRPr lang="en-IN" sz="2800" b="1" kern="1200" dirty="0">
            <a:solidFill>
              <a:schemeClr val="tx1"/>
            </a:solidFill>
          </a:endParaRPr>
        </a:p>
      </dsp:txBody>
      <dsp:txXfrm>
        <a:off x="3962400" y="0"/>
        <a:ext cx="3962400" cy="1685925"/>
      </dsp:txXfrm>
    </dsp:sp>
    <dsp:sp modelId="{2E2B996B-61F5-400E-81EE-11269C1A4C34}">
      <dsp:nvSpPr>
        <dsp:cNvPr id="0" name=""/>
        <dsp:cNvSpPr/>
      </dsp:nvSpPr>
      <dsp:spPr>
        <a:xfrm rot="10800000">
          <a:off x="0" y="2247900"/>
          <a:ext cx="3962400" cy="2247900"/>
        </a:xfrm>
        <a:prstGeom prst="round1Rect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800" b="1" kern="1200" dirty="0">
            <a:solidFill>
              <a:schemeClr val="tx1"/>
            </a:solidFill>
          </a:endParaRP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800" b="1" kern="1200" dirty="0">
            <a:solidFill>
              <a:schemeClr val="tx1"/>
            </a:solidFill>
          </a:endParaRP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b="1" kern="1200" dirty="0" err="1">
              <a:solidFill>
                <a:schemeClr val="bg1"/>
              </a:solidFill>
            </a:rPr>
            <a:t>ગુરુદ્વારા</a:t>
          </a:r>
          <a:r>
            <a:rPr lang="en-GB" sz="2800" b="1" kern="1200" dirty="0">
              <a:solidFill>
                <a:schemeClr val="tx1"/>
              </a:solidFill>
            </a:rPr>
            <a:t> </a:t>
          </a:r>
          <a:endParaRPr lang="en-IN" sz="2800" b="1" kern="1200" dirty="0">
            <a:solidFill>
              <a:schemeClr val="bg1"/>
            </a:solidFill>
          </a:endParaRPr>
        </a:p>
      </dsp:txBody>
      <dsp:txXfrm rot="10800000">
        <a:off x="0" y="2809875"/>
        <a:ext cx="3962400" cy="1685925"/>
      </dsp:txXfrm>
    </dsp:sp>
    <dsp:sp modelId="{2B2772FF-E05C-4F23-8A2E-7030B1A97F41}">
      <dsp:nvSpPr>
        <dsp:cNvPr id="0" name=""/>
        <dsp:cNvSpPr/>
      </dsp:nvSpPr>
      <dsp:spPr>
        <a:xfrm rot="5400000">
          <a:off x="4819650" y="1390650"/>
          <a:ext cx="2247900" cy="3962400"/>
        </a:xfrm>
        <a:prstGeom prst="round1Rect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800" b="1" kern="1200" dirty="0">
            <a:solidFill>
              <a:schemeClr val="tx1"/>
            </a:solidFill>
          </a:endParaRPr>
        </a:p>
        <a:p>
          <a:pPr marL="0" lvl="0" indent="0" algn="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800" b="1" kern="1200" dirty="0">
            <a:solidFill>
              <a:schemeClr val="tx1"/>
            </a:solidFill>
          </a:endParaRPr>
        </a:p>
        <a:p>
          <a:pPr marL="0" lvl="0" indent="0" algn="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b="1" kern="1200" dirty="0" err="1">
              <a:solidFill>
                <a:schemeClr val="bg1"/>
              </a:solidFill>
            </a:rPr>
            <a:t>ચર્ચ</a:t>
          </a:r>
          <a:r>
            <a:rPr lang="en-GB" sz="2800" b="1" kern="1200" dirty="0">
              <a:solidFill>
                <a:schemeClr val="tx1"/>
              </a:solidFill>
            </a:rPr>
            <a:t> </a:t>
          </a:r>
          <a:endParaRPr lang="en-IN" sz="2800" b="1" kern="1200" dirty="0">
            <a:solidFill>
              <a:schemeClr val="bg1"/>
            </a:solidFill>
          </a:endParaRPr>
        </a:p>
      </dsp:txBody>
      <dsp:txXfrm rot="-5400000">
        <a:off x="3962400" y="2809874"/>
        <a:ext cx="3962400" cy="1685925"/>
      </dsp:txXfrm>
    </dsp:sp>
    <dsp:sp modelId="{130D1EA7-572F-40EF-B1C3-93C17B64D6EE}">
      <dsp:nvSpPr>
        <dsp:cNvPr id="0" name=""/>
        <dsp:cNvSpPr/>
      </dsp:nvSpPr>
      <dsp:spPr>
        <a:xfrm>
          <a:off x="2514598" y="1685925"/>
          <a:ext cx="2895603" cy="1123950"/>
        </a:xfrm>
        <a:prstGeom prst="roundRect">
          <a:avLst/>
        </a:prstGeom>
        <a:solidFill>
          <a:schemeClr val="bg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chemeClr val="accent6">
                  <a:lumMod val="75000"/>
                </a:schemeClr>
              </a:solidFill>
            </a:rPr>
            <a:t> </a:t>
          </a:r>
          <a:r>
            <a:rPr lang="en-GB" sz="2400" b="1" kern="1200" dirty="0" err="1">
              <a:solidFill>
                <a:schemeClr val="accent6">
                  <a:lumMod val="75000"/>
                </a:schemeClr>
              </a:solidFill>
            </a:rPr>
            <a:t>વિવિધ</a:t>
          </a:r>
          <a:r>
            <a:rPr lang="en-GB" sz="2400" b="1" kern="1200" dirty="0">
              <a:solidFill>
                <a:schemeClr val="accent6">
                  <a:lumMod val="75000"/>
                </a:schemeClr>
              </a:solidFill>
            </a:rPr>
            <a:t> </a:t>
          </a:r>
          <a:r>
            <a:rPr lang="en-GB" sz="2400" b="1" kern="1200" dirty="0" err="1">
              <a:solidFill>
                <a:schemeClr val="accent6">
                  <a:lumMod val="75000"/>
                </a:schemeClr>
              </a:solidFill>
            </a:rPr>
            <a:t>શ્રધ્ધાઓ</a:t>
          </a:r>
          <a:r>
            <a:rPr lang="en-GB" sz="2400" b="1" kern="1200" dirty="0">
              <a:solidFill>
                <a:schemeClr val="accent6">
                  <a:lumMod val="75000"/>
                </a:schemeClr>
              </a:solidFill>
            </a:rPr>
            <a:t> </a:t>
          </a:r>
          <a:r>
            <a:rPr lang="en-GB" sz="2400" b="1" kern="1200" dirty="0" err="1">
              <a:solidFill>
                <a:schemeClr val="accent6">
                  <a:lumMod val="75000"/>
                </a:schemeClr>
              </a:solidFill>
            </a:rPr>
            <a:t>માટે</a:t>
          </a:r>
          <a:r>
            <a:rPr lang="en-GB" sz="2400" b="1" kern="1200" dirty="0">
              <a:solidFill>
                <a:schemeClr val="accent6">
                  <a:lumMod val="75000"/>
                </a:schemeClr>
              </a:solidFill>
            </a:rPr>
            <a:t> </a:t>
          </a:r>
          <a:r>
            <a:rPr lang="en-GB" sz="2400" b="1" kern="1200" dirty="0" err="1">
              <a:solidFill>
                <a:schemeClr val="accent6">
                  <a:lumMod val="75000"/>
                </a:schemeClr>
              </a:solidFill>
            </a:rPr>
            <a:t>પૂજાના</a:t>
          </a:r>
          <a:r>
            <a:rPr lang="en-GB" sz="2400" b="1" kern="1200" dirty="0">
              <a:solidFill>
                <a:schemeClr val="accent6">
                  <a:lumMod val="75000"/>
                </a:schemeClr>
              </a:solidFill>
            </a:rPr>
            <a:t> </a:t>
          </a:r>
          <a:r>
            <a:rPr lang="en-GB" sz="2400" b="1" kern="1200" dirty="0" err="1">
              <a:solidFill>
                <a:schemeClr val="accent6">
                  <a:lumMod val="75000"/>
                </a:schemeClr>
              </a:solidFill>
            </a:rPr>
            <a:t>સ્થળો</a:t>
          </a:r>
          <a:r>
            <a:rPr lang="en-GB" sz="2400" b="1" kern="1200" dirty="0">
              <a:solidFill>
                <a:schemeClr val="accent6">
                  <a:lumMod val="75000"/>
                </a:schemeClr>
              </a:solidFill>
            </a:rPr>
            <a:t> </a:t>
          </a:r>
          <a:endParaRPr lang="en-IN" sz="2400" b="1" kern="1200" dirty="0">
            <a:solidFill>
              <a:schemeClr val="accent6">
                <a:lumMod val="75000"/>
              </a:schemeClr>
            </a:solidFill>
          </a:endParaRPr>
        </a:p>
      </dsp:txBody>
      <dsp:txXfrm>
        <a:off x="2569465" y="1740792"/>
        <a:ext cx="2785869" cy="101421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56DB57-6017-4F07-AAFE-02DCC23DB02D}">
      <dsp:nvSpPr>
        <dsp:cNvPr id="0" name=""/>
        <dsp:cNvSpPr/>
      </dsp:nvSpPr>
      <dsp:spPr>
        <a:xfrm>
          <a:off x="892" y="0"/>
          <a:ext cx="2320838" cy="4876800"/>
        </a:xfrm>
        <a:prstGeom prst="roundRect">
          <a:avLst>
            <a:gd name="adj" fmla="val 10000"/>
          </a:avLst>
        </a:prstGeom>
        <a:solidFill>
          <a:schemeClr val="tx2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 err="1"/>
            <a:t>અમીર</a:t>
          </a:r>
          <a:r>
            <a:rPr lang="en-GB" sz="2400" kern="1200" dirty="0"/>
            <a:t> </a:t>
          </a:r>
          <a:r>
            <a:rPr lang="en-GB" sz="2400" kern="1200" dirty="0" err="1"/>
            <a:t>હોય</a:t>
          </a:r>
          <a:r>
            <a:rPr lang="en-GB" sz="2400" kern="1200" dirty="0"/>
            <a:t> </a:t>
          </a:r>
          <a:r>
            <a:rPr lang="en-GB" sz="2400" kern="1200" dirty="0" err="1"/>
            <a:t>કે</a:t>
          </a:r>
          <a:r>
            <a:rPr lang="en-GB" sz="2400" kern="1200" dirty="0"/>
            <a:t> </a:t>
          </a:r>
          <a:r>
            <a:rPr lang="en-GB" sz="2400" kern="1200" dirty="0" err="1"/>
            <a:t>ગરીબ</a:t>
          </a:r>
          <a:r>
            <a:rPr lang="en-GB" sz="2400" kern="1200" dirty="0"/>
            <a:t> </a:t>
          </a:r>
          <a:endParaRPr lang="en-IN" sz="2400" kern="1200" dirty="0"/>
        </a:p>
      </dsp:txBody>
      <dsp:txXfrm>
        <a:off x="892" y="0"/>
        <a:ext cx="2320838" cy="1463040"/>
      </dsp:txXfrm>
    </dsp:sp>
    <dsp:sp modelId="{437D91A6-3D83-4769-AF9F-31BD0BA73904}">
      <dsp:nvSpPr>
        <dsp:cNvPr id="0" name=""/>
        <dsp:cNvSpPr/>
      </dsp:nvSpPr>
      <dsp:spPr>
        <a:xfrm>
          <a:off x="232976" y="1464468"/>
          <a:ext cx="1856670" cy="1470421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65100" tIns="123825" rIns="165100" bIns="12382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6500" kern="1200" dirty="0"/>
        </a:p>
      </dsp:txBody>
      <dsp:txXfrm>
        <a:off x="276043" y="1507535"/>
        <a:ext cx="1770536" cy="1384287"/>
      </dsp:txXfrm>
    </dsp:sp>
    <dsp:sp modelId="{7E6D868F-2AE2-41BD-BC01-4418E31274FD}">
      <dsp:nvSpPr>
        <dsp:cNvPr id="0" name=""/>
        <dsp:cNvSpPr/>
      </dsp:nvSpPr>
      <dsp:spPr>
        <a:xfrm>
          <a:off x="232976" y="3161109"/>
          <a:ext cx="1856670" cy="1470421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0320" tIns="15240" rIns="20320" bIns="1524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solidFill>
                <a:schemeClr val="tx1"/>
              </a:solidFill>
            </a:rPr>
            <a:t>POOR</a:t>
          </a:r>
          <a:endParaRPr lang="en-IN" sz="800" kern="1200" dirty="0">
            <a:solidFill>
              <a:schemeClr val="tx1"/>
            </a:solidFill>
          </a:endParaRPr>
        </a:p>
      </dsp:txBody>
      <dsp:txXfrm>
        <a:off x="276043" y="3204176"/>
        <a:ext cx="1770536" cy="1384287"/>
      </dsp:txXfrm>
    </dsp:sp>
    <dsp:sp modelId="{9F52C9E5-5944-4E68-A933-920ADE7E8428}">
      <dsp:nvSpPr>
        <dsp:cNvPr id="0" name=""/>
        <dsp:cNvSpPr/>
      </dsp:nvSpPr>
      <dsp:spPr>
        <a:xfrm>
          <a:off x="2474349" y="0"/>
          <a:ext cx="2320838" cy="4876800"/>
        </a:xfrm>
        <a:prstGeom prst="roundRect">
          <a:avLst>
            <a:gd name="adj" fmla="val 10000"/>
          </a:avLst>
        </a:prstGeom>
        <a:solidFill>
          <a:schemeClr val="tx2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 err="1">
              <a:solidFill>
                <a:schemeClr val="tx1"/>
              </a:solidFill>
            </a:rPr>
            <a:t>બસ</a:t>
          </a:r>
          <a:r>
            <a:rPr lang="en-GB" sz="2400" kern="1200" dirty="0">
              <a:solidFill>
                <a:schemeClr val="tx1"/>
              </a:solidFill>
            </a:rPr>
            <a:t> </a:t>
          </a:r>
          <a:r>
            <a:rPr lang="en-GB" sz="2400" kern="1200" dirty="0" err="1">
              <a:solidFill>
                <a:schemeClr val="tx1"/>
              </a:solidFill>
            </a:rPr>
            <a:t>દ્વારા</a:t>
          </a:r>
          <a:r>
            <a:rPr lang="en-GB" sz="2400" kern="1200" dirty="0">
              <a:solidFill>
                <a:schemeClr val="tx1"/>
              </a:solidFill>
            </a:rPr>
            <a:t> </a:t>
          </a:r>
          <a:r>
            <a:rPr lang="en-GB" sz="2400" kern="1200" dirty="0" err="1">
              <a:solidFill>
                <a:schemeClr val="tx1"/>
              </a:solidFill>
            </a:rPr>
            <a:t>અથવા</a:t>
          </a:r>
          <a:r>
            <a:rPr lang="en-GB" sz="2400" kern="1200" dirty="0">
              <a:solidFill>
                <a:schemeClr val="tx1"/>
              </a:solidFill>
            </a:rPr>
            <a:t> </a:t>
          </a:r>
          <a:r>
            <a:rPr lang="en-GB" sz="2400" kern="1200" dirty="0" err="1">
              <a:solidFill>
                <a:schemeClr val="tx1"/>
              </a:solidFill>
            </a:rPr>
            <a:t>ચાલીને</a:t>
          </a:r>
          <a:r>
            <a:rPr lang="en-GB" sz="2400" kern="1200" dirty="0">
              <a:solidFill>
                <a:schemeClr val="tx1"/>
              </a:solidFill>
            </a:rPr>
            <a:t> </a:t>
          </a:r>
          <a:r>
            <a:rPr lang="en-GB" sz="2400" kern="1200" dirty="0" err="1">
              <a:solidFill>
                <a:schemeClr val="tx1"/>
              </a:solidFill>
            </a:rPr>
            <a:t>શાળાએ</a:t>
          </a:r>
          <a:r>
            <a:rPr lang="en-GB" sz="2400" kern="1200" dirty="0">
              <a:solidFill>
                <a:schemeClr val="tx1"/>
              </a:solidFill>
            </a:rPr>
            <a:t> </a:t>
          </a:r>
          <a:r>
            <a:rPr lang="en-GB" sz="2400" kern="1200" dirty="0" err="1">
              <a:solidFill>
                <a:schemeClr val="tx1"/>
              </a:solidFill>
            </a:rPr>
            <a:t>જવું</a:t>
          </a:r>
          <a:r>
            <a:rPr lang="en-GB" sz="2400" kern="1200" dirty="0">
              <a:solidFill>
                <a:schemeClr val="tx1"/>
              </a:solidFill>
            </a:rPr>
            <a:t> </a:t>
          </a:r>
          <a:r>
            <a:rPr lang="en-US" sz="2400" kern="1200" dirty="0">
              <a:solidFill>
                <a:schemeClr val="tx1"/>
              </a:solidFill>
            </a:rPr>
            <a:t> </a:t>
          </a:r>
          <a:endParaRPr lang="en-IN" sz="2400" kern="1200" dirty="0">
            <a:solidFill>
              <a:schemeClr val="tx1"/>
            </a:solidFill>
          </a:endParaRPr>
        </a:p>
      </dsp:txBody>
      <dsp:txXfrm>
        <a:off x="2474349" y="0"/>
        <a:ext cx="2320838" cy="1463040"/>
      </dsp:txXfrm>
    </dsp:sp>
    <dsp:sp modelId="{CF878766-39FA-451D-BC1A-E9229788DAB5}">
      <dsp:nvSpPr>
        <dsp:cNvPr id="0" name=""/>
        <dsp:cNvSpPr/>
      </dsp:nvSpPr>
      <dsp:spPr>
        <a:xfrm>
          <a:off x="2727878" y="1464468"/>
          <a:ext cx="1856670" cy="1470421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0320" tIns="15240" rIns="20320" bIns="1524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solidFill>
                <a:srgbClr val="FF0000"/>
              </a:solidFill>
            </a:rPr>
            <a:t>BUS</a:t>
          </a:r>
          <a:endParaRPr lang="en-IN" sz="800" kern="1200" dirty="0">
            <a:solidFill>
              <a:srgbClr val="FF0000"/>
            </a:solidFill>
          </a:endParaRPr>
        </a:p>
      </dsp:txBody>
      <dsp:txXfrm>
        <a:off x="2770945" y="1507535"/>
        <a:ext cx="1770536" cy="1384287"/>
      </dsp:txXfrm>
    </dsp:sp>
    <dsp:sp modelId="{5FC7A31A-56E6-4770-9F1A-27A8427471B5}">
      <dsp:nvSpPr>
        <dsp:cNvPr id="0" name=""/>
        <dsp:cNvSpPr/>
      </dsp:nvSpPr>
      <dsp:spPr>
        <a:xfrm>
          <a:off x="2727878" y="3161109"/>
          <a:ext cx="1856670" cy="1470421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0320" tIns="15240" rIns="20320" bIns="1524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WALK</a:t>
          </a:r>
          <a:endParaRPr lang="en-IN" sz="800" kern="1200" dirty="0"/>
        </a:p>
      </dsp:txBody>
      <dsp:txXfrm>
        <a:off x="2770945" y="3204176"/>
        <a:ext cx="1770536" cy="1384287"/>
      </dsp:txXfrm>
    </dsp:sp>
    <dsp:sp modelId="{51260C0E-1A84-48E9-ADEB-2E6F0196E13B}">
      <dsp:nvSpPr>
        <dsp:cNvPr id="0" name=""/>
        <dsp:cNvSpPr/>
      </dsp:nvSpPr>
      <dsp:spPr>
        <a:xfrm>
          <a:off x="4990695" y="0"/>
          <a:ext cx="2320838" cy="4876800"/>
        </a:xfrm>
        <a:prstGeom prst="roundRect">
          <a:avLst>
            <a:gd name="adj" fmla="val 10000"/>
          </a:avLst>
        </a:prstGeom>
        <a:solidFill>
          <a:schemeClr val="tx2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 err="1"/>
            <a:t>જાડા</a:t>
          </a:r>
          <a:r>
            <a:rPr lang="en-GB" sz="2400" kern="1200" dirty="0"/>
            <a:t> </a:t>
          </a:r>
          <a:r>
            <a:rPr lang="en-GB" sz="2400" kern="1200" dirty="0" err="1"/>
            <a:t>હોય</a:t>
          </a:r>
          <a:r>
            <a:rPr lang="en-GB" sz="2400" kern="1200" dirty="0"/>
            <a:t> </a:t>
          </a:r>
          <a:r>
            <a:rPr lang="en-GB" sz="2400" kern="1200" dirty="0" err="1"/>
            <a:t>કે</a:t>
          </a:r>
          <a:r>
            <a:rPr lang="en-GB" sz="2400" kern="1200" dirty="0"/>
            <a:t> </a:t>
          </a:r>
          <a:r>
            <a:rPr lang="en-GB" sz="2400" kern="1200" dirty="0" err="1"/>
            <a:t>પાતળા</a:t>
          </a:r>
          <a:r>
            <a:rPr lang="en-GB" sz="2400" kern="1200" dirty="0"/>
            <a:t> </a:t>
          </a:r>
          <a:endParaRPr lang="en-IN" sz="2400" kern="1200" dirty="0"/>
        </a:p>
      </dsp:txBody>
      <dsp:txXfrm>
        <a:off x="4990695" y="0"/>
        <a:ext cx="2320838" cy="1463040"/>
      </dsp:txXfrm>
    </dsp:sp>
    <dsp:sp modelId="{C262C11C-0947-4C8F-86A2-12CD66FBC72E}">
      <dsp:nvSpPr>
        <dsp:cNvPr id="0" name=""/>
        <dsp:cNvSpPr/>
      </dsp:nvSpPr>
      <dsp:spPr>
        <a:xfrm>
          <a:off x="5222779" y="1464468"/>
          <a:ext cx="1856670" cy="1470421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5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0320" tIns="15240" rIns="20320" bIns="1524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solidFill>
                <a:schemeClr val="bg2">
                  <a:lumMod val="50000"/>
                </a:schemeClr>
              </a:solidFill>
            </a:rPr>
            <a:t>FAT</a:t>
          </a:r>
          <a:endParaRPr lang="en-IN" sz="800" kern="1200" dirty="0">
            <a:solidFill>
              <a:schemeClr val="bg2">
                <a:lumMod val="50000"/>
              </a:schemeClr>
            </a:solidFill>
          </a:endParaRPr>
        </a:p>
      </dsp:txBody>
      <dsp:txXfrm>
        <a:off x="5265846" y="1507535"/>
        <a:ext cx="1770536" cy="1384287"/>
      </dsp:txXfrm>
    </dsp:sp>
    <dsp:sp modelId="{64745742-6F1E-4C9F-9814-68BCDFB23ABE}">
      <dsp:nvSpPr>
        <dsp:cNvPr id="0" name=""/>
        <dsp:cNvSpPr/>
      </dsp:nvSpPr>
      <dsp:spPr>
        <a:xfrm>
          <a:off x="5585396" y="3161109"/>
          <a:ext cx="1131436" cy="1470421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6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0320" tIns="15240" rIns="20320" bIns="1524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800" kern="1200" dirty="0"/>
        </a:p>
      </dsp:txBody>
      <dsp:txXfrm>
        <a:off x="5618535" y="3194248"/>
        <a:ext cx="1065158" cy="14041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#1">
  <dgm:title val=""/>
  <dgm:desc val=""/>
  <dgm:catLst>
    <dgm:cat type="cycle" pri="9000"/>
    <dgm:cat type="relationship" pri="101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Process2#1">
  <dgm:title val=""/>
  <dgm:desc val=""/>
  <dgm:catLst>
    <dgm:cat type="list" pri="10000"/>
    <dgm:cat type="relationship" pri="10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" name="Google Shape;3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&lt; Information for further reference or explanation &gt;</a:t>
            </a:r>
            <a:endParaRPr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b="0"/>
              <a:t/>
            </a:r>
            <a:br>
              <a:rPr lang="en-IN" b="0"/>
            </a:b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&lt;Ideas/ Images/ Animations / Others – To make better representation of the content &gt;</a:t>
            </a:r>
            <a:b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 of Multimedia used in this slide - 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&lt;Please provide source URL where we find the image and the license agreement&gt; </a:t>
            </a:r>
            <a:endParaRPr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" name="Google Shape;4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&lt; Information for further reference or explanation &gt;</a:t>
            </a:r>
            <a:endParaRPr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b="0"/>
              <a:t/>
            </a:r>
            <a:br>
              <a:rPr lang="en-IN" b="0"/>
            </a:b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&lt;Ideas/ Images/ Animations / Others – To make better representation of the content &gt;</a:t>
            </a:r>
            <a:b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 of Multimedia used in this slide - 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&lt;Please provide source URL where we find the image and the license agreement&gt; </a:t>
            </a:r>
            <a:endParaRPr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7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">
          <a:extLst>
            <a:ext uri="{FF2B5EF4-FFF2-40B4-BE49-F238E27FC236}">
              <a16:creationId xmlns:a16="http://schemas.microsoft.com/office/drawing/2014/main" xmlns="" id="{22347726-F7D5-1B42-45BE-3868E233D5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3:notes">
            <a:extLst>
              <a:ext uri="{FF2B5EF4-FFF2-40B4-BE49-F238E27FC236}">
                <a16:creationId xmlns:a16="http://schemas.microsoft.com/office/drawing/2014/main" xmlns="" id="{3B45502C-97BF-1EB3-7619-2D2A35A4C2D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" name="Google Shape;43;p3:notes">
            <a:extLst>
              <a:ext uri="{FF2B5EF4-FFF2-40B4-BE49-F238E27FC236}">
                <a16:creationId xmlns:a16="http://schemas.microsoft.com/office/drawing/2014/main" xmlns="" id="{F51210B4-F5DE-12E7-E9C5-B6E87480517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&lt; Information for further reference or explanation &gt;</a:t>
            </a:r>
            <a:endParaRPr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b="0"/>
              <a:t/>
            </a:r>
            <a:br>
              <a:rPr lang="en-IN" b="0"/>
            </a:b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&lt;Ideas/ Images/ Animations / Others – To make better representation of the content &gt;</a:t>
            </a:r>
            <a:b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 of Multimedia used in this slide - 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&lt;Please provide source URL where we find the image and the license agreement&gt; </a:t>
            </a:r>
            <a:endParaRPr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p3:notes">
            <a:extLst>
              <a:ext uri="{FF2B5EF4-FFF2-40B4-BE49-F238E27FC236}">
                <a16:creationId xmlns:a16="http://schemas.microsoft.com/office/drawing/2014/main" xmlns="" id="{824F13E2-C359-F107-25B9-14C19B1873B6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11665395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6"/>
          <p:cNvSpPr txBox="1">
            <a:spLocks noGrp="1"/>
          </p:cNvSpPr>
          <p:nvPr>
            <p:ph type="title"/>
          </p:nvPr>
        </p:nvSpPr>
        <p:spPr>
          <a:xfrm>
            <a:off x="1466856" y="71414"/>
            <a:ext cx="9296427" cy="654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1" name="Google Shape;21;p6"/>
          <p:cNvSpPr txBox="1">
            <a:spLocks noGrp="1"/>
          </p:cNvSpPr>
          <p:nvPr>
            <p:ph type="body" idx="1"/>
          </p:nvPr>
        </p:nvSpPr>
        <p:spPr>
          <a:xfrm>
            <a:off x="857251" y="1214438"/>
            <a:ext cx="10668000" cy="4786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22" name="Google Shape;22;p6" descr="A picture containing text, night sky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331546" y="604279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6" descr="Calendar&#10;&#10;Description automatically generated with low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312845" y="116582"/>
            <a:ext cx="738701" cy="72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Section Header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7" descr="A picture containing text, night sky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331546" y="604279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7" descr="Calendar&#10;&#10;Description automatically generated with low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312845" y="116582"/>
            <a:ext cx="738701" cy="72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9">
            <a:extLst>
              <a:ext uri="{FF2B5EF4-FFF2-40B4-BE49-F238E27FC236}">
                <a16:creationId xmlns:a16="http://schemas.microsoft.com/office/drawing/2014/main" xmlns="" id="{C9203E34-1522-B86D-2494-90D249F922FD}"/>
              </a:ext>
            </a:extLst>
          </p:cNvPr>
          <p:cNvSpPr txBox="1"/>
          <p:nvPr userDrawn="1"/>
        </p:nvSpPr>
        <p:spPr>
          <a:xfrm>
            <a:off x="252846" y="6534766"/>
            <a:ext cx="60960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IN" sz="900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CC BY-NC-SA 4.0 Sri Sathya Sai Central Trust</a:t>
            </a:r>
            <a:endParaRPr lang="en-IN" sz="900" b="0" dirty="0"/>
          </a:p>
        </p:txBody>
      </p:sp>
      <p:pic>
        <p:nvPicPr>
          <p:cNvPr id="5" name="Google Shape;17;p5" descr="Calendar&#10;&#10;Description automatically generated with low confidence">
            <a:extLst>
              <a:ext uri="{FF2B5EF4-FFF2-40B4-BE49-F238E27FC236}">
                <a16:creationId xmlns:a16="http://schemas.microsoft.com/office/drawing/2014/main" xmlns="" id="{87879E6B-32B6-E020-005F-4B5917865875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11312845" y="114113"/>
            <a:ext cx="738701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6;p5" descr="A picture containing text, night sky&#10;&#10;Description automatically generated">
            <a:extLst>
              <a:ext uri="{FF2B5EF4-FFF2-40B4-BE49-F238E27FC236}">
                <a16:creationId xmlns:a16="http://schemas.microsoft.com/office/drawing/2014/main" xmlns="" id="{8055BF87-097A-EF34-526B-03F27966C136}"/>
              </a:ext>
            </a:extLst>
          </p:cNvPr>
          <p:cNvPicPr preferRelativeResize="0"/>
          <p:nvPr userDrawn="1"/>
        </p:nvPicPr>
        <p:blipFill rotWithShape="1">
          <a:blip r:embed="rId5">
            <a:alphaModFix/>
          </a:blip>
          <a:srcRect/>
          <a:stretch/>
        </p:blipFill>
        <p:spPr>
          <a:xfrm>
            <a:off x="11331546" y="6042792"/>
            <a:ext cx="720000" cy="72000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5.png"/><Relationship Id="rId12" Type="http://schemas.microsoft.com/office/2007/relationships/diagramDrawing" Target="../diagrams/drawing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7.png"/><Relationship Id="rId5" Type="http://schemas.openxmlformats.org/officeDocument/2006/relationships/diagramColors" Target="../diagrams/colors1.xml"/><Relationship Id="rId10" Type="http://schemas.openxmlformats.org/officeDocument/2006/relationships/image" Target="../media/image6.jpeg"/><Relationship Id="rId4" Type="http://schemas.openxmlformats.org/officeDocument/2006/relationships/diagramQuickStyle" Target="../diagrams/quickStyle1.xml"/><Relationship Id="rId9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http://sssbpt.org/audio/EHV/Track2.mp3" TargetMode="External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20.png"/><Relationship Id="rId7" Type="http://schemas.openxmlformats.org/officeDocument/2006/relationships/image" Target="../media/image6.jpeg"/><Relationship Id="rId12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25.png"/><Relationship Id="rId5" Type="http://schemas.microsoft.com/office/2007/relationships/hdphoto" Target="../media/hdphoto1.wdp"/><Relationship Id="rId10" Type="http://schemas.openxmlformats.org/officeDocument/2006/relationships/image" Target="../media/image24.jpeg"/><Relationship Id="rId4" Type="http://schemas.openxmlformats.org/officeDocument/2006/relationships/image" Target="../media/image21.png"/><Relationship Id="rId9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11" Type="http://schemas.microsoft.com/office/2007/relationships/hdphoto" Target="../media/hdphoto3.wdp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xmlns="" id="{E244AB1C-DC0B-4B20-903A-2CFEFFA6AE08}"/>
              </a:ext>
            </a:extLst>
          </p:cNvPr>
          <p:cNvSpPr txBox="1">
            <a:spLocks/>
          </p:cNvSpPr>
          <p:nvPr/>
        </p:nvSpPr>
        <p:spPr>
          <a:xfrm>
            <a:off x="3962399" y="155349"/>
            <a:ext cx="4267200" cy="70190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r>
              <a:rPr lang="en-GB" sz="5400" b="1" dirty="0" err="1">
                <a:solidFill>
                  <a:srgbClr val="C00000"/>
                </a:solidFill>
              </a:rPr>
              <a:t>બધા</a:t>
            </a:r>
            <a:r>
              <a:rPr lang="en-GB" sz="5400" b="1" dirty="0">
                <a:solidFill>
                  <a:srgbClr val="C00000"/>
                </a:solidFill>
              </a:rPr>
              <a:t> </a:t>
            </a:r>
            <a:r>
              <a:rPr lang="en-GB" sz="5400" b="1" dirty="0" err="1">
                <a:solidFill>
                  <a:srgbClr val="C00000"/>
                </a:solidFill>
              </a:rPr>
              <a:t>એક</a:t>
            </a:r>
            <a:r>
              <a:rPr lang="en-GB" sz="5400" b="1" dirty="0">
                <a:solidFill>
                  <a:srgbClr val="C00000"/>
                </a:solidFill>
              </a:rPr>
              <a:t> </a:t>
            </a:r>
            <a:r>
              <a:rPr lang="en-GB" sz="5400" b="1" dirty="0" err="1">
                <a:solidFill>
                  <a:srgbClr val="C00000"/>
                </a:solidFill>
              </a:rPr>
              <a:t>છે</a:t>
            </a:r>
            <a:r>
              <a:rPr lang="en-GB" sz="5400" b="1" dirty="0">
                <a:solidFill>
                  <a:srgbClr val="C00000"/>
                </a:solidFill>
              </a:rPr>
              <a:t> </a:t>
            </a:r>
            <a:endParaRPr lang="en-US" sz="5400" b="1" dirty="0">
              <a:solidFill>
                <a:srgbClr val="C00000"/>
              </a:solidFill>
            </a:endParaRPr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xmlns="" id="{6B67D037-9AB8-E09B-CF0A-0820D8F1562E}"/>
              </a:ext>
            </a:extLst>
          </p:cNvPr>
          <p:cNvSpPr txBox="1">
            <a:spLocks/>
          </p:cNvSpPr>
          <p:nvPr/>
        </p:nvSpPr>
        <p:spPr>
          <a:xfrm>
            <a:off x="885824" y="1114424"/>
            <a:ext cx="5210175" cy="231457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just" rtl="0">
              <a:lnSpc>
                <a:spcPct val="150000"/>
              </a:lnSpc>
            </a:pPr>
            <a:r>
              <a:rPr lang="gu-IN" sz="2400" b="0" i="0" dirty="0">
                <a:solidFill>
                  <a:srgbClr val="1F1F1F"/>
                </a:solidFill>
                <a:effectLst/>
                <a:latin typeface="inherit"/>
              </a:rPr>
              <a:t>"એક જ ધર્મ છે, પ્રેમનો ધર્મ; </a:t>
            </a:r>
          </a:p>
          <a:p>
            <a:pPr algn="just" rtl="0">
              <a:lnSpc>
                <a:spcPct val="150000"/>
              </a:lnSpc>
            </a:pPr>
            <a:r>
              <a:rPr lang="gu-IN" sz="2400" b="0" i="0" dirty="0">
                <a:solidFill>
                  <a:srgbClr val="1F1F1F"/>
                </a:solidFill>
                <a:effectLst/>
                <a:latin typeface="inherit"/>
              </a:rPr>
              <a:t>એક જ ભાષા છે, હૃદયની ભાષા; </a:t>
            </a:r>
          </a:p>
          <a:p>
            <a:pPr algn="just" rtl="0">
              <a:lnSpc>
                <a:spcPct val="150000"/>
              </a:lnSpc>
            </a:pPr>
            <a:r>
              <a:rPr lang="gu-IN" sz="2400" b="0" i="0" dirty="0">
                <a:solidFill>
                  <a:srgbClr val="1F1F1F"/>
                </a:solidFill>
                <a:effectLst/>
                <a:latin typeface="inherit"/>
              </a:rPr>
              <a:t>એક જ જાતિ છે, </a:t>
            </a:r>
            <a:r>
              <a:rPr lang="gu-IN" sz="2400" b="0" i="0" dirty="0" err="1">
                <a:solidFill>
                  <a:srgbClr val="1F1F1F"/>
                </a:solidFill>
                <a:effectLst/>
                <a:latin typeface="inherit"/>
              </a:rPr>
              <a:t>માનવતાની</a:t>
            </a:r>
            <a:r>
              <a:rPr lang="gu-IN" sz="2400" b="0" i="0" dirty="0">
                <a:solidFill>
                  <a:srgbClr val="1F1F1F"/>
                </a:solidFill>
                <a:effectLst/>
                <a:latin typeface="inherit"/>
              </a:rPr>
              <a:t> જાતિ." </a:t>
            </a:r>
          </a:p>
          <a:p>
            <a:pPr algn="just" rtl="0">
              <a:lnSpc>
                <a:spcPct val="150000"/>
              </a:lnSpc>
            </a:pPr>
            <a:r>
              <a:rPr lang="gu-IN" sz="2400" b="0" i="0" dirty="0">
                <a:solidFill>
                  <a:srgbClr val="1F1F1F"/>
                </a:solidFill>
                <a:effectLst/>
                <a:latin typeface="inherit"/>
              </a:rPr>
              <a:t>~ </a:t>
            </a:r>
            <a:r>
              <a:rPr lang="gu-IN" sz="2400" b="0" i="0" dirty="0">
                <a:solidFill>
                  <a:srgbClr val="FF0000"/>
                </a:solidFill>
                <a:effectLst/>
                <a:latin typeface="inherit"/>
              </a:rPr>
              <a:t>શ્રી સત્ય સાંઈ બાબા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endParaRPr kumimoji="0" lang="en-US" sz="2400" b="1" i="1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</a:endParaRPr>
          </a:p>
        </p:txBody>
      </p:sp>
      <p:pic>
        <p:nvPicPr>
          <p:cNvPr id="5" name="Picture 2" descr="People of the World">
            <a:extLst>
              <a:ext uri="{FF2B5EF4-FFF2-40B4-BE49-F238E27FC236}">
                <a16:creationId xmlns:a16="http://schemas.microsoft.com/office/drawing/2014/main" xmlns="" id="{856F030F-7E76-31EF-7D0A-6CD7EDF9D6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86450" y="2577518"/>
            <a:ext cx="4581524" cy="3362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xmlns="" id="{357ABBAB-16FE-C148-02C8-15995D633A26}"/>
              </a:ext>
            </a:extLst>
          </p:cNvPr>
          <p:cNvSpPr txBox="1">
            <a:spLocks/>
          </p:cNvSpPr>
          <p:nvPr/>
        </p:nvSpPr>
        <p:spPr>
          <a:xfrm>
            <a:off x="6924713" y="1257299"/>
            <a:ext cx="4625431" cy="1248634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ધર્મ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GB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ગમે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GB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તે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GB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હોય</a:t>
            </a:r>
            <a:r>
              <a:rPr lang="en-GB" sz="28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,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GB" sz="2800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સ્ત્રોત</a:t>
            </a:r>
            <a:r>
              <a:rPr lang="en-GB" sz="28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GB" sz="2800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એક</a:t>
            </a:r>
            <a:r>
              <a:rPr lang="en-GB" sz="28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જ છે. </a:t>
            </a:r>
            <a:endParaRPr kumimoji="0" lang="en-IN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xmlns="" id="{FB8091BB-1768-CED8-1424-8820F78F361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187753442"/>
              </p:ext>
            </p:extLst>
          </p:nvPr>
        </p:nvGraphicFramePr>
        <p:xfrm>
          <a:off x="2800350" y="571500"/>
          <a:ext cx="6858000" cy="57911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itle 4">
            <a:extLst>
              <a:ext uri="{FF2B5EF4-FFF2-40B4-BE49-F238E27FC236}">
                <a16:creationId xmlns:a16="http://schemas.microsoft.com/office/drawing/2014/main" xmlns="" id="{679E63C7-36C1-C664-7AA3-47F70EA298FC}"/>
              </a:ext>
            </a:extLst>
          </p:cNvPr>
          <p:cNvSpPr txBox="1">
            <a:spLocks/>
          </p:cNvSpPr>
          <p:nvPr/>
        </p:nvSpPr>
        <p:spPr>
          <a:xfrm>
            <a:off x="3981450" y="152831"/>
            <a:ext cx="3790664" cy="68579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ઈશ્વર</a:t>
            </a: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એક</a:t>
            </a: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છે</a:t>
            </a: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" name="Picture 8" descr="Islam PNG">
            <a:extLst>
              <a:ext uri="{FF2B5EF4-FFF2-40B4-BE49-F238E27FC236}">
                <a16:creationId xmlns:a16="http://schemas.microsoft.com/office/drawing/2014/main" xmlns="" id="{7A373DDD-0D22-8F51-7978-511F14E45B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24550" y="5848293"/>
            <a:ext cx="304800" cy="335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0" descr="Christian cross PNG">
            <a:extLst>
              <a:ext uri="{FF2B5EF4-FFF2-40B4-BE49-F238E27FC236}">
                <a16:creationId xmlns:a16="http://schemas.microsoft.com/office/drawing/2014/main" xmlns="" id="{C31AFED2-CE02-A765-A57E-55DDDA193A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 xmlns="">
                  <a14:imgLayer r:embed="rId9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86572" y="3627228"/>
            <a:ext cx="281153" cy="369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78E11F6A-6591-0EE7-3441-4EA67406603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98496" y="3627202"/>
            <a:ext cx="392282" cy="44577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F3885053-8418-41FF-7C45-77061CBBFAE4}"/>
              </a:ext>
            </a:extLst>
          </p:cNvPr>
          <p:cNvSpPr txBox="1"/>
          <p:nvPr/>
        </p:nvSpPr>
        <p:spPr>
          <a:xfrm>
            <a:off x="5394567" y="3105644"/>
            <a:ext cx="13647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 err="1">
                <a:solidFill>
                  <a:srgbClr val="FFC000"/>
                </a:solidFill>
              </a:rPr>
              <a:t>ઈશ્વર</a:t>
            </a:r>
            <a:r>
              <a:rPr lang="en-GB" sz="4400" b="1" dirty="0">
                <a:solidFill>
                  <a:srgbClr val="FFC000"/>
                </a:solidFill>
              </a:rPr>
              <a:t> </a:t>
            </a:r>
            <a:endParaRPr lang="en-IN" sz="4400" b="1" dirty="0">
              <a:solidFill>
                <a:srgbClr val="FFC000"/>
              </a:solidFill>
            </a:endParaRPr>
          </a:p>
        </p:txBody>
      </p:sp>
      <p:pic>
        <p:nvPicPr>
          <p:cNvPr id="16" name="Picture 2" descr="File:Om symbol.svg">
            <a:extLst>
              <a:ext uri="{FF2B5EF4-FFF2-40B4-BE49-F238E27FC236}">
                <a16:creationId xmlns:a16="http://schemas.microsoft.com/office/drawing/2014/main" xmlns="" id="{B79F864F-8220-DF40-DA02-26C523011A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25304" y="1941304"/>
            <a:ext cx="316157" cy="325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33809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610100A-B3C4-47E4-A184-E08DAC2579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graphicEl>
                                              <a:dgm id="{3610100A-B3C4-47E4-A184-E08DAC25793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graphicEl>
                                              <a:dgm id="{3610100A-B3C4-47E4-A184-E08DAC2579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graphicEl>
                                              <a:dgm id="{3610100A-B3C4-47E4-A184-E08DAC2579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64BD3B7-A81B-44E7-BB9F-9FA2F4058C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>
                                            <p:graphicEl>
                                              <a:dgm id="{264BD3B7-A81B-44E7-BB9F-9FA2F4058C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graphicEl>
                                              <a:dgm id="{264BD3B7-A81B-44E7-BB9F-9FA2F4058C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graphicEl>
                                              <a:dgm id="{264BD3B7-A81B-44E7-BB9F-9FA2F4058C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385FFCD-E8F0-421B-8254-8B9A0DC284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>
                                            <p:graphicEl>
                                              <a:dgm id="{6385FFCD-E8F0-421B-8254-8B9A0DC284E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graphicEl>
                                              <a:dgm id="{6385FFCD-E8F0-421B-8254-8B9A0DC284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graphicEl>
                                              <a:dgm id="{6385FFCD-E8F0-421B-8254-8B9A0DC284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8498202-3307-4FB4-B070-B495D4ED44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>
                                            <p:graphicEl>
                                              <a:dgm id="{A8498202-3307-4FB4-B070-B495D4ED449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>
                                            <p:graphicEl>
                                              <a:dgm id="{A8498202-3307-4FB4-B070-B495D4ED44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graphicEl>
                                              <a:dgm id="{A8498202-3307-4FB4-B070-B495D4ED44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581DA76-0F3D-4AFE-9AE8-BDFE40AF6C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>
                                            <p:graphicEl>
                                              <a:dgm id="{1581DA76-0F3D-4AFE-9AE8-BDFE40AF6C6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graphicEl>
                                              <a:dgm id="{1581DA76-0F3D-4AFE-9AE8-BDFE40AF6C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>
                                            <p:graphicEl>
                                              <a:dgm id="{1581DA76-0F3D-4AFE-9AE8-BDFE40AF6C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F405446-5B8D-4564-884B-22E912BEF1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graphicEl>
                                              <a:dgm id="{3F405446-5B8D-4564-884B-22E912BEF16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graphicEl>
                                              <a:dgm id="{3F405446-5B8D-4564-884B-22E912BEF1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graphicEl>
                                              <a:dgm id="{3F405446-5B8D-4564-884B-22E912BEF1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10CA2EB-7E35-4503-89AE-A8012F6167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">
                                            <p:graphicEl>
                                              <a:dgm id="{010CA2EB-7E35-4503-89AE-A8012F61672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>
                                            <p:graphicEl>
                                              <a:dgm id="{010CA2EB-7E35-4503-89AE-A8012F6167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>
                                            <p:graphicEl>
                                              <a:dgm id="{010CA2EB-7E35-4503-89AE-A8012F6167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BA72957-A8CE-4CE0-A4B6-12DFF1A00D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5">
                                            <p:graphicEl>
                                              <a:dgm id="{2BA72957-A8CE-4CE0-A4B6-12DFF1A00DE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">
                                            <p:graphicEl>
                                              <a:dgm id="{2BA72957-A8CE-4CE0-A4B6-12DFF1A00D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">
                                            <p:graphicEl>
                                              <a:dgm id="{2BA72957-A8CE-4CE0-A4B6-12DFF1A00D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Graphic spid="5" grpId="0" uiExpand="1">
        <p:bldSub>
          <a:bldDgm bld="lvlOne"/>
        </p:bldSub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xmlns="" id="{853A46C2-46EA-48B9-676E-A31FF6B25EF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4142091428"/>
              </p:ext>
            </p:extLst>
          </p:nvPr>
        </p:nvGraphicFramePr>
        <p:xfrm>
          <a:off x="2019300" y="1095375"/>
          <a:ext cx="7924800" cy="449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xmlns="" id="{B9F68E5A-10E8-BF80-4BD1-369C08E2710D}"/>
              </a:ext>
            </a:extLst>
          </p:cNvPr>
          <p:cNvSpPr txBox="1">
            <a:spLocks/>
          </p:cNvSpPr>
          <p:nvPr/>
        </p:nvSpPr>
        <p:spPr>
          <a:xfrm>
            <a:off x="3467100" y="142875"/>
            <a:ext cx="5638800" cy="563562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sz="3400" b="1" dirty="0" err="1">
                <a:solidFill>
                  <a:srgbClr val="C00000"/>
                </a:solidFill>
              </a:rPr>
              <a:t>પૂજાના</a:t>
            </a:r>
            <a:r>
              <a:rPr lang="en-GB" sz="3400" b="1" dirty="0">
                <a:solidFill>
                  <a:srgbClr val="C00000"/>
                </a:solidFill>
              </a:rPr>
              <a:t> </a:t>
            </a:r>
            <a:r>
              <a:rPr lang="en-GB" sz="3400" b="1" dirty="0" err="1">
                <a:solidFill>
                  <a:srgbClr val="C00000"/>
                </a:solidFill>
              </a:rPr>
              <a:t>કેટલાક</a:t>
            </a:r>
            <a:r>
              <a:rPr lang="en-GB" sz="3400" b="1" dirty="0">
                <a:solidFill>
                  <a:srgbClr val="C00000"/>
                </a:solidFill>
              </a:rPr>
              <a:t> </a:t>
            </a:r>
            <a:r>
              <a:rPr lang="en-GB" sz="3400" b="1" dirty="0" err="1">
                <a:solidFill>
                  <a:srgbClr val="C00000"/>
                </a:solidFill>
              </a:rPr>
              <a:t>સ્થળો</a:t>
            </a:r>
            <a:r>
              <a:rPr lang="en-GB" sz="3400" b="1" dirty="0">
                <a:solidFill>
                  <a:srgbClr val="C00000"/>
                </a:solidFill>
              </a:rPr>
              <a:t> </a:t>
            </a:r>
            <a:endParaRPr lang="en-IN" sz="3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52838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7B1E7B2-3037-4119-9840-6E3AE4EB37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graphicEl>
                                              <a:dgm id="{B7B1E7B2-3037-4119-9840-6E3AE4EB37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graphicEl>
                                              <a:dgm id="{B7B1E7B2-3037-4119-9840-6E3AE4EB37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graphicEl>
                                              <a:dgm id="{B7B1E7B2-3037-4119-9840-6E3AE4EB37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6249815-5E17-4AD7-A125-C82BD53D9C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>
                                            <p:graphicEl>
                                              <a:dgm id="{B6249815-5E17-4AD7-A125-C82BD53D9CE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graphicEl>
                                              <a:dgm id="{B6249815-5E17-4AD7-A125-C82BD53D9C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graphicEl>
                                              <a:dgm id="{B6249815-5E17-4AD7-A125-C82BD53D9C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E2B996B-61F5-400E-81EE-11269C1A4C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graphicEl>
                                              <a:dgm id="{2E2B996B-61F5-400E-81EE-11269C1A4C3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graphicEl>
                                              <a:dgm id="{2E2B996B-61F5-400E-81EE-11269C1A4C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graphicEl>
                                              <a:dgm id="{2E2B996B-61F5-400E-81EE-11269C1A4C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B2772FF-E05C-4F23-8A2E-7030B1A97F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>
                                            <p:graphicEl>
                                              <a:dgm id="{2B2772FF-E05C-4F23-8A2E-7030B1A97F4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graphicEl>
                                              <a:dgm id="{2B2772FF-E05C-4F23-8A2E-7030B1A97F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graphicEl>
                                              <a:dgm id="{2B2772FF-E05C-4F23-8A2E-7030B1A97F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E13F7AEE-9D2A-11DF-1239-6B54209D11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19425" y="1338695"/>
            <a:ext cx="5181600" cy="3449003"/>
          </a:xfrm>
          <a:prstGeom prst="rect">
            <a:avLst/>
          </a:prstGeom>
          <a:ln>
            <a:noFill/>
          </a:ln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xmlns="" id="{8E363193-A751-7608-48D8-34E0F42BB965}"/>
              </a:ext>
            </a:extLst>
          </p:cNvPr>
          <p:cNvSpPr txBox="1">
            <a:spLocks/>
          </p:cNvSpPr>
          <p:nvPr/>
        </p:nvSpPr>
        <p:spPr>
          <a:xfrm>
            <a:off x="3581400" y="208080"/>
            <a:ext cx="5029200" cy="551894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gu-IN" b="1" dirty="0">
                <a:solidFill>
                  <a:srgbClr val="FF0000"/>
                </a:solidFill>
                <a:latin typeface="inherit"/>
              </a:rPr>
              <a:t>આપણે 'પરિવાર' છીએ</a:t>
            </a:r>
            <a:endParaRPr lang="en-IN" dirty="0">
              <a:solidFill>
                <a:srgbClr val="C00000"/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xmlns="" id="{B5D29D02-7D24-9E88-BDC0-56C82D3866C3}"/>
              </a:ext>
            </a:extLst>
          </p:cNvPr>
          <p:cNvSpPr txBox="1">
            <a:spLocks/>
          </p:cNvSpPr>
          <p:nvPr/>
        </p:nvSpPr>
        <p:spPr>
          <a:xfrm>
            <a:off x="2133600" y="4936651"/>
            <a:ext cx="7924800" cy="429768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GB" sz="2400" b="1" dirty="0" err="1">
                <a:solidFill>
                  <a:srgbClr val="C00000"/>
                </a:solidFill>
              </a:rPr>
              <a:t>એક</a:t>
            </a:r>
            <a:r>
              <a:rPr lang="en-GB" sz="2400" b="1" dirty="0">
                <a:solidFill>
                  <a:srgbClr val="C00000"/>
                </a:solidFill>
              </a:rPr>
              <a:t> </a:t>
            </a:r>
            <a:r>
              <a:rPr lang="en-GB" sz="2400" b="1" dirty="0" err="1">
                <a:solidFill>
                  <a:srgbClr val="C00000"/>
                </a:solidFill>
              </a:rPr>
              <a:t>બીજાને</a:t>
            </a:r>
            <a:r>
              <a:rPr lang="en-GB" sz="2400" b="1" dirty="0">
                <a:solidFill>
                  <a:srgbClr val="C00000"/>
                </a:solidFill>
              </a:rPr>
              <a:t> </a:t>
            </a:r>
            <a:r>
              <a:rPr lang="en-GB" sz="2400" b="1" dirty="0" err="1">
                <a:solidFill>
                  <a:srgbClr val="C00000"/>
                </a:solidFill>
              </a:rPr>
              <a:t>પ્રેમ</a:t>
            </a:r>
            <a:r>
              <a:rPr lang="en-GB" sz="2400" b="1" dirty="0">
                <a:solidFill>
                  <a:srgbClr val="C00000"/>
                </a:solidFill>
              </a:rPr>
              <a:t> </a:t>
            </a:r>
            <a:r>
              <a:rPr lang="en-GB" sz="2400" b="1" dirty="0" err="1">
                <a:solidFill>
                  <a:srgbClr val="C00000"/>
                </a:solidFill>
              </a:rPr>
              <a:t>કરવો</a:t>
            </a:r>
            <a:r>
              <a:rPr lang="en-GB" sz="2400" b="1" dirty="0">
                <a:solidFill>
                  <a:srgbClr val="C00000"/>
                </a:solidFill>
              </a:rPr>
              <a:t>  </a:t>
            </a:r>
            <a:r>
              <a:rPr lang="en-GB" sz="2400" b="1" dirty="0" err="1">
                <a:solidFill>
                  <a:srgbClr val="C00000"/>
                </a:solidFill>
              </a:rPr>
              <a:t>અને</a:t>
            </a:r>
            <a:r>
              <a:rPr lang="en-GB" sz="2400" b="1" dirty="0">
                <a:solidFill>
                  <a:srgbClr val="C00000"/>
                </a:solidFill>
              </a:rPr>
              <a:t>  </a:t>
            </a:r>
            <a:r>
              <a:rPr lang="en-GB" sz="2400" b="1" dirty="0" err="1">
                <a:solidFill>
                  <a:srgbClr val="C00000"/>
                </a:solidFill>
              </a:rPr>
              <a:t>એક</a:t>
            </a:r>
            <a:r>
              <a:rPr lang="en-GB" sz="2400" b="1" dirty="0">
                <a:solidFill>
                  <a:srgbClr val="C00000"/>
                </a:solidFill>
              </a:rPr>
              <a:t> </a:t>
            </a:r>
            <a:r>
              <a:rPr lang="en-GB" sz="2400" b="1" dirty="0" err="1">
                <a:solidFill>
                  <a:srgbClr val="C00000"/>
                </a:solidFill>
              </a:rPr>
              <a:t>પરિવાર</a:t>
            </a:r>
            <a:r>
              <a:rPr lang="en-GB" sz="2400" b="1" dirty="0">
                <a:solidFill>
                  <a:srgbClr val="C00000"/>
                </a:solidFill>
              </a:rPr>
              <a:t> </a:t>
            </a:r>
            <a:r>
              <a:rPr lang="en-GB" sz="2400" b="1" dirty="0" err="1">
                <a:solidFill>
                  <a:srgbClr val="C00000"/>
                </a:solidFill>
              </a:rPr>
              <a:t>તરીકે</a:t>
            </a:r>
            <a:r>
              <a:rPr lang="en-GB" sz="2400" b="1" dirty="0">
                <a:solidFill>
                  <a:srgbClr val="C00000"/>
                </a:solidFill>
              </a:rPr>
              <a:t> </a:t>
            </a:r>
            <a:r>
              <a:rPr lang="en-GB" sz="2400" b="1" dirty="0" err="1">
                <a:solidFill>
                  <a:srgbClr val="C00000"/>
                </a:solidFill>
              </a:rPr>
              <a:t>રહેવું</a:t>
            </a:r>
            <a:r>
              <a:rPr lang="en-GB" sz="2400" b="1" dirty="0">
                <a:solidFill>
                  <a:srgbClr val="C00000"/>
                </a:solidFill>
              </a:rPr>
              <a:t> એ </a:t>
            </a:r>
            <a:r>
              <a:rPr lang="en-GB" sz="2400" b="1" dirty="0" err="1">
                <a:solidFill>
                  <a:srgbClr val="C00000"/>
                </a:solidFill>
              </a:rPr>
              <a:t>શાંતિનો</a:t>
            </a:r>
            <a:r>
              <a:rPr lang="en-GB" sz="2400" b="1" dirty="0">
                <a:solidFill>
                  <a:srgbClr val="C00000"/>
                </a:solidFill>
              </a:rPr>
              <a:t> </a:t>
            </a:r>
            <a:r>
              <a:rPr lang="en-GB" sz="2400" b="1" dirty="0" err="1">
                <a:solidFill>
                  <a:srgbClr val="C00000"/>
                </a:solidFill>
              </a:rPr>
              <a:t>માર્ગ</a:t>
            </a:r>
            <a:r>
              <a:rPr lang="en-GB" sz="2400" b="1" dirty="0">
                <a:solidFill>
                  <a:srgbClr val="C00000"/>
                </a:solidFill>
              </a:rPr>
              <a:t> છે </a:t>
            </a:r>
            <a:r>
              <a:rPr lang="en-IN" sz="2400" b="1" dirty="0">
                <a:solidFill>
                  <a:srgbClr val="C00000"/>
                </a:solidFill>
              </a:rPr>
              <a:t>. </a:t>
            </a:r>
            <a:r>
              <a:rPr lang="en-IN" sz="2400" dirty="0">
                <a:solidFill>
                  <a:srgbClr val="C00000"/>
                </a:solidFill>
              </a:rPr>
              <a:t/>
            </a:r>
            <a:br>
              <a:rPr lang="en-IN" sz="2400" dirty="0">
                <a:solidFill>
                  <a:srgbClr val="C00000"/>
                </a:solidFill>
              </a:rPr>
            </a:br>
            <a:r>
              <a:rPr lang="en-IN" dirty="0">
                <a:solidFill>
                  <a:srgbClr val="C00000"/>
                </a:solidFill>
              </a:rPr>
              <a:t/>
            </a:r>
            <a:br>
              <a:rPr lang="en-IN" dirty="0">
                <a:solidFill>
                  <a:srgbClr val="C00000"/>
                </a:solidFill>
              </a:rPr>
            </a:br>
            <a:endParaRPr lang="en-IN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48849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6205C86-4053-0A90-81E3-8202CCA50B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27BA400-F653-E36F-5116-627FA59E0C52}"/>
              </a:ext>
            </a:extLst>
          </p:cNvPr>
          <p:cNvSpPr txBox="1"/>
          <p:nvPr/>
        </p:nvSpPr>
        <p:spPr>
          <a:xfrm>
            <a:off x="3924300" y="228600"/>
            <a:ext cx="4932761" cy="646331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GB" sz="3600" dirty="0" err="1">
                <a:solidFill>
                  <a:srgbClr val="C00000"/>
                </a:solidFill>
              </a:rPr>
              <a:t>આપણે</a:t>
            </a:r>
            <a:r>
              <a:rPr lang="en-GB" sz="3600" dirty="0">
                <a:solidFill>
                  <a:srgbClr val="C00000"/>
                </a:solidFill>
              </a:rPr>
              <a:t> </a:t>
            </a:r>
            <a:r>
              <a:rPr lang="en-GB" sz="3600" dirty="0" err="1">
                <a:solidFill>
                  <a:srgbClr val="C00000"/>
                </a:solidFill>
              </a:rPr>
              <a:t>બધા</a:t>
            </a:r>
            <a:r>
              <a:rPr lang="en-GB" sz="3600" dirty="0">
                <a:solidFill>
                  <a:srgbClr val="C00000"/>
                </a:solidFill>
              </a:rPr>
              <a:t> </a:t>
            </a:r>
            <a:r>
              <a:rPr lang="en-GB" sz="3600" dirty="0" err="1">
                <a:solidFill>
                  <a:srgbClr val="C00000"/>
                </a:solidFill>
              </a:rPr>
              <a:t>સરખા</a:t>
            </a:r>
            <a:r>
              <a:rPr lang="en-GB" sz="3600" dirty="0">
                <a:solidFill>
                  <a:srgbClr val="C00000"/>
                </a:solidFill>
              </a:rPr>
              <a:t> </a:t>
            </a:r>
            <a:r>
              <a:rPr lang="en-GB" sz="3600" dirty="0" err="1">
                <a:solidFill>
                  <a:srgbClr val="C00000"/>
                </a:solidFill>
              </a:rPr>
              <a:t>છીએ</a:t>
            </a:r>
            <a:r>
              <a:rPr lang="en-GB" sz="3600" dirty="0">
                <a:solidFill>
                  <a:srgbClr val="C00000"/>
                </a:solidFill>
              </a:rPr>
              <a:t>. </a:t>
            </a:r>
            <a:endParaRPr lang="en-IN" sz="3600" dirty="0">
              <a:solidFill>
                <a:srgbClr val="C00000"/>
              </a:solidFill>
            </a:endParaRP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xmlns="" id="{517B5A44-3A58-16DA-3312-2AE76FF9A87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290356422"/>
              </p:ext>
            </p:extLst>
          </p:nvPr>
        </p:nvGraphicFramePr>
        <p:xfrm>
          <a:off x="2326872" y="1295400"/>
          <a:ext cx="7312427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1908640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356DB57-6017-4F07-AAFE-02DCC23DB0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500"/>
                                        <p:tgtEl>
                                          <p:spTgt spid="3">
                                            <p:graphicEl>
                                              <a:dgm id="{3356DB57-6017-4F07-AAFE-02DCC23DB02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F52C9E5-5944-4E68-A933-920ADE7E8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1500"/>
                                        <p:tgtEl>
                                          <p:spTgt spid="3">
                                            <p:graphicEl>
                                              <a:dgm id="{9F52C9E5-5944-4E68-A933-920ADE7E842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1260C0E-1A84-48E9-ADEB-2E6F0196E1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1500"/>
                                        <p:tgtEl>
                                          <p:spTgt spid="3">
                                            <p:graphicEl>
                                              <a:dgm id="{51260C0E-1A84-48E9-ADEB-2E6F0196E13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37D91A6-3D83-4769-AF9F-31BD0BA739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1500"/>
                                        <p:tgtEl>
                                          <p:spTgt spid="3">
                                            <p:graphicEl>
                                              <a:dgm id="{437D91A6-3D83-4769-AF9F-31BD0BA7390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E6D868F-2AE2-41BD-BC01-4418E31274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1500"/>
                                        <p:tgtEl>
                                          <p:spTgt spid="3">
                                            <p:graphicEl>
                                              <a:dgm id="{7E6D868F-2AE2-41BD-BC01-4418E31274F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F878766-39FA-451D-BC1A-E9229788DA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1500"/>
                                        <p:tgtEl>
                                          <p:spTgt spid="3">
                                            <p:graphicEl>
                                              <a:dgm id="{CF878766-39FA-451D-BC1A-E9229788DAB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FC7A31A-56E6-4770-9F1A-27A8427471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1500"/>
                                        <p:tgtEl>
                                          <p:spTgt spid="3">
                                            <p:graphicEl>
                                              <a:dgm id="{5FC7A31A-56E6-4770-9F1A-27A8427471B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500"/>
                            </p:stCondLst>
                            <p:childTnLst>
                              <p:par>
                                <p:cTn id="3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262C11C-0947-4C8F-86A2-12CD66FBC7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1500"/>
                                        <p:tgtEl>
                                          <p:spTgt spid="3">
                                            <p:graphicEl>
                                              <a:dgm id="{C262C11C-0947-4C8F-86A2-12CD66FBC72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000"/>
                            </p:stCondLst>
                            <p:childTnLst>
                              <p:par>
                                <p:cTn id="3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4745742-6F1E-4C9F-9814-68BCDFB23A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1500"/>
                                        <p:tgtEl>
                                          <p:spTgt spid="3">
                                            <p:graphicEl>
                                              <a:dgm id="{64745742-6F1E-4C9F-9814-68BCDFB23AB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35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Graphic spid="3" grpId="0" uiExpand="1">
        <p:bldSub>
          <a:bldDgm bld="lvl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DA000AB9-6180-613F-2936-E405031BFA1B}"/>
              </a:ext>
            </a:extLst>
          </p:cNvPr>
          <p:cNvSpPr txBox="1"/>
          <p:nvPr/>
        </p:nvSpPr>
        <p:spPr>
          <a:xfrm>
            <a:off x="3648075" y="152400"/>
            <a:ext cx="4708340" cy="646331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GB" sz="3600" b="1" dirty="0" err="1">
                <a:solidFill>
                  <a:srgbClr val="C00000"/>
                </a:solidFill>
              </a:rPr>
              <a:t>આપણે</a:t>
            </a:r>
            <a:r>
              <a:rPr lang="en-GB" sz="3600" b="1" dirty="0">
                <a:solidFill>
                  <a:srgbClr val="C00000"/>
                </a:solidFill>
              </a:rPr>
              <a:t> </a:t>
            </a:r>
            <a:r>
              <a:rPr lang="en-GB" sz="3600" b="1" dirty="0" err="1">
                <a:solidFill>
                  <a:srgbClr val="C00000"/>
                </a:solidFill>
              </a:rPr>
              <a:t>બધા</a:t>
            </a:r>
            <a:r>
              <a:rPr lang="en-GB" sz="3600" b="1" dirty="0">
                <a:solidFill>
                  <a:srgbClr val="C00000"/>
                </a:solidFill>
              </a:rPr>
              <a:t> </a:t>
            </a:r>
            <a:r>
              <a:rPr lang="en-GB" sz="3600" b="1" dirty="0" err="1">
                <a:solidFill>
                  <a:srgbClr val="C00000"/>
                </a:solidFill>
              </a:rPr>
              <a:t>સરખા</a:t>
            </a:r>
            <a:r>
              <a:rPr lang="en-GB" sz="3600" b="1" dirty="0">
                <a:solidFill>
                  <a:srgbClr val="C00000"/>
                </a:solidFill>
              </a:rPr>
              <a:t> </a:t>
            </a:r>
            <a:r>
              <a:rPr lang="en-GB" sz="3600" b="1" dirty="0" err="1">
                <a:solidFill>
                  <a:srgbClr val="C00000"/>
                </a:solidFill>
              </a:rPr>
              <a:t>છીએ</a:t>
            </a:r>
            <a:r>
              <a:rPr lang="en-GB" sz="3600" b="1" dirty="0">
                <a:solidFill>
                  <a:srgbClr val="C00000"/>
                </a:solidFill>
              </a:rPr>
              <a:t> </a:t>
            </a:r>
            <a:endParaRPr lang="en-IN" sz="3600" b="1" dirty="0">
              <a:solidFill>
                <a:srgbClr val="C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D07E7009-1D6A-E503-4868-EFD4CBABE607}"/>
              </a:ext>
            </a:extLst>
          </p:cNvPr>
          <p:cNvSpPr/>
          <p:nvPr/>
        </p:nvSpPr>
        <p:spPr>
          <a:xfrm>
            <a:off x="2171700" y="1148928"/>
            <a:ext cx="78486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GB" sz="2400" i="1" u="sng" dirty="0" err="1">
                <a:solidFill>
                  <a:srgbClr val="000000"/>
                </a:solidFill>
                <a:ea typeface="Cambria" panose="02040503050406030204" pitchFamily="18" charset="0"/>
                <a:cs typeface="Cambria" panose="02040503050406030204" pitchFamily="18" charset="0"/>
              </a:rPr>
              <a:t>ચાલો</a:t>
            </a:r>
            <a:r>
              <a:rPr lang="en-GB" sz="2400" i="1" u="sng" dirty="0">
                <a:solidFill>
                  <a:srgbClr val="000000"/>
                </a:solidFill>
                <a:ea typeface="Cambria" panose="02040503050406030204" pitchFamily="18" charset="0"/>
                <a:cs typeface="Cambria" panose="02040503050406030204" pitchFamily="18" charset="0"/>
              </a:rPr>
              <a:t> આ </a:t>
            </a:r>
            <a:r>
              <a:rPr lang="en-GB" sz="2400" i="1" u="sng" dirty="0" err="1">
                <a:solidFill>
                  <a:srgbClr val="000000"/>
                </a:solidFill>
                <a:ea typeface="Cambria" panose="02040503050406030204" pitchFamily="18" charset="0"/>
                <a:cs typeface="Cambria" panose="02040503050406030204" pitchFamily="18" charset="0"/>
              </a:rPr>
              <a:t>માટે</a:t>
            </a:r>
            <a:r>
              <a:rPr lang="en-GB" sz="2400" i="1" u="sng" dirty="0">
                <a:solidFill>
                  <a:srgbClr val="000000"/>
                </a:solidFill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GB" sz="2400" i="1" u="sng" dirty="0" err="1">
                <a:solidFill>
                  <a:srgbClr val="000000"/>
                </a:solidFill>
                <a:ea typeface="Cambria" panose="02040503050406030204" pitchFamily="18" charset="0"/>
                <a:cs typeface="Cambria" panose="02040503050406030204" pitchFamily="18" charset="0"/>
              </a:rPr>
              <a:t>એક</a:t>
            </a:r>
            <a:r>
              <a:rPr lang="en-GB" sz="2400" i="1" u="sng" dirty="0">
                <a:solidFill>
                  <a:srgbClr val="000000"/>
                </a:solidFill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GB" sz="2400" i="1" u="sng" dirty="0" err="1">
                <a:solidFill>
                  <a:srgbClr val="000000"/>
                </a:solidFill>
                <a:ea typeface="Cambria" panose="02040503050406030204" pitchFamily="18" charset="0"/>
                <a:cs typeface="Cambria" panose="02040503050406030204" pitchFamily="18" charset="0"/>
              </a:rPr>
              <a:t>ગીત</a:t>
            </a:r>
            <a:r>
              <a:rPr lang="en-GB" sz="2400" i="1" u="sng" dirty="0">
                <a:solidFill>
                  <a:srgbClr val="000000"/>
                </a:solidFill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GB" sz="2400" i="1" u="sng" dirty="0" err="1">
                <a:solidFill>
                  <a:srgbClr val="000000"/>
                </a:solidFill>
                <a:ea typeface="Cambria" panose="02040503050406030204" pitchFamily="18" charset="0"/>
                <a:cs typeface="Cambria" panose="02040503050406030204" pitchFamily="18" charset="0"/>
              </a:rPr>
              <a:t>શીખીએ</a:t>
            </a:r>
            <a:r>
              <a:rPr lang="en-US" sz="2400" i="1" u="sng" dirty="0">
                <a:solidFill>
                  <a:srgbClr val="000000"/>
                </a:solidFill>
                <a:ea typeface="Cambria" panose="02040503050406030204" pitchFamily="18" charset="0"/>
                <a:cs typeface="Cambria" panose="02040503050406030204" pitchFamily="18" charset="0"/>
              </a:rPr>
              <a:t>:</a:t>
            </a:r>
            <a:endParaRPr lang="en-GB" sz="2400" i="1" u="sng" dirty="0">
              <a:solidFill>
                <a:srgbClr val="000000"/>
              </a:solidFill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GB" sz="2000" b="1" dirty="0" err="1">
                <a:solidFill>
                  <a:srgbClr val="CC00FF"/>
                </a:solidFill>
                <a:ea typeface="Cambria" panose="02040503050406030204" pitchFamily="18" charset="0"/>
                <a:cs typeface="Cambria" panose="02040503050406030204" pitchFamily="18" charset="0"/>
              </a:rPr>
              <a:t>આપણે</a:t>
            </a:r>
            <a:r>
              <a:rPr lang="en-GB" sz="2000" b="1" dirty="0">
                <a:solidFill>
                  <a:srgbClr val="CC00FF"/>
                </a:solidFill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GB" sz="2000" b="1" dirty="0" err="1">
                <a:solidFill>
                  <a:srgbClr val="CC00FF"/>
                </a:solidFill>
                <a:ea typeface="Cambria" panose="02040503050406030204" pitchFamily="18" charset="0"/>
                <a:cs typeface="Cambria" panose="02040503050406030204" pitchFamily="18" charset="0"/>
              </a:rPr>
              <a:t>જે</a:t>
            </a:r>
            <a:r>
              <a:rPr lang="en-GB" sz="2000" b="1" dirty="0">
                <a:solidFill>
                  <a:srgbClr val="CC00FF"/>
                </a:solidFill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GB" sz="2000" b="1" dirty="0" err="1">
                <a:solidFill>
                  <a:srgbClr val="CC00FF"/>
                </a:solidFill>
                <a:ea typeface="Cambria" panose="02040503050406030204" pitchFamily="18" charset="0"/>
                <a:cs typeface="Cambria" panose="02040503050406030204" pitchFamily="18" charset="0"/>
              </a:rPr>
              <a:t>કોઈને</a:t>
            </a:r>
            <a:r>
              <a:rPr lang="en-GB" sz="2000" b="1" dirty="0">
                <a:solidFill>
                  <a:srgbClr val="CC00FF"/>
                </a:solidFill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GB" sz="2000" b="1" dirty="0" err="1">
                <a:solidFill>
                  <a:srgbClr val="CC00FF"/>
                </a:solidFill>
                <a:ea typeface="Cambria" panose="02040503050406030204" pitchFamily="18" charset="0"/>
                <a:cs typeface="Cambria" panose="02040503050406030204" pitchFamily="18" charset="0"/>
              </a:rPr>
              <a:t>મળીશું</a:t>
            </a:r>
            <a:r>
              <a:rPr lang="en-GB" sz="2000" b="1" dirty="0">
                <a:solidFill>
                  <a:srgbClr val="CC00FF"/>
                </a:solidFill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GB" sz="2000" b="1" dirty="0" err="1">
                <a:solidFill>
                  <a:srgbClr val="CC00FF"/>
                </a:solidFill>
                <a:ea typeface="Cambria" panose="02040503050406030204" pitchFamily="18" charset="0"/>
                <a:cs typeface="Cambria" panose="02040503050406030204" pitchFamily="18" charset="0"/>
              </a:rPr>
              <a:t>તેને</a:t>
            </a:r>
            <a:r>
              <a:rPr lang="en-GB" sz="2000" b="1" dirty="0">
                <a:solidFill>
                  <a:srgbClr val="CC00FF"/>
                </a:solidFill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GB" sz="2000" b="1" dirty="0" err="1">
                <a:solidFill>
                  <a:srgbClr val="CC00FF"/>
                </a:solidFill>
                <a:ea typeface="Cambria" panose="02040503050406030204" pitchFamily="18" charset="0"/>
                <a:cs typeface="Cambria" panose="02040503050406030204" pitchFamily="18" charset="0"/>
              </a:rPr>
              <a:t>દયાપ્રેમ</a:t>
            </a:r>
            <a:r>
              <a:rPr lang="en-GB" sz="2000" b="1" dirty="0">
                <a:solidFill>
                  <a:srgbClr val="CC00FF"/>
                </a:solidFill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GB" sz="2000" b="1" dirty="0" err="1">
                <a:solidFill>
                  <a:srgbClr val="CC00FF"/>
                </a:solidFill>
                <a:ea typeface="Cambria" panose="02040503050406030204" pitchFamily="18" charset="0"/>
                <a:cs typeface="Cambria" panose="02040503050406030204" pitchFamily="18" charset="0"/>
              </a:rPr>
              <a:t>આપીશું</a:t>
            </a:r>
            <a:r>
              <a:rPr lang="en-GB" sz="2000" b="1" dirty="0">
                <a:solidFill>
                  <a:srgbClr val="CC00FF"/>
                </a:solidFill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GB" sz="2000" b="1" dirty="0" err="1">
                <a:solidFill>
                  <a:srgbClr val="CC00FF"/>
                </a:solidFill>
                <a:ea typeface="Cambria" panose="02040503050406030204" pitchFamily="18" charset="0"/>
                <a:cs typeface="Cambria" panose="02040503050406030204" pitchFamily="18" charset="0"/>
              </a:rPr>
              <a:t>જરૂરિયાતની</a:t>
            </a:r>
            <a:r>
              <a:rPr lang="en-GB" sz="2000" b="1" dirty="0">
                <a:solidFill>
                  <a:srgbClr val="CC00FF"/>
                </a:solidFill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GB" sz="2000" b="1" dirty="0" err="1">
                <a:solidFill>
                  <a:srgbClr val="CC00FF"/>
                </a:solidFill>
                <a:ea typeface="Cambria" panose="02040503050406030204" pitchFamily="18" charset="0"/>
                <a:cs typeface="Cambria" panose="02040503050406030204" pitchFamily="18" charset="0"/>
              </a:rPr>
              <a:t>ક્ષણમાં</a:t>
            </a:r>
            <a:r>
              <a:rPr lang="en-GB" sz="2000" b="1" dirty="0">
                <a:solidFill>
                  <a:srgbClr val="CC00FF"/>
                </a:solidFill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GB" sz="2000" b="1" dirty="0" err="1">
                <a:solidFill>
                  <a:srgbClr val="CC00FF"/>
                </a:solidFill>
                <a:ea typeface="Cambria" panose="02040503050406030204" pitchFamily="18" charset="0"/>
                <a:cs typeface="Cambria" panose="02040503050406030204" pitchFamily="18" charset="0"/>
              </a:rPr>
              <a:t>મદદ</a:t>
            </a:r>
            <a:r>
              <a:rPr lang="en-GB" sz="2000" b="1" dirty="0">
                <a:solidFill>
                  <a:srgbClr val="CC00FF"/>
                </a:solidFill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GB" sz="2000" b="1" dirty="0" err="1">
                <a:solidFill>
                  <a:srgbClr val="CC00FF"/>
                </a:solidFill>
                <a:ea typeface="Cambria" panose="02040503050406030204" pitchFamily="18" charset="0"/>
                <a:cs typeface="Cambria" panose="02040503050406030204" pitchFamily="18" charset="0"/>
              </a:rPr>
              <a:t>કરીને</a:t>
            </a:r>
            <a:r>
              <a:rPr lang="en-GB" sz="2000" b="1" dirty="0">
                <a:solidFill>
                  <a:srgbClr val="CC00FF"/>
                </a:solidFill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GB" sz="2000" b="1" dirty="0" err="1">
                <a:solidFill>
                  <a:srgbClr val="CC00FF"/>
                </a:solidFill>
                <a:ea typeface="Cambria" panose="02040503050406030204" pitchFamily="18" charset="0"/>
                <a:cs typeface="Cambria" panose="02040503050406030204" pitchFamily="18" charset="0"/>
              </a:rPr>
              <a:t>પ્રકાશ</a:t>
            </a:r>
            <a:r>
              <a:rPr lang="en-GB" sz="2000" b="1" dirty="0">
                <a:solidFill>
                  <a:srgbClr val="CC00FF"/>
                </a:solidFill>
                <a:ea typeface="Cambria" panose="02040503050406030204" pitchFamily="18" charset="0"/>
                <a:cs typeface="Cambria" panose="02040503050406030204" pitchFamily="18" charset="0"/>
              </a:rPr>
              <a:t>, </a:t>
            </a:r>
            <a:r>
              <a:rPr lang="en-GB" sz="2000" b="1" dirty="0" err="1">
                <a:solidFill>
                  <a:srgbClr val="CC00FF"/>
                </a:solidFill>
                <a:ea typeface="Cambria" panose="02040503050406030204" pitchFamily="18" charset="0"/>
                <a:cs typeface="Cambria" panose="02040503050406030204" pitchFamily="18" charset="0"/>
              </a:rPr>
              <a:t>શાંતિ</a:t>
            </a:r>
            <a:r>
              <a:rPr lang="en-GB" sz="2000" b="1" dirty="0">
                <a:solidFill>
                  <a:srgbClr val="CC00FF"/>
                </a:solidFill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GB" sz="2000" b="1" dirty="0" err="1">
                <a:solidFill>
                  <a:srgbClr val="CC00FF"/>
                </a:solidFill>
                <a:ea typeface="Cambria" panose="02040503050406030204" pitchFamily="18" charset="0"/>
                <a:cs typeface="Cambria" panose="02040503050406030204" pitchFamily="18" charset="0"/>
              </a:rPr>
              <a:t>અને</a:t>
            </a:r>
            <a:r>
              <a:rPr lang="en-GB" sz="2000" b="1" dirty="0">
                <a:solidFill>
                  <a:srgbClr val="CC00FF"/>
                </a:solidFill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GB" sz="2000" b="1" dirty="0" err="1">
                <a:solidFill>
                  <a:srgbClr val="CC00FF"/>
                </a:solidFill>
                <a:ea typeface="Cambria" panose="02040503050406030204" pitchFamily="18" charset="0"/>
                <a:cs typeface="Cambria" panose="02040503050406030204" pitchFamily="18" charset="0"/>
              </a:rPr>
              <a:t>આનંદ</a:t>
            </a:r>
            <a:r>
              <a:rPr lang="en-GB" sz="2000" b="1" dirty="0">
                <a:solidFill>
                  <a:srgbClr val="CC00FF"/>
                </a:solidFill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GB" sz="2000" b="1" dirty="0" err="1">
                <a:solidFill>
                  <a:srgbClr val="CC00FF"/>
                </a:solidFill>
                <a:ea typeface="Cambria" panose="02040503050406030204" pitchFamily="18" charset="0"/>
                <a:cs typeface="Cambria" panose="02040503050406030204" pitchFamily="18" charset="0"/>
              </a:rPr>
              <a:t>લાવીએ</a:t>
            </a:r>
            <a:endParaRPr lang="gu-IN" sz="2000" b="1" dirty="0">
              <a:solidFill>
                <a:srgbClr val="CC00FF"/>
              </a:solidFill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GB" sz="2000" b="1" dirty="0" err="1">
                <a:solidFill>
                  <a:srgbClr val="CC00FF"/>
                </a:solidFill>
                <a:ea typeface="Cambria" panose="02040503050406030204" pitchFamily="18" charset="0"/>
                <a:cs typeface="Cambria" panose="02040503050406030204" pitchFamily="18" charset="0"/>
              </a:rPr>
              <a:t>આપણે</a:t>
            </a:r>
            <a:r>
              <a:rPr lang="en-GB" sz="2000" b="1" dirty="0">
                <a:solidFill>
                  <a:srgbClr val="CC00FF"/>
                </a:solidFill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GB" sz="2000" b="1" dirty="0" err="1">
                <a:solidFill>
                  <a:srgbClr val="CC00FF"/>
                </a:solidFill>
                <a:ea typeface="Cambria" panose="02040503050406030204" pitchFamily="18" charset="0"/>
                <a:cs typeface="Cambria" panose="02040503050406030204" pitchFamily="18" charset="0"/>
              </a:rPr>
              <a:t>દયાપ્રેમમાં</a:t>
            </a:r>
            <a:r>
              <a:rPr lang="en-GB" sz="2000" b="1" dirty="0">
                <a:solidFill>
                  <a:srgbClr val="CC00FF"/>
                </a:solidFill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GB" sz="2000" b="1" dirty="0" err="1">
                <a:solidFill>
                  <a:srgbClr val="CC00FF"/>
                </a:solidFill>
                <a:ea typeface="Cambria" panose="02040503050406030204" pitchFamily="18" charset="0"/>
                <a:cs typeface="Cambria" panose="02040503050406030204" pitchFamily="18" charset="0"/>
              </a:rPr>
              <a:t>ભાઈ</a:t>
            </a:r>
            <a:r>
              <a:rPr lang="en-GB" sz="2000" b="1" dirty="0">
                <a:solidFill>
                  <a:srgbClr val="CC00FF"/>
                </a:solidFill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GB" sz="2000" b="1" dirty="0" err="1">
                <a:solidFill>
                  <a:srgbClr val="CC00FF"/>
                </a:solidFill>
                <a:ea typeface="Cambria" panose="02040503050406030204" pitchFamily="18" charset="0"/>
                <a:cs typeface="Cambria" panose="02040503050406030204" pitchFamily="18" charset="0"/>
              </a:rPr>
              <a:t>બહેન</a:t>
            </a:r>
            <a:r>
              <a:rPr lang="en-GB" sz="2000" b="1" dirty="0">
                <a:solidFill>
                  <a:srgbClr val="CC00FF"/>
                </a:solidFill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GB" sz="2000" b="1" dirty="0" err="1">
                <a:solidFill>
                  <a:srgbClr val="CC00FF"/>
                </a:solidFill>
                <a:ea typeface="Cambria" panose="02040503050406030204" pitchFamily="18" charset="0"/>
                <a:cs typeface="Cambria" panose="02040503050406030204" pitchFamily="18" charset="0"/>
              </a:rPr>
              <a:t>છીએ</a:t>
            </a:r>
            <a:r>
              <a:rPr lang="en-GB" sz="2000" b="1" dirty="0">
                <a:solidFill>
                  <a:srgbClr val="CC00FF"/>
                </a:solidFill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GB" sz="2000" b="1" dirty="0" err="1">
                <a:solidFill>
                  <a:srgbClr val="CC00FF"/>
                </a:solidFill>
                <a:ea typeface="Cambria" panose="02040503050406030204" pitchFamily="18" charset="0"/>
                <a:cs typeface="Cambria" panose="02040503050406030204" pitchFamily="18" charset="0"/>
              </a:rPr>
              <a:t>આપણા</a:t>
            </a:r>
            <a:r>
              <a:rPr lang="en-GB" sz="2000" b="1" dirty="0">
                <a:solidFill>
                  <a:srgbClr val="CC00FF"/>
                </a:solidFill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GB" sz="2000" b="1" dirty="0" err="1">
                <a:solidFill>
                  <a:srgbClr val="CC00FF"/>
                </a:solidFill>
                <a:ea typeface="Cambria" panose="02040503050406030204" pitchFamily="18" charset="0"/>
                <a:cs typeface="Cambria" panose="02040503050406030204" pitchFamily="18" charset="0"/>
              </a:rPr>
              <a:t>સાથીઓ</a:t>
            </a:r>
            <a:r>
              <a:rPr lang="en-GB" sz="2000" b="1" dirty="0">
                <a:solidFill>
                  <a:srgbClr val="CC00FF"/>
                </a:solidFill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GB" sz="2000" b="1" dirty="0" err="1">
                <a:solidFill>
                  <a:srgbClr val="CC00FF"/>
                </a:solidFill>
                <a:ea typeface="Cambria" panose="02040503050406030204" pitchFamily="18" charset="0"/>
                <a:cs typeface="Cambria" panose="02040503050406030204" pitchFamily="18" charset="0"/>
              </a:rPr>
              <a:t>સાથે</a:t>
            </a:r>
            <a:r>
              <a:rPr lang="en-GB" sz="2000" b="1" dirty="0">
                <a:solidFill>
                  <a:srgbClr val="CC00FF"/>
                </a:solidFill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GB" sz="2000" b="1" dirty="0" err="1">
                <a:solidFill>
                  <a:srgbClr val="CC00FF"/>
                </a:solidFill>
                <a:ea typeface="Cambria" panose="02040503050406030204" pitchFamily="18" charset="0"/>
                <a:cs typeface="Cambria" panose="02040503050406030204" pitchFamily="18" charset="0"/>
              </a:rPr>
              <a:t>વહેંચીને</a:t>
            </a:r>
            <a:r>
              <a:rPr lang="en-GB" sz="2000" b="1" dirty="0">
                <a:solidFill>
                  <a:srgbClr val="CC00FF"/>
                </a:solidFill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GB" sz="2000" b="1" dirty="0" err="1">
                <a:solidFill>
                  <a:srgbClr val="CC00FF"/>
                </a:solidFill>
                <a:ea typeface="Cambria" panose="02040503050406030204" pitchFamily="18" charset="0"/>
                <a:cs typeface="Cambria" panose="02040503050406030204" pitchFamily="18" charset="0"/>
              </a:rPr>
              <a:t>આપણે</a:t>
            </a:r>
            <a:r>
              <a:rPr lang="en-GB" sz="2000" b="1" dirty="0">
                <a:solidFill>
                  <a:srgbClr val="CC00FF"/>
                </a:solidFill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GB" sz="2000" b="1" dirty="0" err="1">
                <a:solidFill>
                  <a:srgbClr val="CC00FF"/>
                </a:solidFill>
                <a:ea typeface="Cambria" panose="02040503050406030204" pitchFamily="18" charset="0"/>
                <a:cs typeface="Cambria" panose="02040503050406030204" pitchFamily="18" charset="0"/>
              </a:rPr>
              <a:t>એક</a:t>
            </a:r>
            <a:r>
              <a:rPr lang="en-GB" sz="2000" b="1" dirty="0">
                <a:solidFill>
                  <a:srgbClr val="CC00FF"/>
                </a:solidFill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GB" sz="2000" b="1" dirty="0" err="1">
                <a:solidFill>
                  <a:srgbClr val="CC00FF"/>
                </a:solidFill>
                <a:ea typeface="Cambria" panose="02040503050406030204" pitchFamily="18" charset="0"/>
                <a:cs typeface="Cambria" panose="02040503050406030204" pitchFamily="18" charset="0"/>
              </a:rPr>
              <a:t>નાનું</a:t>
            </a:r>
            <a:r>
              <a:rPr lang="en-GB" sz="2000" b="1" dirty="0">
                <a:solidFill>
                  <a:srgbClr val="CC00FF"/>
                </a:solidFill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GB" sz="2000" b="1" dirty="0" err="1">
                <a:solidFill>
                  <a:srgbClr val="CC00FF"/>
                </a:solidFill>
                <a:ea typeface="Cambria" panose="02040503050406030204" pitchFamily="18" charset="0"/>
                <a:cs typeface="Cambria" panose="02040503050406030204" pitchFamily="18" charset="0"/>
              </a:rPr>
              <a:t>વિશ્વ</a:t>
            </a:r>
            <a:r>
              <a:rPr lang="en-GB" sz="2000" b="1" dirty="0">
                <a:solidFill>
                  <a:srgbClr val="CC00FF"/>
                </a:solidFill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GB" sz="2000" b="1" dirty="0" err="1">
                <a:solidFill>
                  <a:srgbClr val="CC00FF"/>
                </a:solidFill>
                <a:ea typeface="Cambria" panose="02040503050406030204" pitchFamily="18" charset="0"/>
                <a:cs typeface="Cambria" panose="02040503050406030204" pitchFamily="18" charset="0"/>
              </a:rPr>
              <a:t>છીએ</a:t>
            </a:r>
            <a:r>
              <a:rPr lang="en-GB" sz="2400" b="1" dirty="0">
                <a:solidFill>
                  <a:srgbClr val="CC00FF"/>
                </a:solidFill>
                <a:ea typeface="Cambria" panose="02040503050406030204" pitchFamily="18" charset="0"/>
                <a:cs typeface="Cambria" panose="02040503050406030204" pitchFamily="18" charset="0"/>
              </a:rPr>
              <a:t>. </a:t>
            </a:r>
            <a:endParaRPr lang="en-IN" sz="2400" b="1" dirty="0">
              <a:solidFill>
                <a:srgbClr val="CC00FF"/>
              </a:solidFill>
              <a:ea typeface="Cambria" panose="02040503050406030204" pitchFamily="18" charset="0"/>
              <a:cs typeface="Cambria" panose="020405030504060302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3E9A28C2-6A2F-5D33-7B7F-ECDE796E5BE0}"/>
              </a:ext>
            </a:extLst>
          </p:cNvPr>
          <p:cNvSpPr/>
          <p:nvPr/>
        </p:nvSpPr>
        <p:spPr>
          <a:xfrm>
            <a:off x="2192942" y="3909349"/>
            <a:ext cx="7498745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2400" dirty="0">
                <a:solidFill>
                  <a:srgbClr val="000000"/>
                </a:solidFill>
                <a:ea typeface="Cambria" panose="02040503050406030204" pitchFamily="18" charset="0"/>
                <a:cs typeface="Cambria" panose="02040503050406030204" pitchFamily="18" charset="0"/>
              </a:rPr>
              <a:t>Audio </a:t>
            </a:r>
            <a:r>
              <a:rPr lang="en-US" sz="2400" dirty="0" err="1">
                <a:solidFill>
                  <a:srgbClr val="000000"/>
                </a:solidFill>
                <a:ea typeface="Cambria" panose="02040503050406030204" pitchFamily="18" charset="0"/>
                <a:cs typeface="Cambria" panose="02040503050406030204" pitchFamily="18" charset="0"/>
              </a:rPr>
              <a:t>link:</a:t>
            </a:r>
            <a:r>
              <a:rPr lang="en-US" sz="2400" dirty="0" err="1">
                <a:solidFill>
                  <a:srgbClr val="000000"/>
                </a:solidFill>
                <a:ea typeface="Cambria" panose="02040503050406030204" pitchFamily="18" charset="0"/>
                <a:cs typeface="Cambria" panose="02040503050406030204" pitchFamily="18" charset="0"/>
                <a:hlinkClick r:id="rId2"/>
              </a:rPr>
              <a:t>http</a:t>
            </a:r>
            <a:r>
              <a:rPr lang="en-US" sz="2400" dirty="0">
                <a:solidFill>
                  <a:srgbClr val="000000"/>
                </a:solidFill>
                <a:ea typeface="Cambria" panose="02040503050406030204" pitchFamily="18" charset="0"/>
                <a:cs typeface="Cambria" panose="02040503050406030204" pitchFamily="18" charset="0"/>
                <a:hlinkClick r:id="rId2"/>
              </a:rPr>
              <a:t>://</a:t>
            </a:r>
            <a:r>
              <a:rPr lang="en-US" sz="2400" dirty="0" err="1" smtClean="0">
                <a:solidFill>
                  <a:srgbClr val="000000"/>
                </a:solidFill>
                <a:ea typeface="Cambria" panose="02040503050406030204" pitchFamily="18" charset="0"/>
                <a:cs typeface="Cambria" panose="02040503050406030204" pitchFamily="18" charset="0"/>
                <a:hlinkClick r:id="rId2"/>
              </a:rPr>
              <a:t>sssbpt.org</a:t>
            </a:r>
            <a:r>
              <a:rPr lang="en-US" sz="2400" dirty="0" smtClean="0">
                <a:solidFill>
                  <a:srgbClr val="000000"/>
                </a:solidFill>
                <a:ea typeface="Cambria" panose="02040503050406030204" pitchFamily="18" charset="0"/>
                <a:cs typeface="Cambria" panose="02040503050406030204" pitchFamily="18" charset="0"/>
                <a:hlinkClick r:id="rId2"/>
              </a:rPr>
              <a:t>/audio/EHV/</a:t>
            </a:r>
            <a:r>
              <a:rPr lang="gu-IN" sz="2400" dirty="0" smtClean="0">
                <a:solidFill>
                  <a:srgbClr val="000000"/>
                </a:solidFill>
                <a:ea typeface="Cambria" panose="02040503050406030204" pitchFamily="18" charset="0"/>
                <a:cs typeface="Cambria" panose="02040503050406030204" pitchFamily="18" charset="0"/>
                <a:hlinkClick r:id="rId2"/>
              </a:rPr>
              <a:t>બધા એક છે</a:t>
            </a:r>
            <a:r>
              <a:rPr lang="en-US" sz="2400" dirty="0" smtClean="0">
                <a:solidFill>
                  <a:srgbClr val="000000"/>
                </a:solidFill>
                <a:ea typeface="Cambria" panose="02040503050406030204" pitchFamily="18" charset="0"/>
                <a:cs typeface="Cambria" panose="02040503050406030204" pitchFamily="18" charset="0"/>
                <a:hlinkClick r:id="rId2"/>
              </a:rPr>
              <a:t>.mp3</a:t>
            </a:r>
            <a:endParaRPr lang="en-US" sz="2400" dirty="0">
              <a:ea typeface="Cambria" panose="02040503050406030204" pitchFamily="18" charset="0"/>
              <a:cs typeface="Cambria" panose="02040503050406030204" pitchFamily="18" charset="0"/>
            </a:endParaRPr>
          </a:p>
        </p:txBody>
      </p:sp>
      <p:pic>
        <p:nvPicPr>
          <p:cNvPr id="7" name="Picture 2" descr="Fiore, Floreali, Sfondo, Confine, Telaio Giardino">
            <a:extLst>
              <a:ext uri="{FF2B5EF4-FFF2-40B4-BE49-F238E27FC236}">
                <a16:creationId xmlns:a16="http://schemas.microsoft.com/office/drawing/2014/main" xmlns="" id="{873E1889-30AA-897A-26B4-238F04C1A8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53198" b="99532" l="625" r="84063">
                        <a14:foregroundMark x1="8542" y1="99532" x2="33646" y2="83463"/>
                        <a14:foregroundMark x1="51458" y1="93136" x2="75938" y2="98284"/>
                        <a14:foregroundMark x1="26667" y1="79251" x2="26667" y2="79251"/>
                        <a14:foregroundMark x1="32292" y1="58814" x2="32292" y2="588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8500" r="16566"/>
          <a:stretch/>
        </p:blipFill>
        <p:spPr bwMode="auto">
          <a:xfrm>
            <a:off x="4109333" y="4546113"/>
            <a:ext cx="4659134" cy="192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709890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"/>
          <p:cNvSpPr txBox="1"/>
          <p:nvPr/>
        </p:nvSpPr>
        <p:spPr>
          <a:xfrm>
            <a:off x="3287688" y="196290"/>
            <a:ext cx="5092048" cy="5000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5000" lnSpcReduction="20000"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IN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Attribution / Citation</a:t>
            </a:r>
            <a:endParaRPr sz="4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47" name="Google Shape;47;p3"/>
          <p:cNvGraphicFramePr/>
          <p:nvPr>
            <p:extLst>
              <p:ext uri="{D42A27DB-BD31-4B8C-83A1-F6EECF244321}">
                <p14:modId xmlns:p14="http://schemas.microsoft.com/office/powerpoint/2010/main" xmlns="" val="505804974"/>
              </p:ext>
            </p:extLst>
          </p:nvPr>
        </p:nvGraphicFramePr>
        <p:xfrm>
          <a:off x="1127448" y="852011"/>
          <a:ext cx="9937100" cy="4398865"/>
        </p:xfrm>
        <a:graphic>
          <a:graphicData uri="http://schemas.openxmlformats.org/drawingml/2006/table">
            <a:tbl>
              <a:tblPr firstRow="1" bandRow="1">
                <a:noFill/>
                <a:tableStyleId>{EE2AF88F-C742-4FD3-A5DA-7B6B7D15D2BF}</a:tableStyleId>
              </a:tblPr>
              <a:tblGrid>
                <a:gridCol w="10081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1217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83265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8417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893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000" u="none" strike="noStrike" cap="none"/>
                        <a:t>Slide #</a:t>
                      </a:r>
                      <a:endParaRPr sz="20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000" u="none" strike="noStrike" cap="none"/>
                        <a:t>Thumbnail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000" u="none" strike="noStrike" cap="none"/>
                        <a:t>Source link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000" u="none" strike="noStrike" cap="none"/>
                        <a:t>Author 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000" dirty="0"/>
                        <a:t>https://publicdomainvectors.org/en/free-clipart/People-of-the-World/73156.html</a:t>
                      </a:r>
                      <a:endParaRPr lang="en-IN" sz="1000" b="0" i="1" u="none" strike="noStrike" kern="1200" cap="all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0" i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https://commons.wikimedia.org/wiki/File:Om_symbol.svg</a:t>
                      </a:r>
                    </a:p>
                    <a:p>
                      <a:pPr marL="0" indent="0">
                        <a:buNone/>
                      </a:pPr>
                      <a:r>
                        <a:rPr lang="en-US" sz="1000" b="0" i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Attribution: The Unicode Consortium / Public domain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0" i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https://pngimg.com/uploads/christian_cross/christian_cross_PNG27.png</a:t>
                      </a:r>
                      <a:r>
                        <a:rPr lang="en-IN" sz="1000" dirty="0"/>
                        <a:t>https://creativecommons.org/licenses/by-nc/4.0</a:t>
                      </a:r>
                      <a:endParaRPr lang="en-IN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/>
                        <a:t>http://pngimg.com/download/64687</a:t>
                      </a:r>
                      <a:endParaRPr lang="en-US" sz="1000" b="0" i="1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IN" sz="1000" dirty="0"/>
                        <a:t>https://creativecommons.org/licenses/by-nc/4.0/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000" dirty="0"/>
                        <a:t>https://www.flickr.com/photos/hari_singh/2264666417</a:t>
                      </a:r>
                      <a:endParaRPr lang="en-US" sz="10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/>
                        <a:t>Attribution: Hari Singh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IN" sz="1000" dirty="0"/>
                        <a:t>https://www.flickr.com/photos/primatologist/34439615375</a:t>
                      </a:r>
                      <a:endParaRPr lang="en-US" sz="1000" b="0" i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sz="1000" b="0" i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Attribution:</a:t>
                      </a:r>
                      <a:r>
                        <a:rPr lang="en-US" sz="1000" b="0" i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b="0" i="1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Ellsasha</a:t>
                      </a:r>
                      <a:endParaRPr lang="en-US" sz="1000" b="0" i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https://www.pxfuel.com/en/free-photo-ovigx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  <a:p>
                      <a:pPr lvl="0"/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000" dirty="0"/>
                        <a:t>https://pixabay.com/photos/dom-church-cathedral-1707664/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/>
                        <a:t>Attribution: </a:t>
                      </a:r>
                      <a:r>
                        <a:rPr lang="en-IN" sz="10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Image by </a:t>
                      </a:r>
                      <a:r>
                        <a:rPr lang="en-IN" sz="1000" b="0" i="0" u="sng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Peter H</a:t>
                      </a:r>
                      <a:r>
                        <a:rPr lang="en-IN" sz="10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from </a:t>
                      </a:r>
                      <a:r>
                        <a:rPr lang="en-IN" sz="1000" b="0" i="0" u="sng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Pixabay</a:t>
                      </a:r>
                      <a:r>
                        <a:rPr lang="en-IN" sz="10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000" dirty="0"/>
                        <a:t>https://www.pexels.com/photo/landmark-water-building-lake-3493379/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/>
                        <a:t>Attribution: </a:t>
                      </a:r>
                      <a:r>
                        <a:rPr lang="en-US" sz="1000" dirty="0" err="1"/>
                        <a:t>Shalender</a:t>
                      </a:r>
                      <a:r>
                        <a:rPr lang="en-US" sz="1000" baseline="0" dirty="0"/>
                        <a:t> Kumar</a:t>
                      </a:r>
                      <a:endParaRPr lang="en-IN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pic>
        <p:nvPicPr>
          <p:cNvPr id="2" name="Picture 2" descr="People of the World">
            <a:extLst>
              <a:ext uri="{FF2B5EF4-FFF2-40B4-BE49-F238E27FC236}">
                <a16:creationId xmlns:a16="http://schemas.microsoft.com/office/drawing/2014/main" xmlns="" id="{FBA13E0C-035A-A3AC-7CA4-2EA59F7C58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11890" y="1237932"/>
            <a:ext cx="566560" cy="415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0" descr="Christian cross PNG">
            <a:extLst>
              <a:ext uri="{FF2B5EF4-FFF2-40B4-BE49-F238E27FC236}">
                <a16:creationId xmlns:a16="http://schemas.microsoft.com/office/drawing/2014/main" xmlns="" id="{19CA394D-3DA0-8805-C0D1-81FD5C43A3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86030" y="2039708"/>
            <a:ext cx="281153" cy="369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Islam PNG">
            <a:extLst>
              <a:ext uri="{FF2B5EF4-FFF2-40B4-BE49-F238E27FC236}">
                <a16:creationId xmlns:a16="http://schemas.microsoft.com/office/drawing/2014/main" xmlns="" id="{287EBDA8-3FF1-18DB-619B-F775C770BC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07766" y="2464600"/>
            <a:ext cx="304800" cy="335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4B56DF2C-C126-91D7-D59E-6C0148D53C8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78450" y="2771095"/>
            <a:ext cx="392282" cy="445775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6754CAF9-8BDB-A1CF-3BD4-E7180FAA0D3A}"/>
              </a:ext>
            </a:extLst>
          </p:cNvPr>
          <p:cNvGrpSpPr/>
          <p:nvPr/>
        </p:nvGrpSpPr>
        <p:grpSpPr>
          <a:xfrm>
            <a:off x="2255011" y="3226035"/>
            <a:ext cx="501642" cy="373375"/>
            <a:chOff x="-1" y="0"/>
            <a:chExt cx="3962401" cy="2247901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8" name="Round Single Corner Rectangle 11">
              <a:extLst>
                <a:ext uri="{FF2B5EF4-FFF2-40B4-BE49-F238E27FC236}">
                  <a16:creationId xmlns:a16="http://schemas.microsoft.com/office/drawing/2014/main" xmlns="" id="{7AE2B764-983B-600E-DB10-29D2493F3586}"/>
                </a:ext>
              </a:extLst>
            </p:cNvPr>
            <p:cNvSpPr/>
            <p:nvPr/>
          </p:nvSpPr>
          <p:spPr>
            <a:xfrm rot="16200000">
              <a:off x="857249" y="-857249"/>
              <a:ext cx="2247900" cy="3962400"/>
            </a:xfrm>
            <a:prstGeom prst="round1Rect">
              <a:avLst/>
            </a:prstGeom>
            <a:blipFill rotWithShape="0">
              <a:blip r:embed="rId8" cstate="print"/>
              <a:stretch>
                <a:fillRect/>
              </a:stretch>
            </a:blipFill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9" name="Round Single Corner Rectangle 4">
              <a:extLst>
                <a:ext uri="{FF2B5EF4-FFF2-40B4-BE49-F238E27FC236}">
                  <a16:creationId xmlns:a16="http://schemas.microsoft.com/office/drawing/2014/main" xmlns="" id="{61854A3C-4708-F8BF-93B5-CC8F071376EA}"/>
                </a:ext>
              </a:extLst>
            </p:cNvPr>
            <p:cNvSpPr/>
            <p:nvPr/>
          </p:nvSpPr>
          <p:spPr>
            <a:xfrm rot="21600000">
              <a:off x="0" y="0"/>
              <a:ext cx="3962400" cy="168592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99136" tIns="199136" rIns="199136" bIns="199136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IN" sz="2800" b="1" kern="1200" dirty="0">
                <a:solidFill>
                  <a:schemeClr val="tx1"/>
                </a:solidFill>
              </a:endParaRPr>
            </a:p>
          </p:txBody>
        </p:sp>
      </p:grpSp>
      <p:sp>
        <p:nvSpPr>
          <p:cNvPr id="10" name="Round Single Corner Rectangle 19">
            <a:extLst>
              <a:ext uri="{FF2B5EF4-FFF2-40B4-BE49-F238E27FC236}">
                <a16:creationId xmlns:a16="http://schemas.microsoft.com/office/drawing/2014/main" xmlns="" id="{A97F6788-CA69-655A-5F5F-FAE5FF029AF9}"/>
              </a:ext>
            </a:extLst>
          </p:cNvPr>
          <p:cNvSpPr/>
          <p:nvPr/>
        </p:nvSpPr>
        <p:spPr>
          <a:xfrm>
            <a:off x="2829856" y="3652260"/>
            <a:ext cx="489470" cy="344783"/>
          </a:xfrm>
          <a:prstGeom prst="round1Rect">
            <a:avLst/>
          </a:prstGeom>
          <a:blipFill rotWithShape="0">
            <a:blip r:embed="rId9" cstate="print"/>
            <a:stretch>
              <a:fillRect/>
            </a:stretch>
          </a:blip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5">
              <a:hueOff val="-3311292"/>
              <a:satOff val="13270"/>
              <a:lumOff val="2876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11" name="Round Single Corner Rectangle 20">
            <a:extLst>
              <a:ext uri="{FF2B5EF4-FFF2-40B4-BE49-F238E27FC236}">
                <a16:creationId xmlns:a16="http://schemas.microsoft.com/office/drawing/2014/main" xmlns="" id="{4B57B2FD-192F-B4AA-D781-1CD966601F23}"/>
              </a:ext>
            </a:extLst>
          </p:cNvPr>
          <p:cNvSpPr/>
          <p:nvPr/>
        </p:nvSpPr>
        <p:spPr>
          <a:xfrm rot="5400000">
            <a:off x="2336503" y="3985612"/>
            <a:ext cx="320292" cy="467950"/>
          </a:xfrm>
          <a:prstGeom prst="round1Rect">
            <a:avLst/>
          </a:prstGeom>
          <a:blipFill rotWithShape="0">
            <a:blip r:embed="rId10" cstate="print"/>
            <a:stretch>
              <a:fillRect/>
            </a:stretch>
          </a:blip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5">
              <a:hueOff val="-9933876"/>
              <a:satOff val="39811"/>
              <a:lumOff val="8628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12" name="Round Single Corner Rectangle 24">
            <a:extLst>
              <a:ext uri="{FF2B5EF4-FFF2-40B4-BE49-F238E27FC236}">
                <a16:creationId xmlns:a16="http://schemas.microsoft.com/office/drawing/2014/main" xmlns="" id="{8BE7FB77-B65A-AD4F-03FE-B92C2F8F880B}"/>
              </a:ext>
            </a:extLst>
          </p:cNvPr>
          <p:cNvSpPr/>
          <p:nvPr/>
        </p:nvSpPr>
        <p:spPr>
          <a:xfrm rot="10800000">
            <a:off x="2885265" y="4432433"/>
            <a:ext cx="467032" cy="315150"/>
          </a:xfrm>
          <a:prstGeom prst="round1Rect">
            <a:avLst/>
          </a:prstGeom>
          <a:blipFill rotWithShape="0">
            <a:blip r:embed="rId11" cstate="print"/>
            <a:stretch>
              <a:fillRect/>
            </a:stretch>
          </a:blip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5">
              <a:hueOff val="-6622584"/>
              <a:satOff val="26541"/>
              <a:lumOff val="5752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pic>
        <p:nvPicPr>
          <p:cNvPr id="13" name="Picture 2" descr="File:Om symbol.svg">
            <a:extLst>
              <a:ext uri="{FF2B5EF4-FFF2-40B4-BE49-F238E27FC236}">
                <a16:creationId xmlns:a16="http://schemas.microsoft.com/office/drawing/2014/main" xmlns="" id="{9FC7354B-3BEA-E23F-32A1-C11F87A6D5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97510" y="1690776"/>
            <a:ext cx="316157" cy="325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>
          <a:extLst>
            <a:ext uri="{FF2B5EF4-FFF2-40B4-BE49-F238E27FC236}">
              <a16:creationId xmlns:a16="http://schemas.microsoft.com/office/drawing/2014/main" xmlns="" id="{40C4DBA7-1144-DDA2-714B-751A28E7CD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">
            <a:extLst>
              <a:ext uri="{FF2B5EF4-FFF2-40B4-BE49-F238E27FC236}">
                <a16:creationId xmlns:a16="http://schemas.microsoft.com/office/drawing/2014/main" xmlns="" id="{BE1EBDE8-6F9E-A922-E23B-93675CBE6D45}"/>
              </a:ext>
            </a:extLst>
          </p:cNvPr>
          <p:cNvSpPr txBox="1"/>
          <p:nvPr/>
        </p:nvSpPr>
        <p:spPr>
          <a:xfrm>
            <a:off x="3287688" y="196290"/>
            <a:ext cx="5092048" cy="5000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5000" lnSpcReduction="20000"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IN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Attribution / Citation</a:t>
            </a:r>
            <a:endParaRPr sz="4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47" name="Google Shape;47;p3">
            <a:extLst>
              <a:ext uri="{FF2B5EF4-FFF2-40B4-BE49-F238E27FC236}">
                <a16:creationId xmlns:a16="http://schemas.microsoft.com/office/drawing/2014/main" xmlns="" id="{6880A576-20E3-0051-FCCA-47B3809681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740267599"/>
              </p:ext>
            </p:extLst>
          </p:nvPr>
        </p:nvGraphicFramePr>
        <p:xfrm>
          <a:off x="1127448" y="852011"/>
          <a:ext cx="9937100" cy="4289500"/>
        </p:xfrm>
        <a:graphic>
          <a:graphicData uri="http://schemas.openxmlformats.org/drawingml/2006/table">
            <a:tbl>
              <a:tblPr firstRow="1" bandRow="1">
                <a:noFill/>
                <a:tableStyleId>{EE2AF88F-C742-4FD3-A5DA-7B6B7D15D2BF}</a:tableStyleId>
              </a:tblPr>
              <a:tblGrid>
                <a:gridCol w="10081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1217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83265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8417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893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000" u="none" strike="noStrike" cap="none"/>
                        <a:t>Slide #</a:t>
                      </a:r>
                      <a:endParaRPr sz="20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000" u="none" strike="noStrike" cap="none"/>
                        <a:t>Thumbnail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000" u="none" strike="noStrike" cap="none"/>
                        <a:t>Source link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000" u="none" strike="noStrike" cap="none"/>
                        <a:t>Author 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000" dirty="0"/>
                        <a:t>https://publicdomainvectors.org/en/free-clipart/People-of-the-World/73156.html</a:t>
                      </a:r>
                      <a:endParaRPr lang="en-IN" sz="1000" b="0" i="1" u="none" strike="noStrike" kern="1200" cap="all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/>
                        <a:t>https://freesvg.org/rich-people</a:t>
                      </a:r>
                      <a:endParaRPr lang="en-IN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https://www.pxfuel.com/en/free-photo-jrhhb</a:t>
                      </a:r>
                      <a:endParaRPr lang="en-IN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https://www.publicdomainpictures.net/en/view-image.php?image=184596&amp;picture=school-27</a:t>
                      </a:r>
                      <a:endParaRPr lang="en-IN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000" dirty="0"/>
                        <a:t>https://freesvg.org/school-kids-vector-image</a:t>
                      </a:r>
                      <a:endParaRPr lang="en-IN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000" dirty="0"/>
                        <a:t>https://freesvg.org/sad-girl-animation</a:t>
                      </a:r>
                      <a:endParaRPr lang="en-IN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000" dirty="0"/>
                        <a:t>https://freesvg.org/simple-cartoon-girl-vector-illustration</a:t>
                      </a:r>
                      <a:endParaRPr lang="en-IN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6.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https://pixabay.com/it/illustrations/fiore-floreali-sfondo-confine-3940571/</a:t>
                      </a:r>
                      <a:endParaRPr lang="en-IN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sp>
        <p:nvSpPr>
          <p:cNvPr id="3" name="Google Shape;11;p4">
            <a:extLst>
              <a:ext uri="{FF2B5EF4-FFF2-40B4-BE49-F238E27FC236}">
                <a16:creationId xmlns:a16="http://schemas.microsoft.com/office/drawing/2014/main" xmlns="" id="{1113CAE9-3E79-1192-6003-7C0EB788E37A}"/>
              </a:ext>
            </a:extLst>
          </p:cNvPr>
          <p:cNvSpPr txBox="1"/>
          <p:nvPr/>
        </p:nvSpPr>
        <p:spPr>
          <a:xfrm>
            <a:off x="1105808" y="6199105"/>
            <a:ext cx="9980400" cy="246300"/>
          </a:xfrm>
          <a:prstGeom prst="rect">
            <a:avLst/>
          </a:prstGeom>
          <a:noFill/>
          <a:ln w="9525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000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This digital material has been developed by the Sri Sathya Sai Vidya Vahini, a unit of Sri Sathya Sai Central Trust, Prasanthi Nilayam, as a collaborative offering in the service of our nation.</a:t>
            </a:r>
            <a:endParaRPr sz="1000" dirty="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00874EBC-7420-6487-6B5B-ADBF3E2660A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15331" y="1346836"/>
            <a:ext cx="365760" cy="243459"/>
          </a:xfrm>
          <a:prstGeom prst="rect">
            <a:avLst/>
          </a:prstGeom>
        </p:spPr>
      </p:pic>
      <p:pic>
        <p:nvPicPr>
          <p:cNvPr id="17" name="Picture 2" descr="Rich people">
            <a:extLst>
              <a:ext uri="{FF2B5EF4-FFF2-40B4-BE49-F238E27FC236}">
                <a16:creationId xmlns:a16="http://schemas.microsoft.com/office/drawing/2014/main" xmlns="" id="{9E97301A-0AAE-9E93-5A29-D233AEF75C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88815" y="1659448"/>
            <a:ext cx="274320" cy="274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2" descr="School kids vector image">
            <a:extLst>
              <a:ext uri="{FF2B5EF4-FFF2-40B4-BE49-F238E27FC236}">
                <a16:creationId xmlns:a16="http://schemas.microsoft.com/office/drawing/2014/main" xmlns="" id="{899A792A-6113-4701-6A05-F2B283FD73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187" t="11969" b="13956"/>
          <a:stretch/>
        </p:blipFill>
        <p:spPr bwMode="auto">
          <a:xfrm>
            <a:off x="2774648" y="2777719"/>
            <a:ext cx="515419" cy="39848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xmlns="" id="{E07B1507-950A-5404-2DBD-8AAC674FDFD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57481" y="2044768"/>
            <a:ext cx="336988" cy="424552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xmlns="" id="{40614126-A6C4-3292-FFBF-983BDB9C9D5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34316" y="2442119"/>
            <a:ext cx="490563" cy="36576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xmlns="" id="{80FFC7F8-D473-6856-ACF4-F83F141A0A93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243700" y="3197506"/>
            <a:ext cx="281263" cy="403746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xmlns="" id="{EBD310D1-CA68-FF93-69B4-F5C6487A052E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/>
          <a:srcRect l="35833" r="35000"/>
          <a:stretch/>
        </p:blipFill>
        <p:spPr>
          <a:xfrm flipH="1">
            <a:off x="2928117" y="3535301"/>
            <a:ext cx="238256" cy="419888"/>
          </a:xfrm>
          <a:prstGeom prst="rect">
            <a:avLst/>
          </a:prstGeom>
        </p:spPr>
      </p:pic>
      <p:pic>
        <p:nvPicPr>
          <p:cNvPr id="29" name="Picture 2" descr="Fiore, Floreali, Sfondo, Confine, Telaio Giardino">
            <a:extLst>
              <a:ext uri="{FF2B5EF4-FFF2-40B4-BE49-F238E27FC236}">
                <a16:creationId xmlns:a16="http://schemas.microsoft.com/office/drawing/2014/main" xmlns="" id="{0A34809E-1A29-B7A9-F810-993784610C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 xmlns="">
                  <a14:imgLayer r:embed="rId11">
                    <a14:imgEffect>
                      <a14:backgroundRemoval t="53198" b="99532" l="625" r="84063">
                        <a14:foregroundMark x1="8542" y1="99532" x2="33646" y2="83463"/>
                        <a14:foregroundMark x1="51458" y1="93136" x2="75938" y2="98284"/>
                        <a14:foregroundMark x1="26667" y1="79251" x2="26667" y2="79251"/>
                        <a14:foregroundMark x1="32292" y1="58814" x2="32292" y2="588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8500" r="16566"/>
          <a:stretch/>
        </p:blipFill>
        <p:spPr bwMode="auto">
          <a:xfrm>
            <a:off x="2317448" y="3966261"/>
            <a:ext cx="914400" cy="37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61767581"/>
      </p:ext>
    </p:extLst>
  </p:cSld>
  <p:clrMapOvr>
    <a:masterClrMapping/>
  </p:clrMapOvr>
</p:sld>
</file>

<file path=ppt/theme/theme1.xml><?xml version="1.0" encoding="utf-8"?>
<a:theme xmlns:a="http://schemas.openxmlformats.org/drawingml/2006/main" name="DD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355</Words>
  <Application>Microsoft Office PowerPoint</Application>
  <PresentationFormat>Custom</PresentationFormat>
  <Paragraphs>104</Paragraphs>
  <Slides>8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DD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sssvv</dc:creator>
  <cp:lastModifiedBy>Satish</cp:lastModifiedBy>
  <cp:revision>17</cp:revision>
  <dcterms:created xsi:type="dcterms:W3CDTF">2020-08-28T09:38:22Z</dcterms:created>
  <dcterms:modified xsi:type="dcterms:W3CDTF">2026-07-13T09:46:40Z</dcterms:modified>
</cp:coreProperties>
</file>