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8" r:id="rId2"/>
    <p:sldId id="260" r:id="rId3"/>
    <p:sldId id="261" r:id="rId4"/>
    <p:sldId id="262" r:id="rId5"/>
    <p:sldId id="259" r:id="rId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i1Jt5YnHydbJZ5S/03eLUD2843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35CD9E23-073C-4EDD-94DF-6CD5FC2250DE}">
  <a:tblStyle styleId="{35CD9E23-073C-4EDD-94DF-6CD5FC2250D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-69" y="-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3CA18A-10A1-4B81-829D-FC44FDA09CC6}" type="doc">
      <dgm:prSet loTypeId="urn:microsoft.com/office/officeart/2011/layout/HexagonRadial" loCatId="cycle" qsTypeId="urn:microsoft.com/office/officeart/2005/8/quickstyle/simple1#1" qsCatId="simple" csTypeId="urn:microsoft.com/office/officeart/2005/8/colors/accent0_3#1" csCatId="mainScheme" phldr="1"/>
      <dgm:spPr/>
      <dgm:t>
        <a:bodyPr/>
        <a:lstStyle/>
        <a:p>
          <a:endParaRPr lang="en-IN"/>
        </a:p>
      </dgm:t>
    </dgm:pt>
    <dgm:pt modelId="{F62A492E-0EB4-4A87-91EA-BE3103072517}">
      <dgm:prSet phldrT="[Text]" custT="1"/>
      <dgm:spPr/>
      <dgm:t>
        <a:bodyPr/>
        <a:lstStyle/>
        <a:p>
          <a:r>
            <a:rPr lang="gu-IN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શેરી ના બાળકો </a:t>
          </a:r>
          <a:endParaRPr lang="en-IN" sz="28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A364DAFC-4C97-47E1-B9FB-71E6128FA359}" type="parTrans" cxnId="{4690422C-756E-4D14-BFAC-895C294CAD26}">
      <dgm:prSet/>
      <dgm:spPr/>
      <dgm:t>
        <a:bodyPr/>
        <a:lstStyle/>
        <a:p>
          <a:endParaRPr lang="en-IN"/>
        </a:p>
      </dgm:t>
    </dgm:pt>
    <dgm:pt modelId="{3A8B81D7-EB89-4979-958E-A64D36843E99}" type="sibTrans" cxnId="{4690422C-756E-4D14-BFAC-895C294CAD26}">
      <dgm:prSet/>
      <dgm:spPr/>
      <dgm:t>
        <a:bodyPr/>
        <a:lstStyle/>
        <a:p>
          <a:endParaRPr lang="en-IN"/>
        </a:p>
      </dgm:t>
    </dgm:pt>
    <dgm:pt modelId="{56165F16-479B-4FC3-BEB5-BF3DD21333B2}">
      <dgm:prSet phldrT="[Text]" custT="1"/>
      <dgm:spPr/>
      <dgm:t>
        <a:bodyPr/>
        <a:lstStyle/>
        <a:p>
          <a:pPr>
            <a:lnSpc>
              <a:spcPts val="2400"/>
            </a:lnSpc>
          </a:pPr>
          <a:r>
            <a:rPr lang="en-US" sz="1800" dirty="0"/>
            <a:t>કેટલાક બાળકો ટ્રાફિક સિગ્નલ પર નાની વસ્તુઓ વેચે છે.</a:t>
          </a:r>
          <a:endParaRPr lang="en-IN" sz="1800" dirty="0"/>
        </a:p>
      </dgm:t>
    </dgm:pt>
    <dgm:pt modelId="{7FF62242-FE78-4BFF-A98C-B8F5CFDE971F}" type="parTrans" cxnId="{3D720B3E-808C-45DA-819B-93F53C69F416}">
      <dgm:prSet/>
      <dgm:spPr/>
      <dgm:t>
        <a:bodyPr/>
        <a:lstStyle/>
        <a:p>
          <a:endParaRPr lang="en-IN"/>
        </a:p>
      </dgm:t>
    </dgm:pt>
    <dgm:pt modelId="{073E37B5-EC01-47F1-9082-5D2F3A364989}" type="sibTrans" cxnId="{3D720B3E-808C-45DA-819B-93F53C69F416}">
      <dgm:prSet/>
      <dgm:spPr/>
      <dgm:t>
        <a:bodyPr/>
        <a:lstStyle/>
        <a:p>
          <a:endParaRPr lang="en-IN"/>
        </a:p>
      </dgm:t>
    </dgm:pt>
    <dgm:pt modelId="{D84D6875-F5C5-4186-B3FA-D50F6C2F692A}">
      <dgm:prSet phldrT="[Text]" custT="1"/>
      <dgm:spPr/>
      <dgm:t>
        <a:bodyPr/>
        <a:lstStyle/>
        <a:p>
          <a:pPr>
            <a:lnSpc>
              <a:spcPts val="2300"/>
            </a:lnSpc>
          </a:pPr>
          <a:r>
            <a:rPr lang="en-US" sz="1800" dirty="0"/>
            <a:t>કેટલાક પોતાના ઘરમાંથી ભાગી આવ્યા હોય છે</a:t>
          </a:r>
          <a:endParaRPr lang="en-IN" sz="1800" dirty="0"/>
        </a:p>
      </dgm:t>
    </dgm:pt>
    <dgm:pt modelId="{948E49AA-4749-4355-B8EB-B990C52D4D7F}" type="parTrans" cxnId="{AB0C3127-1BDF-4F50-9D91-E7EF0739AB21}">
      <dgm:prSet/>
      <dgm:spPr/>
      <dgm:t>
        <a:bodyPr/>
        <a:lstStyle/>
        <a:p>
          <a:endParaRPr lang="en-IN"/>
        </a:p>
      </dgm:t>
    </dgm:pt>
    <dgm:pt modelId="{B093830B-3B4F-4560-BAB8-7EB852F02EBB}" type="sibTrans" cxnId="{AB0C3127-1BDF-4F50-9D91-E7EF0739AB21}">
      <dgm:prSet/>
      <dgm:spPr/>
      <dgm:t>
        <a:bodyPr/>
        <a:lstStyle/>
        <a:p>
          <a:endParaRPr lang="en-IN"/>
        </a:p>
      </dgm:t>
    </dgm:pt>
    <dgm:pt modelId="{1D3CFE23-A844-49EB-8050-DC4BB4F2BBCA}">
      <dgm:prSet phldrT="[Text]" custT="1"/>
      <dgm:spPr/>
      <dgm:t>
        <a:bodyPr/>
        <a:lstStyle/>
        <a:p>
          <a:pPr>
            <a:lnSpc>
              <a:spcPts val="2400"/>
            </a:lnSpc>
          </a:pPr>
          <a:r>
            <a:rPr lang="gu-IN" sz="1800" dirty="0"/>
            <a:t>રેલવે સ્ટેશનો, શોપિંગ મોલ્સ નજીક રહે છે</a:t>
          </a:r>
          <a:r>
            <a:rPr lang="en-US" sz="1800" dirty="0"/>
            <a:t>.</a:t>
          </a:r>
          <a:endParaRPr lang="en-IN" sz="1800" dirty="0"/>
        </a:p>
      </dgm:t>
    </dgm:pt>
    <dgm:pt modelId="{03095BD3-455D-472A-B30E-9B5FB517DCB9}" type="parTrans" cxnId="{6DA27249-D786-4DED-A1BF-5F5F118EAD3C}">
      <dgm:prSet/>
      <dgm:spPr/>
      <dgm:t>
        <a:bodyPr/>
        <a:lstStyle/>
        <a:p>
          <a:endParaRPr lang="en-IN"/>
        </a:p>
      </dgm:t>
    </dgm:pt>
    <dgm:pt modelId="{39C98D82-E86E-44A7-B942-726FD090D68A}" type="sibTrans" cxnId="{6DA27249-D786-4DED-A1BF-5F5F118EAD3C}">
      <dgm:prSet/>
      <dgm:spPr/>
      <dgm:t>
        <a:bodyPr/>
        <a:lstStyle/>
        <a:p>
          <a:endParaRPr lang="en-IN"/>
        </a:p>
      </dgm:t>
    </dgm:pt>
    <dgm:pt modelId="{168DD738-496D-4EBC-973B-0DD08AB879E1}">
      <dgm:prSet custT="1"/>
      <dgm:spPr/>
      <dgm:t>
        <a:bodyPr/>
        <a:lstStyle/>
        <a:p>
          <a:pPr>
            <a:lnSpc>
              <a:spcPts val="2400"/>
            </a:lnSpc>
          </a:pPr>
          <a:r>
            <a:rPr lang="en-US" sz="1800" dirty="0">
              <a:latin typeface="Calibri" panose="020F0502020204030204" pitchFamily="34" charset="0"/>
            </a:rPr>
            <a:t>રસ્તા પર ભીખ માગે છે અથવા કંઈક રજૂઆત કરે છે.</a:t>
          </a:r>
          <a:endParaRPr lang="en-GB" sz="180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5B11BAB4-2DB6-431B-AAA6-A575A66CD69F}" type="parTrans" cxnId="{D6037E70-ECD8-4439-991D-BD24528CDF35}">
      <dgm:prSet/>
      <dgm:spPr/>
      <dgm:t>
        <a:bodyPr/>
        <a:lstStyle/>
        <a:p>
          <a:endParaRPr lang="en-IN"/>
        </a:p>
      </dgm:t>
    </dgm:pt>
    <dgm:pt modelId="{88ED84D9-AEA6-434D-BF6D-A1F8896B972B}" type="sibTrans" cxnId="{D6037E70-ECD8-4439-991D-BD24528CDF35}">
      <dgm:prSet/>
      <dgm:spPr/>
      <dgm:t>
        <a:bodyPr/>
        <a:lstStyle/>
        <a:p>
          <a:endParaRPr lang="en-IN"/>
        </a:p>
      </dgm:t>
    </dgm:pt>
    <dgm:pt modelId="{8405B8ED-C96E-4C79-B9BE-6613217383C0}">
      <dgm:prSet phldrT="[Text]" phldr="1"/>
      <dgm:spPr/>
      <dgm:t>
        <a:bodyPr/>
        <a:lstStyle/>
        <a:p>
          <a:endParaRPr lang="en-IN" dirty="0"/>
        </a:p>
      </dgm:t>
    </dgm:pt>
    <dgm:pt modelId="{25414456-714B-4EC4-90A3-3B30FB7502D6}" type="sibTrans" cxnId="{25C2CB13-F4CA-4EC4-9337-247478486863}">
      <dgm:prSet/>
      <dgm:spPr/>
      <dgm:t>
        <a:bodyPr/>
        <a:lstStyle/>
        <a:p>
          <a:endParaRPr lang="en-IN"/>
        </a:p>
      </dgm:t>
    </dgm:pt>
    <dgm:pt modelId="{20A42A36-09A6-45A0-ADD7-8AEDA0C89C8C}" type="parTrans" cxnId="{25C2CB13-F4CA-4EC4-9337-247478486863}">
      <dgm:prSet/>
      <dgm:spPr/>
      <dgm:t>
        <a:bodyPr/>
        <a:lstStyle/>
        <a:p>
          <a:endParaRPr lang="en-IN"/>
        </a:p>
      </dgm:t>
    </dgm:pt>
    <dgm:pt modelId="{C4DB46C0-7F67-46F3-A04E-79F4D0C20428}">
      <dgm:prSet custT="1"/>
      <dgm:spPr/>
      <dgm:t>
        <a:bodyPr/>
        <a:lstStyle/>
        <a:p>
          <a:endParaRPr lang="en-IN"/>
        </a:p>
      </dgm:t>
    </dgm:pt>
    <dgm:pt modelId="{EF83B4E2-AADC-4075-92DE-C2F1DFB273B0}" type="sibTrans" cxnId="{67574841-F56F-4226-891F-7D039BC6BBB2}">
      <dgm:prSet/>
      <dgm:spPr/>
      <dgm:t>
        <a:bodyPr/>
        <a:lstStyle/>
        <a:p>
          <a:endParaRPr lang="en-IN"/>
        </a:p>
      </dgm:t>
    </dgm:pt>
    <dgm:pt modelId="{17E6A956-1779-4540-8353-8F39DB3A33E6}" type="parTrans" cxnId="{67574841-F56F-4226-891F-7D039BC6BBB2}">
      <dgm:prSet/>
      <dgm:spPr/>
      <dgm:t>
        <a:bodyPr/>
        <a:lstStyle/>
        <a:p>
          <a:endParaRPr lang="en-IN"/>
        </a:p>
      </dgm:t>
    </dgm:pt>
    <dgm:pt modelId="{A3E8640C-C110-4598-91D7-8B1CEB822AD8}">
      <dgm:prSet custT="1"/>
      <dgm:spPr/>
      <dgm:t>
        <a:bodyPr/>
        <a:lstStyle/>
        <a:p>
          <a:r>
            <a:rPr lang="en-US" sz="1800" dirty="0"/>
            <a:t>ભીખ </a:t>
          </a:r>
          <a:r>
            <a:rPr lang="en-US" sz="1800" dirty="0" err="1"/>
            <a:t>માંગવાથી</a:t>
          </a:r>
          <a:r>
            <a:rPr lang="en-US" sz="1800" dirty="0"/>
            <a:t> </a:t>
          </a:r>
          <a:r>
            <a:rPr lang="en-US" sz="1800" dirty="0" err="1" smtClean="0"/>
            <a:t>તેમ</a:t>
          </a:r>
          <a:r>
            <a:rPr lang="gu-IN" sz="1800" dirty="0" smtClean="0"/>
            <a:t>ના </a:t>
          </a:r>
          <a:r>
            <a:rPr lang="en-US" sz="1800" dirty="0" smtClean="0"/>
            <a:t> </a:t>
          </a:r>
          <a:r>
            <a:rPr lang="en-US" sz="1800" dirty="0" err="1"/>
            <a:t>માન–ગૌરવ</a:t>
          </a:r>
          <a:r>
            <a:rPr lang="en-US" sz="1800" dirty="0"/>
            <a:t> </a:t>
          </a:r>
          <a:r>
            <a:rPr lang="en-US" sz="1800" dirty="0" err="1" smtClean="0"/>
            <a:t>છી</a:t>
          </a:r>
          <a:r>
            <a:rPr lang="gu-IN" sz="1800" dirty="0" smtClean="0"/>
            <a:t>નવાઈ </a:t>
          </a:r>
          <a:r>
            <a:rPr lang="en-US" sz="1800" dirty="0" smtClean="0"/>
            <a:t> </a:t>
          </a:r>
          <a:r>
            <a:rPr lang="en-US" sz="1800" dirty="0"/>
            <a:t>જાય છે.</a:t>
          </a:r>
          <a:endParaRPr lang="en-IN" sz="1800" dirty="0"/>
        </a:p>
      </dgm:t>
    </dgm:pt>
    <dgm:pt modelId="{1D060D81-99A0-4A3D-B359-CAC2D1A07396}" type="parTrans" cxnId="{CCEFC9B5-6FF5-4BE1-8759-D40EA5470C4D}">
      <dgm:prSet/>
      <dgm:spPr/>
      <dgm:t>
        <a:bodyPr/>
        <a:lstStyle/>
        <a:p>
          <a:endParaRPr lang="en-IN"/>
        </a:p>
      </dgm:t>
    </dgm:pt>
    <dgm:pt modelId="{47108056-344A-4EBF-9902-DC5D41B71208}" type="sibTrans" cxnId="{CCEFC9B5-6FF5-4BE1-8759-D40EA5470C4D}">
      <dgm:prSet/>
      <dgm:spPr/>
      <dgm:t>
        <a:bodyPr/>
        <a:lstStyle/>
        <a:p>
          <a:endParaRPr lang="en-IN"/>
        </a:p>
      </dgm:t>
    </dgm:pt>
    <dgm:pt modelId="{1D9CC0F6-6618-4CA7-9439-525D4BFACF92}">
      <dgm:prSet phldrT="[Text]" phldr="1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IN" sz="800" dirty="0">
            <a:solidFill>
              <a:schemeClr val="accent2">
                <a:lumMod val="60000"/>
                <a:lumOff val="40000"/>
              </a:schemeClr>
            </a:solidFill>
          </a:endParaRPr>
        </a:p>
      </dgm:t>
    </dgm:pt>
    <dgm:pt modelId="{16F24C77-EE84-41BE-9D21-FE4A3AA9AC7B}" type="sibTrans" cxnId="{064D1228-903A-4B34-B8B3-ACA3A6B4BB72}">
      <dgm:prSet/>
      <dgm:spPr/>
      <dgm:t>
        <a:bodyPr/>
        <a:lstStyle/>
        <a:p>
          <a:endParaRPr lang="en-IN"/>
        </a:p>
      </dgm:t>
    </dgm:pt>
    <dgm:pt modelId="{CB1DC837-446D-4C98-AEE1-48108D7BA1C7}" type="parTrans" cxnId="{064D1228-903A-4B34-B8B3-ACA3A6B4BB72}">
      <dgm:prSet/>
      <dgm:spPr/>
      <dgm:t>
        <a:bodyPr/>
        <a:lstStyle/>
        <a:p>
          <a:endParaRPr lang="en-IN"/>
        </a:p>
      </dgm:t>
    </dgm:pt>
    <dgm:pt modelId="{3E09A05A-FE16-4D77-BC62-471446530B3B}" type="pres">
      <dgm:prSet presAssocID="{243CA18A-10A1-4B81-829D-FC44FDA09CC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E26EB50-16F1-4996-811D-751989CFCCD3}" type="pres">
      <dgm:prSet presAssocID="{F62A492E-0EB4-4A87-91EA-BE3103072517}" presName="Parent" presStyleLbl="node0" presStyleIdx="0" presStyleCnt="1" custScaleX="103290" custLinFactNeighborX="-2268" custLinFactNeighborY="-589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60AE700E-B82C-49B3-84F7-A3938CC1E65B}" type="pres">
      <dgm:prSet presAssocID="{1D9CC0F6-6618-4CA7-9439-525D4BFACF92}" presName="Accent1" presStyleCnt="0"/>
      <dgm:spPr/>
    </dgm:pt>
    <dgm:pt modelId="{BF1E31C9-A936-4289-819D-222AEAE50CB7}" type="pres">
      <dgm:prSet presAssocID="{1D9CC0F6-6618-4CA7-9439-525D4BFACF92}" presName="Accent" presStyleLbl="bgShp" presStyleIdx="0" presStyleCnt="6"/>
      <dgm:spPr/>
    </dgm:pt>
    <dgm:pt modelId="{4FBB5E15-A488-4688-AE23-89C465F02EB4}" type="pres">
      <dgm:prSet presAssocID="{1D9CC0F6-6618-4CA7-9439-525D4BFACF92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10212E-EB45-4B56-B3DC-989E993896CE}" type="pres">
      <dgm:prSet presAssocID="{D84D6875-F5C5-4186-B3FA-D50F6C2F692A}" presName="Accent2" presStyleCnt="0"/>
      <dgm:spPr/>
    </dgm:pt>
    <dgm:pt modelId="{A2C33085-CFCD-4B9B-82EE-08AFA1DD0A05}" type="pres">
      <dgm:prSet presAssocID="{D84D6875-F5C5-4186-B3FA-D50F6C2F692A}" presName="Accent" presStyleLbl="bgShp" presStyleIdx="1" presStyleCnt="6"/>
      <dgm:spPr/>
    </dgm:pt>
    <dgm:pt modelId="{7263C522-3005-4F22-AE28-96F445B2F41C}" type="pres">
      <dgm:prSet presAssocID="{D84D6875-F5C5-4186-B3FA-D50F6C2F692A}" presName="Child2" presStyleLbl="node1" presStyleIdx="1" presStyleCnt="6" custScaleX="10863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449529-1336-443F-90E9-32B30F7CE5FE}" type="pres">
      <dgm:prSet presAssocID="{1D3CFE23-A844-49EB-8050-DC4BB4F2BBCA}" presName="Accent3" presStyleCnt="0"/>
      <dgm:spPr/>
    </dgm:pt>
    <dgm:pt modelId="{28309269-1CE9-4687-808E-25AA3898B5EE}" type="pres">
      <dgm:prSet presAssocID="{1D3CFE23-A844-49EB-8050-DC4BB4F2BBCA}" presName="Accent" presStyleLbl="bgShp" presStyleIdx="2" presStyleCnt="6"/>
      <dgm:spPr/>
    </dgm:pt>
    <dgm:pt modelId="{6ABEE899-005C-48D3-B877-8BB63894EF2F}" type="pres">
      <dgm:prSet presAssocID="{1D3CFE23-A844-49EB-8050-DC4BB4F2BBCA}" presName="Child3" presStyleLbl="node1" presStyleIdx="2" presStyleCnt="6" custScaleX="111498" custScaleY="10646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0CB42E-6765-4AC2-A6E1-6B73CF6FC51A}" type="pres">
      <dgm:prSet presAssocID="{168DD738-496D-4EBC-973B-0DD08AB879E1}" presName="Accent4" presStyleCnt="0"/>
      <dgm:spPr/>
    </dgm:pt>
    <dgm:pt modelId="{DF6FACE7-CEB5-453E-B40A-F67083A3CABE}" type="pres">
      <dgm:prSet presAssocID="{168DD738-496D-4EBC-973B-0DD08AB879E1}" presName="Accent" presStyleLbl="bgShp" presStyleIdx="3" presStyleCnt="6"/>
      <dgm:spPr/>
    </dgm:pt>
    <dgm:pt modelId="{9570B3C9-C278-42D7-9F8B-C3210752B540}" type="pres">
      <dgm:prSet presAssocID="{168DD738-496D-4EBC-973B-0DD08AB879E1}" presName="Child4" presStyleLbl="node1" presStyleIdx="3" presStyleCnt="6" custScaleX="1074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00E05F-7A3D-4F77-98B0-05F93DF6F373}" type="pres">
      <dgm:prSet presAssocID="{A3E8640C-C110-4598-91D7-8B1CEB822AD8}" presName="Accent5" presStyleCnt="0"/>
      <dgm:spPr/>
    </dgm:pt>
    <dgm:pt modelId="{F85A4FC7-51B4-4557-9507-3205A6EF8957}" type="pres">
      <dgm:prSet presAssocID="{A3E8640C-C110-4598-91D7-8B1CEB822AD8}" presName="Accent" presStyleLbl="bgShp" presStyleIdx="4" presStyleCnt="6"/>
      <dgm:spPr/>
    </dgm:pt>
    <dgm:pt modelId="{13098725-B73C-4F09-B26D-66751F641A0D}" type="pres">
      <dgm:prSet presAssocID="{A3E8640C-C110-4598-91D7-8B1CEB822AD8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E9CB22-C4F0-4A45-A27F-4E63F3E97C26}" type="pres">
      <dgm:prSet presAssocID="{56165F16-479B-4FC3-BEB5-BF3DD21333B2}" presName="Accent6" presStyleCnt="0"/>
      <dgm:spPr/>
    </dgm:pt>
    <dgm:pt modelId="{22AB6A0F-97EA-4B29-91EC-D4981F81272C}" type="pres">
      <dgm:prSet presAssocID="{56165F16-479B-4FC3-BEB5-BF3DD21333B2}" presName="Accent" presStyleLbl="bgShp" presStyleIdx="5" presStyleCnt="6"/>
      <dgm:spPr/>
    </dgm:pt>
    <dgm:pt modelId="{7264B3BA-E88A-426C-8CBF-74D002ADF1D6}" type="pres">
      <dgm:prSet presAssocID="{56165F16-479B-4FC3-BEB5-BF3DD21333B2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720B3E-808C-45DA-819B-93F53C69F416}" srcId="{F62A492E-0EB4-4A87-91EA-BE3103072517}" destId="{56165F16-479B-4FC3-BEB5-BF3DD21333B2}" srcOrd="5" destOrd="0" parTransId="{7FF62242-FE78-4BFF-A98C-B8F5CFDE971F}" sibTransId="{073E37B5-EC01-47F1-9082-5D2F3A364989}"/>
    <dgm:cxn modelId="{6DA27249-D786-4DED-A1BF-5F5F118EAD3C}" srcId="{F62A492E-0EB4-4A87-91EA-BE3103072517}" destId="{1D3CFE23-A844-49EB-8050-DC4BB4F2BBCA}" srcOrd="2" destOrd="0" parTransId="{03095BD3-455D-472A-B30E-9B5FB517DCB9}" sibTransId="{39C98D82-E86E-44A7-B942-726FD090D68A}"/>
    <dgm:cxn modelId="{18FCDBC7-D1E9-4EA4-A6D1-F0243AB97177}" type="presOf" srcId="{56165F16-479B-4FC3-BEB5-BF3DD21333B2}" destId="{7264B3BA-E88A-426C-8CBF-74D002ADF1D6}" srcOrd="0" destOrd="0" presId="urn:microsoft.com/office/officeart/2011/layout/HexagonRadial"/>
    <dgm:cxn modelId="{E5A076C8-9B3B-4F4F-903F-B0C60E9B7184}" type="presOf" srcId="{1D3CFE23-A844-49EB-8050-DC4BB4F2BBCA}" destId="{6ABEE899-005C-48D3-B877-8BB63894EF2F}" srcOrd="0" destOrd="0" presId="urn:microsoft.com/office/officeart/2011/layout/HexagonRadial"/>
    <dgm:cxn modelId="{D6037E70-ECD8-4439-991D-BD24528CDF35}" srcId="{F62A492E-0EB4-4A87-91EA-BE3103072517}" destId="{168DD738-496D-4EBC-973B-0DD08AB879E1}" srcOrd="3" destOrd="0" parTransId="{5B11BAB4-2DB6-431B-AAA6-A575A66CD69F}" sibTransId="{88ED84D9-AEA6-434D-BF6D-A1F8896B972B}"/>
    <dgm:cxn modelId="{4F8EAF90-0468-4972-8BB4-E4DF3EE75A96}" type="presOf" srcId="{D84D6875-F5C5-4186-B3FA-D50F6C2F692A}" destId="{7263C522-3005-4F22-AE28-96F445B2F41C}" srcOrd="0" destOrd="0" presId="urn:microsoft.com/office/officeart/2011/layout/HexagonRadial"/>
    <dgm:cxn modelId="{13650A07-4BC8-49D2-B6C3-C997204A31C4}" type="presOf" srcId="{1D9CC0F6-6618-4CA7-9439-525D4BFACF92}" destId="{4FBB5E15-A488-4688-AE23-89C465F02EB4}" srcOrd="0" destOrd="0" presId="urn:microsoft.com/office/officeart/2011/layout/HexagonRadial"/>
    <dgm:cxn modelId="{064D1228-903A-4B34-B8B3-ACA3A6B4BB72}" srcId="{F62A492E-0EB4-4A87-91EA-BE3103072517}" destId="{1D9CC0F6-6618-4CA7-9439-525D4BFACF92}" srcOrd="0" destOrd="0" parTransId="{CB1DC837-446D-4C98-AEE1-48108D7BA1C7}" sibTransId="{16F24C77-EE84-41BE-9D21-FE4A3AA9AC7B}"/>
    <dgm:cxn modelId="{67574841-F56F-4226-891F-7D039BC6BBB2}" srcId="{F62A492E-0EB4-4A87-91EA-BE3103072517}" destId="{C4DB46C0-7F67-46F3-A04E-79F4D0C20428}" srcOrd="6" destOrd="0" parTransId="{17E6A956-1779-4540-8353-8F39DB3A33E6}" sibTransId="{EF83B4E2-AADC-4075-92DE-C2F1DFB273B0}"/>
    <dgm:cxn modelId="{E629B8CA-5D0E-46D5-9B95-DC1AC63D6253}" type="presOf" srcId="{243CA18A-10A1-4B81-829D-FC44FDA09CC6}" destId="{3E09A05A-FE16-4D77-BC62-471446530B3B}" srcOrd="0" destOrd="0" presId="urn:microsoft.com/office/officeart/2011/layout/HexagonRadial"/>
    <dgm:cxn modelId="{25C2CB13-F4CA-4EC4-9337-247478486863}" srcId="{F62A492E-0EB4-4A87-91EA-BE3103072517}" destId="{8405B8ED-C96E-4C79-B9BE-6613217383C0}" srcOrd="7" destOrd="0" parTransId="{20A42A36-09A6-45A0-ADD7-8AEDA0C89C8C}" sibTransId="{25414456-714B-4EC4-90A3-3B30FB7502D6}"/>
    <dgm:cxn modelId="{4690422C-756E-4D14-BFAC-895C294CAD26}" srcId="{243CA18A-10A1-4B81-829D-FC44FDA09CC6}" destId="{F62A492E-0EB4-4A87-91EA-BE3103072517}" srcOrd="0" destOrd="0" parTransId="{A364DAFC-4C97-47E1-B9FB-71E6128FA359}" sibTransId="{3A8B81D7-EB89-4979-958E-A64D36843E99}"/>
    <dgm:cxn modelId="{AB0C3127-1BDF-4F50-9D91-E7EF0739AB21}" srcId="{F62A492E-0EB4-4A87-91EA-BE3103072517}" destId="{D84D6875-F5C5-4186-B3FA-D50F6C2F692A}" srcOrd="1" destOrd="0" parTransId="{948E49AA-4749-4355-B8EB-B990C52D4D7F}" sibTransId="{B093830B-3B4F-4560-BAB8-7EB852F02EBB}"/>
    <dgm:cxn modelId="{9F7C8F40-A447-4AA7-B712-3B26BE84EF06}" type="presOf" srcId="{F62A492E-0EB4-4A87-91EA-BE3103072517}" destId="{0E26EB50-16F1-4996-811D-751989CFCCD3}" srcOrd="0" destOrd="0" presId="urn:microsoft.com/office/officeart/2011/layout/HexagonRadial"/>
    <dgm:cxn modelId="{FC6E4A34-9ED0-4A58-94BA-4A6B5D474A90}" type="presOf" srcId="{168DD738-496D-4EBC-973B-0DD08AB879E1}" destId="{9570B3C9-C278-42D7-9F8B-C3210752B540}" srcOrd="0" destOrd="0" presId="urn:microsoft.com/office/officeart/2011/layout/HexagonRadial"/>
    <dgm:cxn modelId="{2F9DEA6B-0C0B-4981-B041-EA3E96401D9C}" type="presOf" srcId="{A3E8640C-C110-4598-91D7-8B1CEB822AD8}" destId="{13098725-B73C-4F09-B26D-66751F641A0D}" srcOrd="0" destOrd="0" presId="urn:microsoft.com/office/officeart/2011/layout/HexagonRadial"/>
    <dgm:cxn modelId="{CCEFC9B5-6FF5-4BE1-8759-D40EA5470C4D}" srcId="{F62A492E-0EB4-4A87-91EA-BE3103072517}" destId="{A3E8640C-C110-4598-91D7-8B1CEB822AD8}" srcOrd="4" destOrd="0" parTransId="{1D060D81-99A0-4A3D-B359-CAC2D1A07396}" sibTransId="{47108056-344A-4EBF-9902-DC5D41B71208}"/>
    <dgm:cxn modelId="{C18B801C-312D-4A5E-AFEE-E59501701389}" type="presParOf" srcId="{3E09A05A-FE16-4D77-BC62-471446530B3B}" destId="{0E26EB50-16F1-4996-811D-751989CFCCD3}" srcOrd="0" destOrd="0" presId="urn:microsoft.com/office/officeart/2011/layout/HexagonRadial"/>
    <dgm:cxn modelId="{60053F79-B289-4864-AFCC-92072E32A1EE}" type="presParOf" srcId="{3E09A05A-FE16-4D77-BC62-471446530B3B}" destId="{60AE700E-B82C-49B3-84F7-A3938CC1E65B}" srcOrd="1" destOrd="0" presId="urn:microsoft.com/office/officeart/2011/layout/HexagonRadial"/>
    <dgm:cxn modelId="{3E0DA7CD-EEBD-4B2F-846A-68C9F73B90AE}" type="presParOf" srcId="{60AE700E-B82C-49B3-84F7-A3938CC1E65B}" destId="{BF1E31C9-A936-4289-819D-222AEAE50CB7}" srcOrd="0" destOrd="0" presId="urn:microsoft.com/office/officeart/2011/layout/HexagonRadial"/>
    <dgm:cxn modelId="{BD7425DD-9383-4DD3-8347-355E2909D442}" type="presParOf" srcId="{3E09A05A-FE16-4D77-BC62-471446530B3B}" destId="{4FBB5E15-A488-4688-AE23-89C465F02EB4}" srcOrd="2" destOrd="0" presId="urn:microsoft.com/office/officeart/2011/layout/HexagonRadial"/>
    <dgm:cxn modelId="{C8911BCF-1449-495E-B836-3BC11F67BF86}" type="presParOf" srcId="{3E09A05A-FE16-4D77-BC62-471446530B3B}" destId="{F010212E-EB45-4B56-B3DC-989E993896CE}" srcOrd="3" destOrd="0" presId="urn:microsoft.com/office/officeart/2011/layout/HexagonRadial"/>
    <dgm:cxn modelId="{6904DCB6-32C7-415F-8B32-E9E6F3C79340}" type="presParOf" srcId="{F010212E-EB45-4B56-B3DC-989E993896CE}" destId="{A2C33085-CFCD-4B9B-82EE-08AFA1DD0A05}" srcOrd="0" destOrd="0" presId="urn:microsoft.com/office/officeart/2011/layout/HexagonRadial"/>
    <dgm:cxn modelId="{DFC62E79-B214-425B-8683-F15EE45F2CDF}" type="presParOf" srcId="{3E09A05A-FE16-4D77-BC62-471446530B3B}" destId="{7263C522-3005-4F22-AE28-96F445B2F41C}" srcOrd="4" destOrd="0" presId="urn:microsoft.com/office/officeart/2011/layout/HexagonRadial"/>
    <dgm:cxn modelId="{D1CEBCC2-43D3-4006-9611-C4142D033743}" type="presParOf" srcId="{3E09A05A-FE16-4D77-BC62-471446530B3B}" destId="{AF449529-1336-443F-90E9-32B30F7CE5FE}" srcOrd="5" destOrd="0" presId="urn:microsoft.com/office/officeart/2011/layout/HexagonRadial"/>
    <dgm:cxn modelId="{7BC5EAC5-F969-44CB-9A16-C5F5C63D0DA8}" type="presParOf" srcId="{AF449529-1336-443F-90E9-32B30F7CE5FE}" destId="{28309269-1CE9-4687-808E-25AA3898B5EE}" srcOrd="0" destOrd="0" presId="urn:microsoft.com/office/officeart/2011/layout/HexagonRadial"/>
    <dgm:cxn modelId="{DEBFB945-9F49-4C75-9659-73B9DE7688B2}" type="presParOf" srcId="{3E09A05A-FE16-4D77-BC62-471446530B3B}" destId="{6ABEE899-005C-48D3-B877-8BB63894EF2F}" srcOrd="6" destOrd="0" presId="urn:microsoft.com/office/officeart/2011/layout/HexagonRadial"/>
    <dgm:cxn modelId="{72C91AD1-A256-41CD-A6A8-521272E40F28}" type="presParOf" srcId="{3E09A05A-FE16-4D77-BC62-471446530B3B}" destId="{DC0CB42E-6765-4AC2-A6E1-6B73CF6FC51A}" srcOrd="7" destOrd="0" presId="urn:microsoft.com/office/officeart/2011/layout/HexagonRadial"/>
    <dgm:cxn modelId="{6C48950D-B974-49CF-9387-E32D5C6A6435}" type="presParOf" srcId="{DC0CB42E-6765-4AC2-A6E1-6B73CF6FC51A}" destId="{DF6FACE7-CEB5-453E-B40A-F67083A3CABE}" srcOrd="0" destOrd="0" presId="urn:microsoft.com/office/officeart/2011/layout/HexagonRadial"/>
    <dgm:cxn modelId="{D0979CAB-F048-4FD5-8DD6-F653FAAA05EA}" type="presParOf" srcId="{3E09A05A-FE16-4D77-BC62-471446530B3B}" destId="{9570B3C9-C278-42D7-9F8B-C3210752B540}" srcOrd="8" destOrd="0" presId="urn:microsoft.com/office/officeart/2011/layout/HexagonRadial"/>
    <dgm:cxn modelId="{EBF05F9D-958C-4D3A-8445-C14D13494662}" type="presParOf" srcId="{3E09A05A-FE16-4D77-BC62-471446530B3B}" destId="{7300E05F-7A3D-4F77-98B0-05F93DF6F373}" srcOrd="9" destOrd="0" presId="urn:microsoft.com/office/officeart/2011/layout/HexagonRadial"/>
    <dgm:cxn modelId="{71132CF5-52F7-4A11-82B0-D664EFAA7F18}" type="presParOf" srcId="{7300E05F-7A3D-4F77-98B0-05F93DF6F373}" destId="{F85A4FC7-51B4-4557-9507-3205A6EF8957}" srcOrd="0" destOrd="0" presId="urn:microsoft.com/office/officeart/2011/layout/HexagonRadial"/>
    <dgm:cxn modelId="{70F25C83-5485-407B-96CF-3553AAE39878}" type="presParOf" srcId="{3E09A05A-FE16-4D77-BC62-471446530B3B}" destId="{13098725-B73C-4F09-B26D-66751F641A0D}" srcOrd="10" destOrd="0" presId="urn:microsoft.com/office/officeart/2011/layout/HexagonRadial"/>
    <dgm:cxn modelId="{49838864-7740-4784-A5D3-01AFCB2F33CC}" type="presParOf" srcId="{3E09A05A-FE16-4D77-BC62-471446530B3B}" destId="{31E9CB22-C4F0-4A45-A27F-4E63F3E97C26}" srcOrd="11" destOrd="0" presId="urn:microsoft.com/office/officeart/2011/layout/HexagonRadial"/>
    <dgm:cxn modelId="{D0160E91-B9AD-4775-B58F-847900C04F62}" type="presParOf" srcId="{31E9CB22-C4F0-4A45-A27F-4E63F3E97C26}" destId="{22AB6A0F-97EA-4B29-91EC-D4981F81272C}" srcOrd="0" destOrd="0" presId="urn:microsoft.com/office/officeart/2011/layout/HexagonRadial"/>
    <dgm:cxn modelId="{C9A0E145-F338-4C03-B91F-72986E98B630}" type="presParOf" srcId="{3E09A05A-FE16-4D77-BC62-471446530B3B}" destId="{7264B3BA-E88A-426C-8CBF-74D002ADF1D6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26EB50-16F1-4996-811D-751989CFCCD3}">
      <dsp:nvSpPr>
        <dsp:cNvPr id="0" name=""/>
        <dsp:cNvSpPr/>
      </dsp:nvSpPr>
      <dsp:spPr>
        <a:xfrm>
          <a:off x="2920518" y="2108488"/>
          <a:ext cx="2786194" cy="2333402"/>
        </a:xfrm>
        <a:prstGeom prst="hexagon">
          <a:avLst>
            <a:gd name="adj" fmla="val 28570"/>
            <a:gd name="vf" fmla="val 1154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800" b="1" kern="1200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શેરી ના બાળકો </a:t>
          </a:r>
          <a:endParaRPr lang="en-IN" sz="28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3374918" y="2489043"/>
        <a:ext cx="1877394" cy="1572292"/>
      </dsp:txXfrm>
    </dsp:sp>
    <dsp:sp modelId="{A2C33085-CFCD-4B9B-82EE-08AFA1DD0A05}">
      <dsp:nvSpPr>
        <dsp:cNvPr id="0" name=""/>
        <dsp:cNvSpPr/>
      </dsp:nvSpPr>
      <dsp:spPr>
        <a:xfrm>
          <a:off x="4715191" y="1005856"/>
          <a:ext cx="1017739" cy="876917"/>
        </a:xfrm>
        <a:prstGeom prst="hexagon">
          <a:avLst>
            <a:gd name="adj" fmla="val 28900"/>
            <a:gd name="vf" fmla="val 11547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BB5E15-A488-4688-AE23-89C465F02EB4}">
      <dsp:nvSpPr>
        <dsp:cNvPr id="0" name=""/>
        <dsp:cNvSpPr/>
      </dsp:nvSpPr>
      <dsp:spPr>
        <a:xfrm>
          <a:off x="3274543" y="0"/>
          <a:ext cx="2210540" cy="1912376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800" kern="1200" dirty="0">
            <a:solidFill>
              <a:schemeClr val="accent2">
                <a:lumMod val="60000"/>
                <a:lumOff val="40000"/>
              </a:schemeClr>
            </a:solidFill>
          </a:endParaRPr>
        </a:p>
      </dsp:txBody>
      <dsp:txXfrm>
        <a:off x="3640877" y="316921"/>
        <a:ext cx="1477872" cy="1278534"/>
      </dsp:txXfrm>
    </dsp:sp>
    <dsp:sp modelId="{28309269-1CE9-4687-808E-25AA3898B5EE}">
      <dsp:nvSpPr>
        <dsp:cNvPr id="0" name=""/>
        <dsp:cNvSpPr/>
      </dsp:nvSpPr>
      <dsp:spPr>
        <a:xfrm>
          <a:off x="5902972" y="2645224"/>
          <a:ext cx="1017739" cy="876917"/>
        </a:xfrm>
        <a:prstGeom prst="hexagon">
          <a:avLst>
            <a:gd name="adj" fmla="val 28900"/>
            <a:gd name="vf" fmla="val 11547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63C522-3005-4F22-AE28-96F445B2F41C}">
      <dsp:nvSpPr>
        <dsp:cNvPr id="0" name=""/>
        <dsp:cNvSpPr/>
      </dsp:nvSpPr>
      <dsp:spPr>
        <a:xfrm>
          <a:off x="5206458" y="1176240"/>
          <a:ext cx="2401354" cy="1912376"/>
        </a:xfrm>
        <a:prstGeom prst="hexagon">
          <a:avLst>
            <a:gd name="adj" fmla="val 28570"/>
            <a:gd name="vf" fmla="val 1154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ts val="23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કેટલાક પોતાના ઘરમાંથી ભાગી આવ્યા હોય છે</a:t>
          </a:r>
          <a:endParaRPr lang="en-IN" sz="1800" kern="1200" dirty="0"/>
        </a:p>
      </dsp:txBody>
      <dsp:txXfrm>
        <a:off x="5588693" y="1480642"/>
        <a:ext cx="1636884" cy="1303572"/>
      </dsp:txXfrm>
    </dsp:sp>
    <dsp:sp modelId="{DF6FACE7-CEB5-453E-B40A-F67083A3CABE}">
      <dsp:nvSpPr>
        <dsp:cNvPr id="0" name=""/>
        <dsp:cNvSpPr/>
      </dsp:nvSpPr>
      <dsp:spPr>
        <a:xfrm>
          <a:off x="5077862" y="4495763"/>
          <a:ext cx="1017739" cy="876917"/>
        </a:xfrm>
        <a:prstGeom prst="hexagon">
          <a:avLst>
            <a:gd name="adj" fmla="val 28900"/>
            <a:gd name="vf" fmla="val 11547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BEE899-005C-48D3-B877-8BB63894EF2F}">
      <dsp:nvSpPr>
        <dsp:cNvPr id="0" name=""/>
        <dsp:cNvSpPr/>
      </dsp:nvSpPr>
      <dsp:spPr>
        <a:xfrm>
          <a:off x="5174781" y="3426745"/>
          <a:ext cx="2464708" cy="2036069"/>
        </a:xfrm>
        <a:prstGeom prst="hexagon">
          <a:avLst>
            <a:gd name="adj" fmla="val 28570"/>
            <a:gd name="vf" fmla="val 1154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ts val="24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1800" kern="1200" dirty="0"/>
            <a:t>રેલવે સ્ટેશનો, શોપિંગ મોલ્સ નજીક રહે છે</a:t>
          </a:r>
          <a:r>
            <a:rPr lang="en-US" sz="1800" kern="1200" dirty="0"/>
            <a:t>.</a:t>
          </a:r>
          <a:endParaRPr lang="en-IN" sz="1800" kern="1200" dirty="0"/>
        </a:p>
      </dsp:txBody>
      <dsp:txXfrm>
        <a:off x="5574075" y="3756597"/>
        <a:ext cx="1666120" cy="1376365"/>
      </dsp:txXfrm>
    </dsp:sp>
    <dsp:sp modelId="{F85A4FC7-51B4-4557-9507-3205A6EF8957}">
      <dsp:nvSpPr>
        <dsp:cNvPr id="0" name=""/>
        <dsp:cNvSpPr/>
      </dsp:nvSpPr>
      <dsp:spPr>
        <a:xfrm>
          <a:off x="3031089" y="4687856"/>
          <a:ext cx="1017739" cy="876917"/>
        </a:xfrm>
        <a:prstGeom prst="hexagon">
          <a:avLst>
            <a:gd name="adj" fmla="val 28900"/>
            <a:gd name="vf" fmla="val 11547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70B3C9-C278-42D7-9F8B-C3210752B540}">
      <dsp:nvSpPr>
        <dsp:cNvPr id="0" name=""/>
        <dsp:cNvSpPr/>
      </dsp:nvSpPr>
      <dsp:spPr>
        <a:xfrm>
          <a:off x="3192698" y="4666147"/>
          <a:ext cx="2374230" cy="1912376"/>
        </a:xfrm>
        <a:prstGeom prst="hexagon">
          <a:avLst>
            <a:gd name="adj" fmla="val 28570"/>
            <a:gd name="vf" fmla="val 1154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ts val="24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 panose="020F0502020204030204" pitchFamily="34" charset="0"/>
            </a:rPr>
            <a:t>રસ્તા પર ભીખ માગે છે અથવા કંઈક રજૂઆત કરે છે.</a:t>
          </a:r>
          <a:endParaRPr lang="en-GB" sz="1800" kern="120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3572672" y="4972206"/>
        <a:ext cx="1614282" cy="1300258"/>
      </dsp:txXfrm>
    </dsp:sp>
    <dsp:sp modelId="{22AB6A0F-97EA-4B29-91EC-D4981F81272C}">
      <dsp:nvSpPr>
        <dsp:cNvPr id="0" name=""/>
        <dsp:cNvSpPr/>
      </dsp:nvSpPr>
      <dsp:spPr>
        <a:xfrm>
          <a:off x="1823857" y="3049145"/>
          <a:ext cx="1017739" cy="876917"/>
        </a:xfrm>
        <a:prstGeom prst="hexagon">
          <a:avLst>
            <a:gd name="adj" fmla="val 28900"/>
            <a:gd name="vf" fmla="val 11547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098725-B73C-4F09-B26D-66751F641A0D}">
      <dsp:nvSpPr>
        <dsp:cNvPr id="0" name=""/>
        <dsp:cNvSpPr/>
      </dsp:nvSpPr>
      <dsp:spPr>
        <a:xfrm>
          <a:off x="1237809" y="3489906"/>
          <a:ext cx="2210540" cy="1912376"/>
        </a:xfrm>
        <a:prstGeom prst="hexagon">
          <a:avLst>
            <a:gd name="adj" fmla="val 28570"/>
            <a:gd name="vf" fmla="val 1154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ભીખ માંગવાથી તેમની માન–ગૌરવ છીનાઈ જાય છે.</a:t>
          </a:r>
          <a:endParaRPr lang="en-IN" sz="1800" kern="1200" dirty="0"/>
        </a:p>
      </dsp:txBody>
      <dsp:txXfrm>
        <a:off x="1604143" y="3806827"/>
        <a:ext cx="1477872" cy="1278534"/>
      </dsp:txXfrm>
    </dsp:sp>
    <dsp:sp modelId="{7264B3BA-E88A-426C-8CBF-74D002ADF1D6}">
      <dsp:nvSpPr>
        <dsp:cNvPr id="0" name=""/>
        <dsp:cNvSpPr/>
      </dsp:nvSpPr>
      <dsp:spPr>
        <a:xfrm>
          <a:off x="1237809" y="1173608"/>
          <a:ext cx="2210540" cy="1912376"/>
        </a:xfrm>
        <a:prstGeom prst="hexagon">
          <a:avLst>
            <a:gd name="adj" fmla="val 28570"/>
            <a:gd name="vf" fmla="val 1154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ts val="24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કેટલાક બાળકો ટ્રાફિક સિગ્નલ પર નાની વસ્તુઓ વેચે છે.</a:t>
          </a:r>
          <a:endParaRPr lang="en-IN" sz="1800" kern="1200" dirty="0"/>
        </a:p>
      </dsp:txBody>
      <dsp:txXfrm>
        <a:off x="1604143" y="1490529"/>
        <a:ext cx="1477872" cy="12785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" name="Google Shape;5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" name="Google Shape;65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1466857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920341" y="1169591"/>
            <a:ext cx="10351317" cy="4518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9" name="Google Shape;39;p6" descr="Calendar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7827" y="104115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7" descr="Calendar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7827" y="104115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4" descr="Graphical user interfac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23857" y="6093376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4"/>
          <p:cNvSpPr txBox="1"/>
          <p:nvPr/>
        </p:nvSpPr>
        <p:spPr>
          <a:xfrm>
            <a:off x="263236" y="6529576"/>
            <a:ext cx="60960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IN" sz="900" b="0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CC BY-NC-SA 4.0 Sri Sathya Sai Central Trust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12;p4" descr="Calendar&#10;&#10;Description automatically generated with low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23857" y="104115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E48A880-533C-B740-5D61-7B6C217A3736}"/>
              </a:ext>
            </a:extLst>
          </p:cNvPr>
          <p:cNvSpPr/>
          <p:nvPr/>
        </p:nvSpPr>
        <p:spPr>
          <a:xfrm>
            <a:off x="3581400" y="133350"/>
            <a:ext cx="5085046" cy="92333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sz="5400" dirty="0" err="1"/>
              <a:t>રસ્તા</a:t>
            </a:r>
            <a:r>
              <a:rPr lang="en-US" sz="5400" dirty="0"/>
              <a:t> </a:t>
            </a:r>
            <a:r>
              <a:rPr lang="en-US" sz="5400" dirty="0" err="1"/>
              <a:t>પરનું</a:t>
            </a:r>
            <a:r>
              <a:rPr lang="en-US" sz="5400" dirty="0"/>
              <a:t> </a:t>
            </a:r>
            <a:r>
              <a:rPr lang="en-US" sz="5400" dirty="0" err="1"/>
              <a:t>જીવન</a:t>
            </a:r>
            <a:endParaRPr lang="en-IN" sz="5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2AE4C4B-64A4-B4CE-F6EB-11D17884FF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11176" y="1704975"/>
            <a:ext cx="5140036" cy="39147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56CF9A3-5C88-AFFA-13BE-9BE144F41146}"/>
              </a:ext>
            </a:extLst>
          </p:cNvPr>
          <p:cNvSpPr txBox="1"/>
          <p:nvPr/>
        </p:nvSpPr>
        <p:spPr>
          <a:xfrm>
            <a:off x="1476375" y="3666116"/>
            <a:ext cx="870585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શું તમે ટ્રાફિક સિગ્નલ પર નાના બાળકોને વસ્તુઓ વેચતા જોયા છે? ક્યારેક કેટલાક બાળકો ભીખ માગતા પણ હોય છે.</a:t>
            </a:r>
            <a:endParaRPr lang="en-IN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A745E41-DAD9-9819-B035-B016B4B4351D}"/>
              </a:ext>
            </a:extLst>
          </p:cNvPr>
          <p:cNvSpPr txBox="1"/>
          <p:nvPr/>
        </p:nvSpPr>
        <p:spPr>
          <a:xfrm>
            <a:off x="1476375" y="5058036"/>
            <a:ext cx="87058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 startAt="2"/>
            </a:pPr>
            <a:r>
              <a:rPr lang="en-US" sz="2400" dirty="0"/>
              <a:t>શું એને પણ સારી રીતે જીવવાનો હક્ક નથી?</a:t>
            </a:r>
            <a:br>
              <a:rPr lang="en-US" sz="2400" dirty="0"/>
            </a:br>
            <a:r>
              <a:rPr lang="en-US" sz="2400" dirty="0"/>
              <a:t>શું એ આપણા </a:t>
            </a:r>
            <a:r>
              <a:rPr lang="" altLang="en-US" sz="2400" dirty="0"/>
              <a:t>સમાન</a:t>
            </a:r>
            <a:r>
              <a:rPr lang="en-US" altLang="en-US" sz="2400" dirty="0"/>
              <a:t> </a:t>
            </a:r>
            <a:r>
              <a:rPr lang="" altLang="en-US" sz="2400" dirty="0"/>
              <a:t>નથી</a:t>
            </a:r>
            <a:r>
              <a:rPr lang="en-US" altLang="en-US" sz="2400" dirty="0"/>
              <a:t> ?</a:t>
            </a:r>
            <a:r>
              <a:rPr lang="en-US" sz="2400" dirty="0"/>
              <a:t>?</a:t>
            </a:r>
            <a:endParaRPr lang="en-IN" sz="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9B57756-9BED-058A-7F97-E264F9588D86}"/>
              </a:ext>
            </a:extLst>
          </p:cNvPr>
          <p:cNvSpPr txBox="1"/>
          <p:nvPr/>
        </p:nvSpPr>
        <p:spPr>
          <a:xfrm>
            <a:off x="4023565" y="161925"/>
            <a:ext cx="3926075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/>
              <a:t>આ વિશે વિચાર કરો!</a:t>
            </a:r>
            <a:endParaRPr lang="en-IN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0D96AC3-8507-5350-8E65-7912A717A5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255" b="11497"/>
          <a:stretch>
            <a:fillRect/>
          </a:stretch>
        </p:blipFill>
        <p:spPr>
          <a:xfrm>
            <a:off x="3673387" y="1075316"/>
            <a:ext cx="4626429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739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DADABA41-39AB-2A69-EF1A-0D02BCF3E5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918667804"/>
              </p:ext>
            </p:extLst>
          </p:nvPr>
        </p:nvGraphicFramePr>
        <p:xfrm>
          <a:off x="-819149" y="98502"/>
          <a:ext cx="8877300" cy="657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2D2AFF6-2070-1C7E-ABDC-15ED624D8DDF}"/>
              </a:ext>
            </a:extLst>
          </p:cNvPr>
          <p:cNvSpPr txBox="1"/>
          <p:nvPr/>
        </p:nvSpPr>
        <p:spPr>
          <a:xfrm>
            <a:off x="5102852" y="98501"/>
            <a:ext cx="3776996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3600" dirty="0"/>
              <a:t>જીવન ટકાવી રાખવું</a:t>
            </a:r>
            <a:endParaRPr lang="en-IN"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D1C947F-3B2A-4EC7-9AB1-3D95FFFEA164}"/>
              </a:ext>
            </a:extLst>
          </p:cNvPr>
          <p:cNvSpPr/>
          <p:nvPr/>
        </p:nvSpPr>
        <p:spPr>
          <a:xfrm>
            <a:off x="7740536" y="2202669"/>
            <a:ext cx="3200400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800"/>
              </a:spcAft>
            </a:pPr>
            <a:r>
              <a:rPr lang="en-US" sz="2400" i="1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સરકારને આ બાળકોની મૂળભૂત જરૂરિયાતો પૂરી થાય તેની ખાતરી કરવી જોઈએ.</a:t>
            </a:r>
            <a:endParaRPr lang="en-IN" sz="2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71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26EB50-16F1-4996-811D-751989CFCC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0E26EB50-16F1-4996-811D-751989CFCC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0E26EB50-16F1-4996-811D-751989CFCC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0E26EB50-16F1-4996-811D-751989CFCC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F1E31C9-A936-4289-819D-222AEAE50C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graphicEl>
                                              <a:dgm id="{BF1E31C9-A936-4289-819D-222AEAE50C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BF1E31C9-A936-4289-819D-222AEAE50C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BF1E31C9-A936-4289-819D-222AEAE50C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BB5E15-A488-4688-AE23-89C465F02E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4FBB5E15-A488-4688-AE23-89C465F02E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4FBB5E15-A488-4688-AE23-89C465F02E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4FBB5E15-A488-4688-AE23-89C465F02E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2C33085-CFCD-4B9B-82EE-08AFA1DD0A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graphicEl>
                                              <a:dgm id="{A2C33085-CFCD-4B9B-82EE-08AFA1DD0A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A2C33085-CFCD-4B9B-82EE-08AFA1DD0A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A2C33085-CFCD-4B9B-82EE-08AFA1DD0A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63C522-3005-4F22-AE28-96F445B2F4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7263C522-3005-4F22-AE28-96F445B2F4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7263C522-3005-4F22-AE28-96F445B2F4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7263C522-3005-4F22-AE28-96F445B2F4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309269-1CE9-4687-808E-25AA3898B5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28309269-1CE9-4687-808E-25AA3898B5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28309269-1CE9-4687-808E-25AA3898B5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28309269-1CE9-4687-808E-25AA3898B5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BEE899-005C-48D3-B877-8BB63894E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graphicEl>
                                              <a:dgm id="{6ABEE899-005C-48D3-B877-8BB63894EF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6ABEE899-005C-48D3-B877-8BB63894E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6ABEE899-005C-48D3-B877-8BB63894E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F6FACE7-CEB5-453E-B40A-F67083A3CA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DF6FACE7-CEB5-453E-B40A-F67083A3CA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DF6FACE7-CEB5-453E-B40A-F67083A3CA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DF6FACE7-CEB5-453E-B40A-F67083A3CA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70B3C9-C278-42D7-9F8B-C3210752B5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graphicEl>
                                              <a:dgm id="{9570B3C9-C278-42D7-9F8B-C3210752B5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graphicEl>
                                              <a:dgm id="{9570B3C9-C278-42D7-9F8B-C3210752B5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9570B3C9-C278-42D7-9F8B-C3210752B5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85A4FC7-51B4-4557-9507-3205A6EF89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F85A4FC7-51B4-4557-9507-3205A6EF89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F85A4FC7-51B4-4557-9507-3205A6EF89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F85A4FC7-51B4-4557-9507-3205A6EF89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098725-B73C-4F09-B26D-66751F641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">
                                            <p:graphicEl>
                                              <a:dgm id="{13098725-B73C-4F09-B26D-66751F641A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>
                                            <p:graphicEl>
                                              <a:dgm id="{13098725-B73C-4F09-B26D-66751F641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13098725-B73C-4F09-B26D-66751F641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AB6A0F-97EA-4B29-91EC-D4981F8127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22AB6A0F-97EA-4B29-91EC-D4981F8127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22AB6A0F-97EA-4B29-91EC-D4981F8127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22AB6A0F-97EA-4B29-91EC-D4981F8127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64B3BA-E88A-426C-8CBF-74D002ADF1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">
                                            <p:graphicEl>
                                              <a:dgm id="{7264B3BA-E88A-426C-8CBF-74D002ADF1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>
                                            <p:graphicEl>
                                              <a:dgm id="{7264B3BA-E88A-426C-8CBF-74D002ADF1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>
                                            <p:graphicEl>
                                              <a:dgm id="{7264B3BA-E88A-426C-8CBF-74D002ADF1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CF2E70-CC5C-EDA9-D323-ADAE2DEF74B0}"/>
              </a:ext>
            </a:extLst>
          </p:cNvPr>
          <p:cNvSpPr txBox="1">
            <a:spLocks/>
          </p:cNvSpPr>
          <p:nvPr/>
        </p:nvSpPr>
        <p:spPr>
          <a:xfrm>
            <a:off x="3973829" y="221563"/>
            <a:ext cx="4493895" cy="6261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sz="3600" dirty="0" err="1"/>
              <a:t>આશા</a:t>
            </a:r>
            <a:r>
              <a:rPr lang="gu-IN" sz="3600" dirty="0"/>
              <a:t>નું </a:t>
            </a:r>
            <a:r>
              <a:rPr lang="en-US" sz="3600" dirty="0" err="1"/>
              <a:t>એક</a:t>
            </a:r>
            <a:r>
              <a:rPr lang="en-US" sz="3600" dirty="0"/>
              <a:t> </a:t>
            </a:r>
            <a:r>
              <a:rPr lang="en-US" sz="3600" dirty="0" err="1"/>
              <a:t>કિરણ</a:t>
            </a:r>
            <a:r>
              <a:rPr lang="en-US" sz="3600" dirty="0"/>
              <a:t>!</a:t>
            </a:r>
            <a:endParaRPr lang="en-IN" sz="3600" dirty="0"/>
          </a:p>
        </p:txBody>
      </p:sp>
      <p:pic>
        <p:nvPicPr>
          <p:cNvPr id="3" name="Picture 2" descr="Education wheel | Free SVG">
            <a:extLst>
              <a:ext uri="{FF2B5EF4-FFF2-40B4-BE49-F238E27FC236}">
                <a16:creationId xmlns:a16="http://schemas.microsoft.com/office/drawing/2014/main" xmlns="" id="{4D207C78-E0E3-6FE9-3A9E-FE93297A1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3924" y="1198630"/>
            <a:ext cx="4829175" cy="482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B1C4EBD-A93E-EDF2-26B1-AC0F2BB8E18D}"/>
              </a:ext>
            </a:extLst>
          </p:cNvPr>
          <p:cNvSpPr txBox="1"/>
          <p:nvPr/>
        </p:nvSpPr>
        <p:spPr>
          <a:xfrm>
            <a:off x="6709491" y="2085975"/>
            <a:ext cx="4710984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કેટલાક સ્વયંસેવકો રસ્તા પર રહેનારા બાળકોને ભણાવે છે.</a:t>
            </a:r>
          </a:p>
          <a:p>
            <a:pPr>
              <a:lnSpc>
                <a:spcPct val="150000"/>
              </a:lnSpc>
            </a:pPr>
            <a:endParaRPr lang="en-US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કેટલાં બાળકો તો </a:t>
            </a:r>
            <a:r>
              <a:rPr lang="en-US" sz="2400" dirty="0" err="1"/>
              <a:t>પોતાની</a:t>
            </a:r>
            <a:r>
              <a:rPr lang="en-US" sz="2400" dirty="0"/>
              <a:t> </a:t>
            </a:r>
            <a:r>
              <a:rPr lang="en-US" sz="2400" dirty="0" err="1"/>
              <a:t>સ્કૂલ</a:t>
            </a:r>
            <a:r>
              <a:rPr lang="gu-IN" sz="2400" dirty="0"/>
              <a:t>નું</a:t>
            </a:r>
            <a:r>
              <a:rPr lang="en-US" sz="2400" dirty="0"/>
              <a:t> શિક્ષણ પણ પૂર્ણ કરી ચૂક્યા છે.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xmlns="" val="3102639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"/>
          <p:cNvSpPr txBox="1">
            <a:spLocks noGrp="1"/>
          </p:cNvSpPr>
          <p:nvPr>
            <p:ph type="title"/>
          </p:nvPr>
        </p:nvSpPr>
        <p:spPr>
          <a:xfrm>
            <a:off x="3287688" y="44624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8" name="Google Shape;68;p3"/>
          <p:cNvGraphicFramePr/>
          <p:nvPr>
            <p:extLst>
              <p:ext uri="{D42A27DB-BD31-4B8C-83A1-F6EECF244321}">
                <p14:modId xmlns:p14="http://schemas.microsoft.com/office/powerpoint/2010/main" xmlns="" val="2100725988"/>
              </p:ext>
            </p:extLst>
          </p:nvPr>
        </p:nvGraphicFramePr>
        <p:xfrm>
          <a:off x="1127448" y="700345"/>
          <a:ext cx="9937100" cy="4767475"/>
        </p:xfrm>
        <a:graphic>
          <a:graphicData uri="http://schemas.openxmlformats.org/drawingml/2006/table">
            <a:tbl>
              <a:tblPr firstRow="1" bandRow="1">
                <a:noFill/>
                <a:tableStyleId>{35CD9E23-073C-4EDD-94DF-6CD5FC2250DE}</a:tableStyleId>
              </a:tblPr>
              <a:tblGrid>
                <a:gridCol w="1008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326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Slide #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Thumbnail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Source link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Author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1. </a:t>
                      </a: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IN" sz="1000" dirty="0"/>
                        <a:t>https://www.flickr.com/photos/thukral/2051504815</a:t>
                      </a:r>
                    </a:p>
                    <a:p>
                      <a:r>
                        <a:rPr lang="en-US" sz="1000" dirty="0"/>
                        <a:t>Attribution: Sandeep Singh Thukral</a:t>
                      </a:r>
                      <a:endParaRPr lang="en-IN" sz="1000" dirty="0"/>
                    </a:p>
                    <a:p>
                      <a:r>
                        <a:rPr lang="en-IN" sz="1000" dirty="0"/>
                        <a:t>https://creativecommons.org/licenses/by-nc-nd/2.0/</a:t>
                      </a:r>
                    </a:p>
                    <a:p>
                      <a:endParaRPr lang="en-IN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dirty="0"/>
                        <a:t>Sandeep Singh Thukral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2.</a:t>
                      </a: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sz="1000" dirty="0"/>
                        <a:t>https://www.flickr.com/photos/venetiajoubert/3267814821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Attribution:</a:t>
                      </a:r>
                      <a:r>
                        <a:rPr lang="en-US" sz="1000" b="1" i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Venetia </a:t>
                      </a:r>
                      <a:r>
                        <a:rPr lang="en-IN" sz="10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Joubert</a:t>
                      </a:r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Sarah </a:t>
                      </a:r>
                      <a:r>
                        <a:rPr lang="en-IN" sz="10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Oosterveld</a:t>
                      </a:r>
                      <a:endParaRPr lang="en-IN" sz="10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IN" sz="1000" dirty="0"/>
                        <a:t>https://creativecommons.org/licenses/by/2.0/</a:t>
                      </a:r>
                      <a:endParaRPr lang="en-US" sz="10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IN" sz="900" b="0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Venetia Joubert Sarah </a:t>
                      </a:r>
                      <a:r>
                        <a:rPr lang="en-IN" sz="900" b="0" i="0" u="none" strike="noStrike" kern="1200" cap="none" dirty="0" err="1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Oosterveld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3</a:t>
                      </a: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000" dirty="0"/>
                        <a:t>https://www.pexels.com/photo/street-children-3476863/</a:t>
                      </a: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4</a:t>
                      </a: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r>
                        <a:rPr lang="en-IN" sz="1000" dirty="0"/>
                        <a:t>https://freesvg.org/education-wheel</a:t>
                      </a:r>
                    </a:p>
                    <a:p>
                      <a:r>
                        <a:rPr lang="en-US" sz="1000" dirty="0"/>
                        <a:t>Public Domain</a:t>
                      </a:r>
                      <a:endParaRPr lang="en-IN"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3" name="Google Shape;11;p4">
            <a:extLst>
              <a:ext uri="{FF2B5EF4-FFF2-40B4-BE49-F238E27FC236}">
                <a16:creationId xmlns:a16="http://schemas.microsoft.com/office/drawing/2014/main" xmlns="" id="{5A352A25-6102-5812-170B-CDF2E40DA7AC}"/>
              </a:ext>
            </a:extLst>
          </p:cNvPr>
          <p:cNvSpPr txBox="1"/>
          <p:nvPr/>
        </p:nvSpPr>
        <p:spPr>
          <a:xfrm>
            <a:off x="1105808" y="6199105"/>
            <a:ext cx="9980400" cy="24630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0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0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6197B39-D825-B0BC-D0A4-9BFB184B2E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43005" y="1144847"/>
            <a:ext cx="644236" cy="49066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0F999854-82B0-F543-7320-27D4C1B71B67}"/>
              </a:ext>
            </a:extLst>
          </p:cNvPr>
          <p:cNvGrpSpPr/>
          <p:nvPr/>
        </p:nvGrpSpPr>
        <p:grpSpPr>
          <a:xfrm>
            <a:off x="2409825" y="2318502"/>
            <a:ext cx="644236" cy="457202"/>
            <a:chOff x="3576952" y="0"/>
            <a:chExt cx="1886235" cy="1631815"/>
          </a:xfrm>
        </p:grpSpPr>
        <p:sp>
          <p:nvSpPr>
            <p:cNvPr id="5" name="Hexagon 4">
              <a:extLst>
                <a:ext uri="{FF2B5EF4-FFF2-40B4-BE49-F238E27FC236}">
                  <a16:creationId xmlns:a16="http://schemas.microsoft.com/office/drawing/2014/main" xmlns="" id="{FF87BB5F-53DD-63EC-4922-EDCAFE74A9A7}"/>
                </a:ext>
              </a:extLst>
            </p:cNvPr>
            <p:cNvSpPr/>
            <p:nvPr/>
          </p:nvSpPr>
          <p:spPr>
            <a:xfrm>
              <a:off x="3576952" y="0"/>
              <a:ext cx="1886235" cy="1631815"/>
            </a:xfrm>
            <a:prstGeom prst="hexagon">
              <a:avLst>
                <a:gd name="adj" fmla="val 28570"/>
                <a:gd name="vf" fmla="val 115470"/>
              </a:avLst>
            </a:prstGeom>
            <a:blipFill rotWithShape="0">
              <a:blip r:embed="rId4"/>
              <a:stretch>
                <a:fillRect/>
              </a:stretch>
            </a:blipFill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 dirty="0"/>
            </a:p>
          </p:txBody>
        </p:sp>
        <p:sp>
          <p:nvSpPr>
            <p:cNvPr id="6" name="Hexagon 4">
              <a:extLst>
                <a:ext uri="{FF2B5EF4-FFF2-40B4-BE49-F238E27FC236}">
                  <a16:creationId xmlns:a16="http://schemas.microsoft.com/office/drawing/2014/main" xmlns="" id="{BA770E6E-F6A4-6A89-5B81-31AD98B80F88}"/>
                </a:ext>
              </a:extLst>
            </p:cNvPr>
            <p:cNvSpPr/>
            <p:nvPr/>
          </p:nvSpPr>
          <p:spPr>
            <a:xfrm>
              <a:off x="3889541" y="270427"/>
              <a:ext cx="1261057" cy="10909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800" kern="1200" dirty="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29F8155-C9BB-CDA2-043B-61E730166D9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255" b="11497"/>
          <a:stretch/>
        </p:blipFill>
        <p:spPr>
          <a:xfrm>
            <a:off x="2409825" y="1833114"/>
            <a:ext cx="677416" cy="457201"/>
          </a:xfrm>
          <a:prstGeom prst="rect">
            <a:avLst/>
          </a:prstGeom>
        </p:spPr>
      </p:pic>
      <p:pic>
        <p:nvPicPr>
          <p:cNvPr id="8" name="Picture 2" descr="Education wheel | Free SVG">
            <a:extLst>
              <a:ext uri="{FF2B5EF4-FFF2-40B4-BE49-F238E27FC236}">
                <a16:creationId xmlns:a16="http://schemas.microsoft.com/office/drawing/2014/main" xmlns="" id="{3D4F6512-8B02-CB7F-8DE6-078E16974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63046" y="2768282"/>
            <a:ext cx="499110" cy="49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236</Words>
  <Application>Microsoft Office PowerPoint</Application>
  <PresentationFormat>Custom</PresentationFormat>
  <Paragraphs>41</Paragraphs>
  <Slides>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DD</vt:lpstr>
      <vt:lpstr>Slide 1</vt:lpstr>
      <vt:lpstr>Slide 2</vt:lpstr>
      <vt:lpstr>Slide 3</vt:lpstr>
      <vt:lpstr>Slide 4</vt:lpstr>
      <vt:lpstr>Attribution / Citation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sssvv</dc:creator>
  <cp:lastModifiedBy>Satish</cp:lastModifiedBy>
  <cp:revision>4</cp:revision>
  <dcterms:created xsi:type="dcterms:W3CDTF">2020-08-28T09:38:22Z</dcterms:created>
  <dcterms:modified xsi:type="dcterms:W3CDTF">2026-07-13T09:52:29Z</dcterms:modified>
</cp:coreProperties>
</file>