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metadata" ContentType="application/binary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4.xml" ContentType="application/vnd.openxmlformats-officedocument.drawingml.diagramLayout+xml"/>
  <Default Extension="wdp" ContentType="image/vnd.ms-photo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8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59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gzqGzGWXnr3pUqYdzSpFOMaCUW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783176A5-D694-44FE-823A-C547C913A8AD}">
  <a:tblStyle styleId="{783176A5-D694-44FE-823A-C547C913A8A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7"/>
    <p:restoredTop sz="94694"/>
  </p:normalViewPr>
  <p:slideViewPr>
    <p:cSldViewPr snapToGrid="0">
      <p:cViewPr varScale="1">
        <p:scale>
          <a:sx n="66" d="100"/>
          <a:sy n="66" d="100"/>
        </p:scale>
        <p:origin x="-69" y="-9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165CCD-1CE3-4171-B991-1E3C97EEFC1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6A465B25-0969-4036-8EDF-93776A82E95D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ts val="2300"/>
            </a:lnSpc>
          </a:pPr>
          <a:r>
            <a:rPr lang="gu-IN" sz="2400" dirty="0" err="1">
              <a:solidFill>
                <a:schemeClr val="tx1"/>
              </a:solidFill>
            </a:rPr>
            <a:t>આફ્રિકન</a:t>
          </a:r>
          <a:r>
            <a:rPr lang="gu-IN" sz="2400" dirty="0">
              <a:solidFill>
                <a:schemeClr val="tx1"/>
              </a:solidFill>
            </a:rPr>
            <a:t> </a:t>
          </a:r>
          <a:r>
            <a:rPr lang="gu-IN" sz="2400" dirty="0" err="1">
              <a:solidFill>
                <a:schemeClr val="tx1"/>
              </a:solidFill>
            </a:rPr>
            <a:t>અમેરિકનો</a:t>
          </a:r>
          <a:r>
            <a:rPr lang="gu-IN" sz="2400" dirty="0">
              <a:solidFill>
                <a:schemeClr val="tx1"/>
              </a:solidFill>
            </a:rPr>
            <a:t> સાથે ખૂબ જ ખરાબ વર્તન કરવામાં આવતું હતું.</a:t>
          </a:r>
          <a:endParaRPr lang="en-IN" sz="2400" dirty="0">
            <a:solidFill>
              <a:schemeClr val="tx1"/>
            </a:solidFill>
          </a:endParaRPr>
        </a:p>
      </dgm:t>
    </dgm:pt>
    <dgm:pt modelId="{29E43F61-23A0-4877-B33B-3CED3D68DB32}" type="parTrans" cxnId="{0AE31BEE-A307-4876-969C-C9E21F6340DA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CF4CEF65-DCB8-446C-B25A-67F56E3EA6CD}" type="sibTrans" cxnId="{0AE31BEE-A307-4876-969C-C9E21F6340DA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69B9AE54-43DF-4891-A8A7-A6808F3AEE43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 anchor="b"/>
        <a:lstStyle/>
        <a:p>
          <a:pPr>
            <a:lnSpc>
              <a:spcPts val="2300"/>
            </a:lnSpc>
          </a:pPr>
          <a:r>
            <a:rPr lang="gu-IN" sz="2400" dirty="0">
              <a:solidFill>
                <a:schemeClr val="tx1"/>
              </a:solidFill>
            </a:rPr>
            <a:t>આફ્રિકનોને ગુલામ તરીકે ખરીદવામાં આવ્યા હતા, તેથી તેઓ સ્વતંત્ર હતા નહીં.</a:t>
          </a:r>
          <a:endParaRPr lang="en-IN" sz="2400" dirty="0">
            <a:solidFill>
              <a:schemeClr val="tx1"/>
            </a:solidFill>
          </a:endParaRPr>
        </a:p>
      </dgm:t>
    </dgm:pt>
    <dgm:pt modelId="{6C8E30A9-2F55-4D7D-BDE7-7E4D9FC2C942}" type="parTrans" cxnId="{2C52A9F0-86C5-43AB-B152-881FC0E3B0E5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28ED8C4A-53A3-44EB-9F59-A47F7F690F43}" type="sibTrans" cxnId="{2C52A9F0-86C5-43AB-B152-881FC0E3B0E5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C14BE824-0F9C-4556-99B3-350A7E473B40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 anchor="t"/>
        <a:lstStyle/>
        <a:p>
          <a:pPr>
            <a:lnSpc>
              <a:spcPts val="2880"/>
            </a:lnSpc>
            <a:spcAft>
              <a:spcPts val="0"/>
            </a:spcAft>
          </a:pPr>
          <a:r>
            <a:rPr lang="gu-IN" sz="2400" dirty="0">
              <a:solidFill>
                <a:schemeClr val="tx1"/>
              </a:solidFill>
            </a:rPr>
            <a:t>નાગરિક અધિકાર ચળવળ-સમાન અધિકારો સામે લડત</a:t>
          </a:r>
          <a:endParaRPr lang="en-IN" sz="2400" dirty="0">
            <a:solidFill>
              <a:schemeClr val="tx1"/>
            </a:solidFill>
          </a:endParaRPr>
        </a:p>
      </dgm:t>
    </dgm:pt>
    <dgm:pt modelId="{6104BF07-A7F2-447A-9B36-D095EDDE2D8A}" type="parTrans" cxnId="{A61E298C-0311-4CB6-AA0A-75A9DB4ACCC7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53C3801E-2E14-4BFC-852B-6736137416B9}" type="sibTrans" cxnId="{A61E298C-0311-4CB6-AA0A-75A9DB4ACCC7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12E94AB6-7832-479F-9E04-692A8CA324EF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 anchor="t"/>
        <a:lstStyle/>
        <a:p>
          <a:pPr>
            <a:lnSpc>
              <a:spcPts val="2640"/>
            </a:lnSpc>
            <a:spcAft>
              <a:spcPts val="0"/>
            </a:spcAft>
          </a:pPr>
          <a:r>
            <a:rPr lang="gu-IN" sz="2400" dirty="0">
              <a:solidFill>
                <a:schemeClr val="tx1"/>
              </a:solidFill>
              <a:ea typeface="Cambria" panose="02040503050406030204" pitchFamily="18" charset="0"/>
            </a:rPr>
            <a:t>તેઓ પણ ઇચ્છતા હતા કે તેમના બાળકો સારી </a:t>
          </a:r>
          <a:r>
            <a:rPr lang="gu-IN" sz="2400" dirty="0" err="1">
              <a:solidFill>
                <a:schemeClr val="tx1"/>
              </a:solidFill>
              <a:ea typeface="Cambria" panose="02040503050406030204" pitchFamily="18" charset="0"/>
            </a:rPr>
            <a:t>શાળાઓમાં</a:t>
          </a:r>
          <a:r>
            <a:rPr lang="gu-IN" sz="2400" dirty="0">
              <a:solidFill>
                <a:schemeClr val="tx1"/>
              </a:solidFill>
              <a:ea typeface="Cambria" panose="02040503050406030204" pitchFamily="18" charset="0"/>
            </a:rPr>
            <a:t> જાય.</a:t>
          </a:r>
          <a:endParaRPr lang="en-CA" sz="2400" dirty="0">
            <a:solidFill>
              <a:schemeClr val="tx1"/>
            </a:solidFill>
            <a:ea typeface="Cambria" panose="02040503050406030204" pitchFamily="18" charset="0"/>
            <a:cs typeface="Cambria" panose="02040503050406030204" pitchFamily="18" charset="0"/>
          </a:endParaRPr>
        </a:p>
      </dgm:t>
    </dgm:pt>
    <dgm:pt modelId="{0B13F89F-641D-47F3-8A68-D665CF1A204E}" type="parTrans" cxnId="{B869C2AD-F16B-4CB1-9E5C-A07ADA707827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1CEABF4F-DF9D-479F-8558-53A9A090F09A}" type="sibTrans" cxnId="{B869C2AD-F16B-4CB1-9E5C-A07ADA707827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A7A73319-1689-4D97-B2E0-ED1F3B516EE8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ts val="2300"/>
            </a:lnSpc>
          </a:pPr>
          <a:r>
            <a:rPr lang="gu-IN" sz="2400" dirty="0">
              <a:solidFill>
                <a:schemeClr val="tx1"/>
              </a:solidFill>
              <a:effectLst/>
              <a:ea typeface="Cambria" panose="02040503050406030204" pitchFamily="18" charset="0"/>
            </a:rPr>
            <a:t>આ ચળવળથી </a:t>
          </a:r>
          <a:r>
            <a:rPr lang="gu-IN" sz="2400" dirty="0" err="1">
              <a:solidFill>
                <a:schemeClr val="tx1"/>
              </a:solidFill>
              <a:effectLst/>
              <a:ea typeface="Cambria" panose="02040503050406030204" pitchFamily="18" charset="0"/>
            </a:rPr>
            <a:t>આફ્રિકન</a:t>
          </a:r>
          <a:r>
            <a:rPr lang="gu-IN" sz="2400" dirty="0">
              <a:solidFill>
                <a:schemeClr val="tx1"/>
              </a:solidFill>
              <a:effectLst/>
              <a:ea typeface="Cambria" panose="02040503050406030204" pitchFamily="18" charset="0"/>
            </a:rPr>
            <a:t> અમેરિકનોની સ્થિતિમાં સુધારો થયો.</a:t>
          </a:r>
          <a:endParaRPr lang="en-IN" sz="2400" dirty="0">
            <a:solidFill>
              <a:schemeClr val="tx1"/>
            </a:solidFill>
            <a:effectLst/>
            <a:ea typeface="Cambria" panose="02040503050406030204" pitchFamily="18" charset="0"/>
            <a:cs typeface="Cambria" panose="02040503050406030204" pitchFamily="18" charset="0"/>
          </a:endParaRPr>
        </a:p>
      </dgm:t>
    </dgm:pt>
    <dgm:pt modelId="{853A6D7B-5D6C-4950-BA9E-D8F49ECFBDE7}" type="parTrans" cxnId="{72B13CC6-23FD-4A74-977E-B56318935688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3301F0EE-8A31-4182-897B-60417154042D}" type="sibTrans" cxnId="{72B13CC6-23FD-4A74-977E-B56318935688}">
      <dgm:prSet/>
      <dgm:spPr/>
      <dgm:t>
        <a:bodyPr/>
        <a:lstStyle/>
        <a:p>
          <a:pPr>
            <a:lnSpc>
              <a:spcPts val="2300"/>
            </a:lnSpc>
          </a:pPr>
          <a:endParaRPr lang="en-IN" sz="2400">
            <a:solidFill>
              <a:schemeClr val="tx1"/>
            </a:solidFill>
          </a:endParaRPr>
        </a:p>
      </dgm:t>
    </dgm:pt>
    <dgm:pt modelId="{98B3B93B-3A78-4EE2-B178-745FF777F059}" type="pres">
      <dgm:prSet presAssocID="{B1165CCD-1CE3-4171-B991-1E3C97EEFC1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9C24B90D-0409-4921-960D-545DFF2C6D5B}" type="pres">
      <dgm:prSet presAssocID="{B1165CCD-1CE3-4171-B991-1E3C97EEFC1F}" presName="Name1" presStyleCnt="0"/>
      <dgm:spPr/>
    </dgm:pt>
    <dgm:pt modelId="{4F02948F-F69E-4A8C-B5C7-E3773A62F9D5}" type="pres">
      <dgm:prSet presAssocID="{B1165CCD-1CE3-4171-B991-1E3C97EEFC1F}" presName="cycle" presStyleCnt="0"/>
      <dgm:spPr/>
    </dgm:pt>
    <dgm:pt modelId="{CBFE3638-9DAB-45A2-B80D-6D84F7BF7694}" type="pres">
      <dgm:prSet presAssocID="{B1165CCD-1CE3-4171-B991-1E3C97EEFC1F}" presName="srcNode" presStyleLbl="node1" presStyleIdx="0" presStyleCnt="5"/>
      <dgm:spPr/>
    </dgm:pt>
    <dgm:pt modelId="{4A8F4C1A-B239-4C9F-9C2C-3CBD9DC0BE21}" type="pres">
      <dgm:prSet presAssocID="{B1165CCD-1CE3-4171-B991-1E3C97EEFC1F}" presName="conn" presStyleLbl="parChTrans1D2" presStyleIdx="0" presStyleCnt="1"/>
      <dgm:spPr/>
      <dgm:t>
        <a:bodyPr/>
        <a:lstStyle/>
        <a:p>
          <a:endParaRPr lang="en-US"/>
        </a:p>
      </dgm:t>
    </dgm:pt>
    <dgm:pt modelId="{C7AE2A49-B70A-45F5-BE5E-E30B409C47B0}" type="pres">
      <dgm:prSet presAssocID="{B1165CCD-1CE3-4171-B991-1E3C97EEFC1F}" presName="extraNode" presStyleLbl="node1" presStyleIdx="0" presStyleCnt="5"/>
      <dgm:spPr/>
    </dgm:pt>
    <dgm:pt modelId="{682A1E53-2625-4F6A-9D9C-22AA1901D79D}" type="pres">
      <dgm:prSet presAssocID="{B1165CCD-1CE3-4171-B991-1E3C97EEFC1F}" presName="dstNode" presStyleLbl="node1" presStyleIdx="0" presStyleCnt="5"/>
      <dgm:spPr/>
    </dgm:pt>
    <dgm:pt modelId="{703C7968-74D0-4A1D-947D-DC2FE42FDE52}" type="pres">
      <dgm:prSet presAssocID="{6A465B25-0969-4036-8EDF-93776A82E95D}" presName="text_1" presStyleLbl="node1" presStyleIdx="0" presStyleCnt="5" custScaleY="1263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17BEC1-EE5A-4EDC-8E06-03BA2B2A50E6}" type="pres">
      <dgm:prSet presAssocID="{6A465B25-0969-4036-8EDF-93776A82E95D}" presName="accent_1" presStyleCnt="0"/>
      <dgm:spPr/>
    </dgm:pt>
    <dgm:pt modelId="{5245EF35-A3C6-4891-9776-D941B3269DF7}" type="pres">
      <dgm:prSet presAssocID="{6A465B25-0969-4036-8EDF-93776A82E95D}" presName="accentRepeatNode" presStyleLbl="solidFgAcc1" presStyleIdx="0" presStyleCnt="5"/>
      <dgm:spPr/>
    </dgm:pt>
    <dgm:pt modelId="{12EEBC46-4DFE-4BB1-A080-18F2CB6DD9EF}" type="pres">
      <dgm:prSet presAssocID="{69B9AE54-43DF-4891-A8A7-A6808F3AEE43}" presName="text_2" presStyleLbl="node1" presStyleIdx="1" presStyleCnt="5" custScaleY="107983" custLinFactNeighborY="-184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C7EDFA-04CC-46D2-B435-5077D226E935}" type="pres">
      <dgm:prSet presAssocID="{69B9AE54-43DF-4891-A8A7-A6808F3AEE43}" presName="accent_2" presStyleCnt="0"/>
      <dgm:spPr/>
    </dgm:pt>
    <dgm:pt modelId="{EF712CCC-11E8-4C6F-B3CA-2643198CB716}" type="pres">
      <dgm:prSet presAssocID="{69B9AE54-43DF-4891-A8A7-A6808F3AEE43}" presName="accentRepeatNode" presStyleLbl="solidFgAcc1" presStyleIdx="1" presStyleCnt="5" custLinFactNeighborY="-14784"/>
      <dgm:spPr/>
    </dgm:pt>
    <dgm:pt modelId="{C9C10719-8CD2-47CB-965D-01D9F4F13755}" type="pres">
      <dgm:prSet presAssocID="{C14BE824-0F9C-4556-99B3-350A7E473B40}" presName="text_3" presStyleLbl="node1" presStyleIdx="2" presStyleCnt="5" custScaleY="145389" custLinFactNeighborY="-194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E6BA88-9439-4A34-9B65-D6D85181213E}" type="pres">
      <dgm:prSet presAssocID="{C14BE824-0F9C-4556-99B3-350A7E473B40}" presName="accent_3" presStyleCnt="0"/>
      <dgm:spPr/>
    </dgm:pt>
    <dgm:pt modelId="{2FFCD3A2-836C-4CF0-9A1E-CCCEBF5E0582}" type="pres">
      <dgm:prSet presAssocID="{C14BE824-0F9C-4556-99B3-350A7E473B40}" presName="accentRepeatNode" presStyleLbl="solidFgAcc1" presStyleIdx="2" presStyleCnt="5" custLinFactNeighborY="-15801"/>
      <dgm:spPr/>
    </dgm:pt>
    <dgm:pt modelId="{7FAB799D-CAA5-4493-B8D7-A5990051D0A4}" type="pres">
      <dgm:prSet presAssocID="{12E94AB6-7832-479F-9E04-692A8CA324EF}" presName="text_4" presStyleLbl="node1" presStyleIdx="3" presStyleCnt="5" custScaleY="1275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54C8AA-DAA8-4E6B-863C-6B864309F272}" type="pres">
      <dgm:prSet presAssocID="{12E94AB6-7832-479F-9E04-692A8CA324EF}" presName="accent_4" presStyleCnt="0"/>
      <dgm:spPr/>
    </dgm:pt>
    <dgm:pt modelId="{50E8D44B-020F-4ACF-AF0F-D87A9332D7F4}" type="pres">
      <dgm:prSet presAssocID="{12E94AB6-7832-479F-9E04-692A8CA324EF}" presName="accentRepeatNode" presStyleLbl="solidFgAcc1" presStyleIdx="3" presStyleCnt="5" custLinFactNeighborY="12443"/>
      <dgm:spPr/>
    </dgm:pt>
    <dgm:pt modelId="{605F566E-4489-4FE0-83D4-0C22761CB652}" type="pres">
      <dgm:prSet presAssocID="{A7A73319-1689-4D97-B2E0-ED1F3B516EE8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E7DC06-47F5-4595-8D21-B4472D33FFA5}" type="pres">
      <dgm:prSet presAssocID="{A7A73319-1689-4D97-B2E0-ED1F3B516EE8}" presName="accent_5" presStyleCnt="0"/>
      <dgm:spPr/>
    </dgm:pt>
    <dgm:pt modelId="{C9C6DFF0-19DF-4E57-8588-A1AFD6C8D268}" type="pres">
      <dgm:prSet presAssocID="{A7A73319-1689-4D97-B2E0-ED1F3B516EE8}" presName="accentRepeatNode" presStyleLbl="solidFgAcc1" presStyleIdx="4" presStyleCnt="5" custLinFactNeighborY="15221"/>
      <dgm:spPr/>
    </dgm:pt>
  </dgm:ptLst>
  <dgm:cxnLst>
    <dgm:cxn modelId="{F0D1B140-2716-44E5-AE3A-BC8AC872875A}" type="presOf" srcId="{12E94AB6-7832-479F-9E04-692A8CA324EF}" destId="{7FAB799D-CAA5-4493-B8D7-A5990051D0A4}" srcOrd="0" destOrd="0" presId="urn:microsoft.com/office/officeart/2008/layout/VerticalCurvedList"/>
    <dgm:cxn modelId="{2C52A9F0-86C5-43AB-B152-881FC0E3B0E5}" srcId="{B1165CCD-1CE3-4171-B991-1E3C97EEFC1F}" destId="{69B9AE54-43DF-4891-A8A7-A6808F3AEE43}" srcOrd="1" destOrd="0" parTransId="{6C8E30A9-2F55-4D7D-BDE7-7E4D9FC2C942}" sibTransId="{28ED8C4A-53A3-44EB-9F59-A47F7F690F43}"/>
    <dgm:cxn modelId="{59CD7D55-2517-489D-AE01-D7208BE2AAD4}" type="presOf" srcId="{CF4CEF65-DCB8-446C-B25A-67F56E3EA6CD}" destId="{4A8F4C1A-B239-4C9F-9C2C-3CBD9DC0BE21}" srcOrd="0" destOrd="0" presId="urn:microsoft.com/office/officeart/2008/layout/VerticalCurvedList"/>
    <dgm:cxn modelId="{A61E298C-0311-4CB6-AA0A-75A9DB4ACCC7}" srcId="{B1165CCD-1CE3-4171-B991-1E3C97EEFC1F}" destId="{C14BE824-0F9C-4556-99B3-350A7E473B40}" srcOrd="2" destOrd="0" parTransId="{6104BF07-A7F2-447A-9B36-D095EDDE2D8A}" sibTransId="{53C3801E-2E14-4BFC-852B-6736137416B9}"/>
    <dgm:cxn modelId="{77020B3A-9EF6-49A3-A929-A2102F4EC2B9}" type="presOf" srcId="{69B9AE54-43DF-4891-A8A7-A6808F3AEE43}" destId="{12EEBC46-4DFE-4BB1-A080-18F2CB6DD9EF}" srcOrd="0" destOrd="0" presId="urn:microsoft.com/office/officeart/2008/layout/VerticalCurvedList"/>
    <dgm:cxn modelId="{4377F186-338A-4185-8C54-D95C88F4AE68}" type="presOf" srcId="{A7A73319-1689-4D97-B2E0-ED1F3B516EE8}" destId="{605F566E-4489-4FE0-83D4-0C22761CB652}" srcOrd="0" destOrd="0" presId="urn:microsoft.com/office/officeart/2008/layout/VerticalCurvedList"/>
    <dgm:cxn modelId="{B869C2AD-F16B-4CB1-9E5C-A07ADA707827}" srcId="{B1165CCD-1CE3-4171-B991-1E3C97EEFC1F}" destId="{12E94AB6-7832-479F-9E04-692A8CA324EF}" srcOrd="3" destOrd="0" parTransId="{0B13F89F-641D-47F3-8A68-D665CF1A204E}" sibTransId="{1CEABF4F-DF9D-479F-8558-53A9A090F09A}"/>
    <dgm:cxn modelId="{72B13CC6-23FD-4A74-977E-B56318935688}" srcId="{B1165CCD-1CE3-4171-B991-1E3C97EEFC1F}" destId="{A7A73319-1689-4D97-B2E0-ED1F3B516EE8}" srcOrd="4" destOrd="0" parTransId="{853A6D7B-5D6C-4950-BA9E-D8F49ECFBDE7}" sibTransId="{3301F0EE-8A31-4182-897B-60417154042D}"/>
    <dgm:cxn modelId="{1EAFF7CE-513D-4600-8F8F-6221AFE832F5}" type="presOf" srcId="{B1165CCD-1CE3-4171-B991-1E3C97EEFC1F}" destId="{98B3B93B-3A78-4EE2-B178-745FF777F059}" srcOrd="0" destOrd="0" presId="urn:microsoft.com/office/officeart/2008/layout/VerticalCurvedList"/>
    <dgm:cxn modelId="{9A569A8F-7E28-40B4-9492-B2EF74A1E88B}" type="presOf" srcId="{C14BE824-0F9C-4556-99B3-350A7E473B40}" destId="{C9C10719-8CD2-47CB-965D-01D9F4F13755}" srcOrd="0" destOrd="0" presId="urn:microsoft.com/office/officeart/2008/layout/VerticalCurvedList"/>
    <dgm:cxn modelId="{6FC253FE-40E2-4D3E-BD62-5FD0D9D837E6}" type="presOf" srcId="{6A465B25-0969-4036-8EDF-93776A82E95D}" destId="{703C7968-74D0-4A1D-947D-DC2FE42FDE52}" srcOrd="0" destOrd="0" presId="urn:microsoft.com/office/officeart/2008/layout/VerticalCurvedList"/>
    <dgm:cxn modelId="{0AE31BEE-A307-4876-969C-C9E21F6340DA}" srcId="{B1165CCD-1CE3-4171-B991-1E3C97EEFC1F}" destId="{6A465B25-0969-4036-8EDF-93776A82E95D}" srcOrd="0" destOrd="0" parTransId="{29E43F61-23A0-4877-B33B-3CED3D68DB32}" sibTransId="{CF4CEF65-DCB8-446C-B25A-67F56E3EA6CD}"/>
    <dgm:cxn modelId="{6E8AC37A-489F-4BC1-BB7D-1F15E2EFA6B3}" type="presParOf" srcId="{98B3B93B-3A78-4EE2-B178-745FF777F059}" destId="{9C24B90D-0409-4921-960D-545DFF2C6D5B}" srcOrd="0" destOrd="0" presId="urn:microsoft.com/office/officeart/2008/layout/VerticalCurvedList"/>
    <dgm:cxn modelId="{B7D61251-05A2-41BF-82A4-E8ADC8B074E1}" type="presParOf" srcId="{9C24B90D-0409-4921-960D-545DFF2C6D5B}" destId="{4F02948F-F69E-4A8C-B5C7-E3773A62F9D5}" srcOrd="0" destOrd="0" presId="urn:microsoft.com/office/officeart/2008/layout/VerticalCurvedList"/>
    <dgm:cxn modelId="{A527D38F-FA06-432A-9B0E-0FD7C50E8B19}" type="presParOf" srcId="{4F02948F-F69E-4A8C-B5C7-E3773A62F9D5}" destId="{CBFE3638-9DAB-45A2-B80D-6D84F7BF7694}" srcOrd="0" destOrd="0" presId="urn:microsoft.com/office/officeart/2008/layout/VerticalCurvedList"/>
    <dgm:cxn modelId="{D7834DF5-EC39-4670-A478-DFD3946AD189}" type="presParOf" srcId="{4F02948F-F69E-4A8C-B5C7-E3773A62F9D5}" destId="{4A8F4C1A-B239-4C9F-9C2C-3CBD9DC0BE21}" srcOrd="1" destOrd="0" presId="urn:microsoft.com/office/officeart/2008/layout/VerticalCurvedList"/>
    <dgm:cxn modelId="{4D8468B2-A74C-4D4C-A9D8-E50F898E8FB0}" type="presParOf" srcId="{4F02948F-F69E-4A8C-B5C7-E3773A62F9D5}" destId="{C7AE2A49-B70A-45F5-BE5E-E30B409C47B0}" srcOrd="2" destOrd="0" presId="urn:microsoft.com/office/officeart/2008/layout/VerticalCurvedList"/>
    <dgm:cxn modelId="{95227546-89EB-4B99-BB70-1C727CC181FB}" type="presParOf" srcId="{4F02948F-F69E-4A8C-B5C7-E3773A62F9D5}" destId="{682A1E53-2625-4F6A-9D9C-22AA1901D79D}" srcOrd="3" destOrd="0" presId="urn:microsoft.com/office/officeart/2008/layout/VerticalCurvedList"/>
    <dgm:cxn modelId="{0F0B5C3A-D965-4DB7-94FD-FE7493DB2B00}" type="presParOf" srcId="{9C24B90D-0409-4921-960D-545DFF2C6D5B}" destId="{703C7968-74D0-4A1D-947D-DC2FE42FDE52}" srcOrd="1" destOrd="0" presId="urn:microsoft.com/office/officeart/2008/layout/VerticalCurvedList"/>
    <dgm:cxn modelId="{79B5C052-0E15-4112-94CC-5894C455E48C}" type="presParOf" srcId="{9C24B90D-0409-4921-960D-545DFF2C6D5B}" destId="{0D17BEC1-EE5A-4EDC-8E06-03BA2B2A50E6}" srcOrd="2" destOrd="0" presId="urn:microsoft.com/office/officeart/2008/layout/VerticalCurvedList"/>
    <dgm:cxn modelId="{7AEF77F3-967F-4AE6-B356-47A0B643D257}" type="presParOf" srcId="{0D17BEC1-EE5A-4EDC-8E06-03BA2B2A50E6}" destId="{5245EF35-A3C6-4891-9776-D941B3269DF7}" srcOrd="0" destOrd="0" presId="urn:microsoft.com/office/officeart/2008/layout/VerticalCurvedList"/>
    <dgm:cxn modelId="{F5E6ACD6-9364-4623-9B34-F9C7851F9B91}" type="presParOf" srcId="{9C24B90D-0409-4921-960D-545DFF2C6D5B}" destId="{12EEBC46-4DFE-4BB1-A080-18F2CB6DD9EF}" srcOrd="3" destOrd="0" presId="urn:microsoft.com/office/officeart/2008/layout/VerticalCurvedList"/>
    <dgm:cxn modelId="{26314870-BC39-4346-B139-4969A6816588}" type="presParOf" srcId="{9C24B90D-0409-4921-960D-545DFF2C6D5B}" destId="{27C7EDFA-04CC-46D2-B435-5077D226E935}" srcOrd="4" destOrd="0" presId="urn:microsoft.com/office/officeart/2008/layout/VerticalCurvedList"/>
    <dgm:cxn modelId="{E68D3D92-0717-478A-B732-202C5E3A346E}" type="presParOf" srcId="{27C7EDFA-04CC-46D2-B435-5077D226E935}" destId="{EF712CCC-11E8-4C6F-B3CA-2643198CB716}" srcOrd="0" destOrd="0" presId="urn:microsoft.com/office/officeart/2008/layout/VerticalCurvedList"/>
    <dgm:cxn modelId="{8E8D3E00-CC4A-4F8A-B689-E8DCFF98BB76}" type="presParOf" srcId="{9C24B90D-0409-4921-960D-545DFF2C6D5B}" destId="{C9C10719-8CD2-47CB-965D-01D9F4F13755}" srcOrd="5" destOrd="0" presId="urn:microsoft.com/office/officeart/2008/layout/VerticalCurvedList"/>
    <dgm:cxn modelId="{D13BA7AB-FEE6-4A12-9406-C4F683B11286}" type="presParOf" srcId="{9C24B90D-0409-4921-960D-545DFF2C6D5B}" destId="{6BE6BA88-9439-4A34-9B65-D6D85181213E}" srcOrd="6" destOrd="0" presId="urn:microsoft.com/office/officeart/2008/layout/VerticalCurvedList"/>
    <dgm:cxn modelId="{606F8E9B-BE2C-4CEB-98C6-F2D8C108BA4D}" type="presParOf" srcId="{6BE6BA88-9439-4A34-9B65-D6D85181213E}" destId="{2FFCD3A2-836C-4CF0-9A1E-CCCEBF5E0582}" srcOrd="0" destOrd="0" presId="urn:microsoft.com/office/officeart/2008/layout/VerticalCurvedList"/>
    <dgm:cxn modelId="{57ADEB96-7933-4C5F-8384-4E1D18FA9731}" type="presParOf" srcId="{9C24B90D-0409-4921-960D-545DFF2C6D5B}" destId="{7FAB799D-CAA5-4493-B8D7-A5990051D0A4}" srcOrd="7" destOrd="0" presId="urn:microsoft.com/office/officeart/2008/layout/VerticalCurvedList"/>
    <dgm:cxn modelId="{B8974C39-9F0D-4AA7-B098-6263229DDACB}" type="presParOf" srcId="{9C24B90D-0409-4921-960D-545DFF2C6D5B}" destId="{7A54C8AA-DAA8-4E6B-863C-6B864309F272}" srcOrd="8" destOrd="0" presId="urn:microsoft.com/office/officeart/2008/layout/VerticalCurvedList"/>
    <dgm:cxn modelId="{1B325588-547F-441B-8485-A37FB061F62C}" type="presParOf" srcId="{7A54C8AA-DAA8-4E6B-863C-6B864309F272}" destId="{50E8D44B-020F-4ACF-AF0F-D87A9332D7F4}" srcOrd="0" destOrd="0" presId="urn:microsoft.com/office/officeart/2008/layout/VerticalCurvedList"/>
    <dgm:cxn modelId="{6E3671AC-1DB0-48E1-A1E5-DE5027CABC0C}" type="presParOf" srcId="{9C24B90D-0409-4921-960D-545DFF2C6D5B}" destId="{605F566E-4489-4FE0-83D4-0C22761CB652}" srcOrd="9" destOrd="0" presId="urn:microsoft.com/office/officeart/2008/layout/VerticalCurvedList"/>
    <dgm:cxn modelId="{F7CCF622-2B7B-4E12-AA0F-5D5D81DF78EE}" type="presParOf" srcId="{9C24B90D-0409-4921-960D-545DFF2C6D5B}" destId="{E1E7DC06-47F5-4595-8D21-B4472D33FFA5}" srcOrd="10" destOrd="0" presId="urn:microsoft.com/office/officeart/2008/layout/VerticalCurvedList"/>
    <dgm:cxn modelId="{5DCA83F2-2481-4420-968F-8D3B8629414D}" type="presParOf" srcId="{E1E7DC06-47F5-4595-8D21-B4472D33FFA5}" destId="{C9C6DFF0-19DF-4E57-8588-A1AFD6C8D26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BFA18B-92DA-4953-BDA5-6553CD734789}" type="doc">
      <dgm:prSet loTypeId="urn:microsoft.com/office/officeart/2005/8/layout/hProcess7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IN"/>
        </a:p>
      </dgm:t>
    </dgm:pt>
    <dgm:pt modelId="{BCBEF2F4-9B7B-445A-9DC2-E694BC840FB3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IN" sz="2400" dirty="0">
            <a:solidFill>
              <a:schemeClr val="tx1"/>
            </a:solidFill>
          </a:endParaRPr>
        </a:p>
      </dgm:t>
    </dgm:pt>
    <dgm:pt modelId="{5F851194-0897-4063-98D4-0D9FFAD2A29A}" type="parTrans" cxnId="{C490E3E9-0E3F-4018-8BB2-196972845164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32791FAB-0B33-4ABD-A322-F8DABC790FE6}" type="sibTrans" cxnId="{C490E3E9-0E3F-4018-8BB2-196972845164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0A1ECD0E-3185-4FCA-B02B-DED91B338B16}">
      <dgm:prSet phldrT="[Text]" custT="1"/>
      <dgm:spPr/>
      <dgm:t>
        <a:bodyPr/>
        <a:lstStyle/>
        <a:p>
          <a:pPr>
            <a:lnSpc>
              <a:spcPts val="2300"/>
            </a:lnSpc>
          </a:pPr>
          <a:r>
            <a:rPr lang="gu-IN" sz="2000" dirty="0">
              <a:solidFill>
                <a:schemeClr val="tx1"/>
              </a:solidFill>
              <a:cs typeface="+mn-cs"/>
            </a:rPr>
            <a:t>કાંતાને શંકા છે કે તે સમાન છે કે નહીં,</a:t>
          </a:r>
          <a:r>
            <a:rPr lang="en-GB" sz="2000" dirty="0">
              <a:solidFill>
                <a:schemeClr val="tx1"/>
              </a:solidFill>
              <a:cs typeface="+mn-cs"/>
            </a:rPr>
            <a:t> </a:t>
          </a:r>
          <a:endParaRPr lang="gu-IN" sz="2000" dirty="0">
            <a:solidFill>
              <a:schemeClr val="tx1"/>
            </a:solidFill>
            <a:cs typeface="+mn-cs"/>
          </a:endParaRPr>
        </a:p>
        <a:p>
          <a:pPr>
            <a:lnSpc>
              <a:spcPts val="2300"/>
            </a:lnSpc>
          </a:pPr>
          <a:r>
            <a:rPr lang="en-GB" sz="2000" dirty="0" err="1">
              <a:solidFill>
                <a:schemeClr val="tx1"/>
              </a:solidFill>
              <a:cs typeface="+mn-cs"/>
            </a:rPr>
            <a:t>કારણ</a:t>
          </a:r>
          <a:r>
            <a:rPr lang="en-GB" sz="2000" dirty="0">
              <a:solidFill>
                <a:schemeClr val="tx1"/>
              </a:solidFill>
              <a:cs typeface="+mn-cs"/>
            </a:rPr>
            <a:t> </a:t>
          </a:r>
          <a:r>
            <a:rPr lang="en-GB" sz="2000" dirty="0" err="1">
              <a:solidFill>
                <a:schemeClr val="tx1"/>
              </a:solidFill>
              <a:cs typeface="+mn-cs"/>
            </a:rPr>
            <a:t>કે</a:t>
          </a:r>
          <a:r>
            <a:rPr lang="gu-IN" sz="2000" dirty="0">
              <a:solidFill>
                <a:schemeClr val="tx1"/>
              </a:solidFill>
              <a:cs typeface="+mn-cs"/>
            </a:rPr>
            <a:t>:</a:t>
          </a:r>
          <a:endParaRPr lang="en-IN" sz="2000" dirty="0">
            <a:solidFill>
              <a:schemeClr val="tx1"/>
            </a:solidFill>
            <a:cs typeface="+mn-cs"/>
          </a:endParaRPr>
        </a:p>
      </dgm:t>
    </dgm:pt>
    <dgm:pt modelId="{9B63EDAD-60C7-4F92-BEB3-1D0963B4BF5A}" type="parTrans" cxnId="{658F09EF-140C-4F73-83FF-4437ACC6AD6E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6BE5F570-91D5-400F-98E9-C77815621AC9}" type="sibTrans" cxnId="{658F09EF-140C-4F73-83FF-4437ACC6AD6E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6D55C1BC-6CE9-43CB-BAD5-B8F4990BC599}">
      <dgm:prSet phldrT="[Text]" custT="1"/>
      <dgm:spPr/>
      <dgm:t>
        <a:bodyPr/>
        <a:lstStyle/>
        <a:p>
          <a:pPr>
            <a:lnSpc>
              <a:spcPts val="2400"/>
            </a:lnSpc>
          </a:pPr>
          <a:r>
            <a:rPr lang="gu-IN" sz="2000" dirty="0">
              <a:solidFill>
                <a:schemeClr val="tx1"/>
              </a:solidFill>
              <a:cs typeface="+mn-cs"/>
            </a:rPr>
            <a:t>એ એની બીમાર પુત્રી માટે રજા લેવા માટે ગભરાય છે, કારણ કે એને એવું લાગે છે કે એનો પગાર કદાચ કપાશે.</a:t>
          </a:r>
          <a:endParaRPr lang="en-IN" sz="2000" dirty="0">
            <a:solidFill>
              <a:schemeClr val="tx1"/>
            </a:solidFill>
            <a:cs typeface="+mn-cs"/>
          </a:endParaRPr>
        </a:p>
      </dgm:t>
    </dgm:pt>
    <dgm:pt modelId="{BF98AA36-126F-4E88-B741-D0288482D374}" type="parTrans" cxnId="{04E0A79A-01A9-4A77-B1BD-D420574BEDC2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8A1BE5B9-5DC4-497F-910B-4BAB75837604}" type="sibTrans" cxnId="{04E0A79A-01A9-4A77-B1BD-D420574BEDC2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C37339FE-3BBD-4CB4-9C44-C936DFBCEF6F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 anchor="ctr"/>
        <a:lstStyle/>
        <a:p>
          <a:r>
            <a:rPr lang="en-IN" sz="2400" dirty="0">
              <a:solidFill>
                <a:schemeClr val="tx1"/>
              </a:solidFill>
            </a:rPr>
            <a:t> </a:t>
          </a:r>
        </a:p>
      </dgm:t>
    </dgm:pt>
    <dgm:pt modelId="{D160FA80-2251-4385-9CCA-039EFB197AA8}" type="parTrans" cxnId="{4DC15F31-04CD-46F0-8EB9-755A57FD00E8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2CB07AF4-6B70-4611-BBE8-667A7679655E}" type="sibTrans" cxnId="{4DC15F31-04CD-46F0-8EB9-755A57FD00E8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24107310-0466-4F30-8D6E-526ED92868EE}">
      <dgm:prSet phldrT="[Text]" custT="1"/>
      <dgm:spPr/>
      <dgm:t>
        <a:bodyPr/>
        <a:lstStyle/>
        <a:p>
          <a:r>
            <a:rPr lang="en-GB" sz="2400" dirty="0" err="1">
              <a:solidFill>
                <a:schemeClr val="tx1"/>
              </a:solidFill>
              <a:latin typeface="+mj-lt"/>
            </a:rPr>
            <a:t>ગંદી</a:t>
          </a:r>
          <a:r>
            <a:rPr lang="en-GB" sz="2400" dirty="0">
              <a:solidFill>
                <a:schemeClr val="tx1"/>
              </a:solidFill>
              <a:latin typeface="+mj-lt"/>
            </a:rPr>
            <a:t> </a:t>
          </a:r>
          <a:r>
            <a:rPr lang="gu-IN" sz="2400" dirty="0">
              <a:solidFill>
                <a:schemeClr val="tx1"/>
              </a:solidFill>
              <a:latin typeface="+mj-lt"/>
            </a:rPr>
            <a:t>ઝૂંપડપટ્ટી</a:t>
          </a:r>
          <a:r>
            <a:rPr lang="en-GB" sz="2400" dirty="0" err="1">
              <a:solidFill>
                <a:schemeClr val="tx1"/>
              </a:solidFill>
              <a:latin typeface="+mj-lt"/>
            </a:rPr>
            <a:t>માં</a:t>
          </a:r>
          <a:r>
            <a:rPr lang="en-GB" sz="2400" dirty="0">
              <a:solidFill>
                <a:schemeClr val="tx1"/>
              </a:solidFill>
              <a:latin typeface="+mj-lt"/>
            </a:rPr>
            <a:t> </a:t>
          </a:r>
          <a:r>
            <a:rPr lang="en-GB" sz="2400" dirty="0" err="1">
              <a:solidFill>
                <a:schemeClr val="tx1"/>
              </a:solidFill>
              <a:latin typeface="+mj-lt"/>
            </a:rPr>
            <a:t>રહે</a:t>
          </a:r>
          <a:r>
            <a:rPr lang="en-GB" sz="2400" dirty="0">
              <a:solidFill>
                <a:schemeClr val="tx1"/>
              </a:solidFill>
              <a:latin typeface="+mj-lt"/>
            </a:rPr>
            <a:t> </a:t>
          </a:r>
          <a:r>
            <a:rPr lang="en-GB" sz="2400" dirty="0" err="1">
              <a:solidFill>
                <a:schemeClr val="tx1"/>
              </a:solidFill>
              <a:latin typeface="+mj-lt"/>
            </a:rPr>
            <a:t>છે</a:t>
          </a:r>
          <a:r>
            <a:rPr lang="en-GB" sz="2400" dirty="0">
              <a:solidFill>
                <a:schemeClr val="tx1"/>
              </a:solidFill>
              <a:latin typeface="+mj-lt"/>
            </a:rPr>
            <a:t>, </a:t>
          </a:r>
          <a:r>
            <a:rPr lang="en-GB" sz="2400" dirty="0" err="1">
              <a:solidFill>
                <a:schemeClr val="tx1"/>
              </a:solidFill>
              <a:latin typeface="+mj-lt"/>
            </a:rPr>
            <a:t>પણ</a:t>
          </a:r>
          <a:r>
            <a:rPr lang="en-GB" sz="2400" dirty="0">
              <a:solidFill>
                <a:schemeClr val="tx1"/>
              </a:solidFill>
              <a:latin typeface="+mj-lt"/>
            </a:rPr>
            <a:t> </a:t>
          </a:r>
          <a:r>
            <a:rPr lang="en-GB" sz="2400" dirty="0" err="1">
              <a:solidFill>
                <a:schemeClr val="tx1"/>
              </a:solidFill>
              <a:latin typeface="+mj-lt"/>
            </a:rPr>
            <a:t>બીજાના</a:t>
          </a:r>
          <a:r>
            <a:rPr lang="en-GB" sz="2400" dirty="0">
              <a:solidFill>
                <a:schemeClr val="tx1"/>
              </a:solidFill>
              <a:latin typeface="+mj-lt"/>
            </a:rPr>
            <a:t> </a:t>
          </a:r>
          <a:r>
            <a:rPr lang="en-GB" sz="2400" dirty="0" err="1">
              <a:solidFill>
                <a:schemeClr val="tx1"/>
              </a:solidFill>
              <a:latin typeface="+mj-lt"/>
            </a:rPr>
            <a:t>ઘર</a:t>
          </a:r>
          <a:r>
            <a:rPr lang="en-GB" sz="2400" dirty="0">
              <a:solidFill>
                <a:schemeClr val="tx1"/>
              </a:solidFill>
              <a:latin typeface="+mj-lt"/>
            </a:rPr>
            <a:t> </a:t>
          </a:r>
          <a:r>
            <a:rPr lang="en-GB" sz="2400" dirty="0" err="1">
              <a:solidFill>
                <a:schemeClr val="tx1"/>
              </a:solidFill>
              <a:latin typeface="+mj-lt"/>
            </a:rPr>
            <a:t>સાફ</a:t>
          </a:r>
          <a:r>
            <a:rPr lang="en-GB" sz="2400" dirty="0">
              <a:solidFill>
                <a:schemeClr val="tx1"/>
              </a:solidFill>
              <a:latin typeface="+mj-lt"/>
            </a:rPr>
            <a:t> </a:t>
          </a:r>
          <a:r>
            <a:rPr lang="en-GB" sz="2400" dirty="0" err="1">
              <a:solidFill>
                <a:schemeClr val="tx1"/>
              </a:solidFill>
              <a:latin typeface="+mj-lt"/>
            </a:rPr>
            <a:t>કરે</a:t>
          </a:r>
          <a:r>
            <a:rPr lang="en-GB" sz="2400" dirty="0">
              <a:solidFill>
                <a:schemeClr val="tx1"/>
              </a:solidFill>
              <a:latin typeface="+mj-lt"/>
            </a:rPr>
            <a:t> છે.</a:t>
          </a:r>
          <a:r>
            <a:rPr lang="en-GB" sz="2400" dirty="0">
              <a:solidFill>
                <a:schemeClr val="tx1"/>
              </a:solidFill>
            </a:rPr>
            <a:t> </a:t>
          </a:r>
          <a:endParaRPr lang="en-IN" sz="2400" dirty="0">
            <a:solidFill>
              <a:schemeClr val="tx1"/>
            </a:solidFill>
          </a:endParaRPr>
        </a:p>
      </dgm:t>
    </dgm:pt>
    <dgm:pt modelId="{5D8FEC4F-8D04-4E96-8D61-AF31629306EE}" type="parTrans" cxnId="{BBC61E18-6A2E-4123-B2E6-7CD357B3AE89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AC5EAD4D-63C0-4148-947A-BB8795721A24}" type="sibTrans" cxnId="{BBC61E18-6A2E-4123-B2E6-7CD357B3AE89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812B09BE-41C2-45E7-9EC9-1BAE86768480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IN" sz="2400" dirty="0">
              <a:solidFill>
                <a:schemeClr val="tx1"/>
              </a:solidFill>
            </a:rPr>
            <a:t> </a:t>
          </a:r>
        </a:p>
      </dgm:t>
    </dgm:pt>
    <dgm:pt modelId="{311C6C9B-D6FF-47FE-B6BD-3206D4110A0B}" type="parTrans" cxnId="{7F5AFB1A-FB2E-428B-9C22-C5C1D14FB7B1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DF088408-B2F1-4188-B9E1-898166FEA104}" type="sibTrans" cxnId="{7F5AFB1A-FB2E-428B-9C22-C5C1D14FB7B1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18ECEE47-60E6-473B-A1D9-E3EA74961B85}">
      <dgm:prSet phldrT="[Text]" custT="1"/>
      <dgm:spPr/>
      <dgm:t>
        <a:bodyPr/>
        <a:lstStyle/>
        <a:p>
          <a:r>
            <a:rPr lang="en-IN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પોતાની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બિમાર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દીકરી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સાથે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હોસ્પિટલમાં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લાંબી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કતારમાં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ઊભા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રહેવું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પડે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છે</a:t>
          </a:r>
          <a:r>
            <a:rPr lang="en-GB" sz="2400" dirty="0">
              <a:solidFill>
                <a:schemeClr val="tx1"/>
              </a:solidFill>
            </a:rPr>
            <a:t>.</a:t>
          </a:r>
          <a:endParaRPr lang="en-IN" sz="2400" dirty="0">
            <a:solidFill>
              <a:schemeClr val="tx1"/>
            </a:solidFill>
          </a:endParaRPr>
        </a:p>
      </dgm:t>
    </dgm:pt>
    <dgm:pt modelId="{CDC173DE-9000-495C-B0D6-4AB210F433BB}" type="parTrans" cxnId="{6944161B-1554-4CF8-B049-E4EE80919F0F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0A419336-9E59-420C-B5F4-687AD8CDA2F1}" type="sibTrans" cxnId="{6944161B-1554-4CF8-B049-E4EE80919F0F}">
      <dgm:prSet/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FC5CE50A-B8FB-428D-AB98-B7A017B93F89}" type="pres">
      <dgm:prSet presAssocID="{8FBFA18B-92DA-4953-BDA5-6553CD73478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36AAD65-38DE-4E91-8A2A-BB782AC78CD0}" type="pres">
      <dgm:prSet presAssocID="{BCBEF2F4-9B7B-445A-9DC2-E694BC840FB3}" presName="compositeNode" presStyleCnt="0">
        <dgm:presLayoutVars>
          <dgm:bulletEnabled val="1"/>
        </dgm:presLayoutVars>
      </dgm:prSet>
      <dgm:spPr/>
    </dgm:pt>
    <dgm:pt modelId="{2249FB0B-9A9C-40AA-B738-89F6F5271697}" type="pres">
      <dgm:prSet presAssocID="{BCBEF2F4-9B7B-445A-9DC2-E694BC840FB3}" presName="bgRect" presStyleLbl="node1" presStyleIdx="0" presStyleCnt="3" custLinFactNeighborX="-11603"/>
      <dgm:spPr/>
      <dgm:t>
        <a:bodyPr/>
        <a:lstStyle/>
        <a:p>
          <a:endParaRPr lang="en-US"/>
        </a:p>
      </dgm:t>
    </dgm:pt>
    <dgm:pt modelId="{D44DB3B2-A974-41B5-A248-3CDE6FCB6588}" type="pres">
      <dgm:prSet presAssocID="{BCBEF2F4-9B7B-445A-9DC2-E694BC840FB3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2F5812-D0D6-4BF6-9A1E-7D08217E6FAD}" type="pres">
      <dgm:prSet presAssocID="{BCBEF2F4-9B7B-445A-9DC2-E694BC840FB3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464686-60BF-4D9B-AC98-3B1B4959CDAA}" type="pres">
      <dgm:prSet presAssocID="{32791FAB-0B33-4ABD-A322-F8DABC790FE6}" presName="hSp" presStyleCnt="0"/>
      <dgm:spPr/>
    </dgm:pt>
    <dgm:pt modelId="{75714FC8-6133-41DC-9229-513D448A978D}" type="pres">
      <dgm:prSet presAssocID="{32791FAB-0B33-4ABD-A322-F8DABC790FE6}" presName="vProcSp" presStyleCnt="0"/>
      <dgm:spPr/>
    </dgm:pt>
    <dgm:pt modelId="{AB3200B6-D46C-4721-9159-6EDB067E5CC5}" type="pres">
      <dgm:prSet presAssocID="{32791FAB-0B33-4ABD-A322-F8DABC790FE6}" presName="vSp1" presStyleCnt="0"/>
      <dgm:spPr/>
    </dgm:pt>
    <dgm:pt modelId="{F5BDA8EC-923F-45EE-99CD-02E929FE6B94}" type="pres">
      <dgm:prSet presAssocID="{32791FAB-0B33-4ABD-A322-F8DABC790FE6}" presName="simulatedConn" presStyleLbl="solidFgAcc1" presStyleIdx="0" presStyleCnt="2"/>
      <dgm:spPr/>
    </dgm:pt>
    <dgm:pt modelId="{503B492F-FF13-42AD-A8A9-C802AF5B4BAF}" type="pres">
      <dgm:prSet presAssocID="{32791FAB-0B33-4ABD-A322-F8DABC790FE6}" presName="vSp2" presStyleCnt="0"/>
      <dgm:spPr/>
    </dgm:pt>
    <dgm:pt modelId="{5425BC55-40C3-47B1-9A1A-1DA7B0C66B58}" type="pres">
      <dgm:prSet presAssocID="{32791FAB-0B33-4ABD-A322-F8DABC790FE6}" presName="sibTrans" presStyleCnt="0"/>
      <dgm:spPr/>
    </dgm:pt>
    <dgm:pt modelId="{D6803C36-E6A8-4CC8-983B-829DE57EE099}" type="pres">
      <dgm:prSet presAssocID="{C37339FE-3BBD-4CB4-9C44-C936DFBCEF6F}" presName="compositeNode" presStyleCnt="0">
        <dgm:presLayoutVars>
          <dgm:bulletEnabled val="1"/>
        </dgm:presLayoutVars>
      </dgm:prSet>
      <dgm:spPr/>
    </dgm:pt>
    <dgm:pt modelId="{5CDC84C5-2259-4D0B-9B45-2488BD9CE989}" type="pres">
      <dgm:prSet presAssocID="{C37339FE-3BBD-4CB4-9C44-C936DFBCEF6F}" presName="bgRect" presStyleLbl="node1" presStyleIdx="1" presStyleCnt="3"/>
      <dgm:spPr/>
      <dgm:t>
        <a:bodyPr/>
        <a:lstStyle/>
        <a:p>
          <a:endParaRPr lang="en-US"/>
        </a:p>
      </dgm:t>
    </dgm:pt>
    <dgm:pt modelId="{F160A46A-6DEE-43C1-B051-A23254274DDF}" type="pres">
      <dgm:prSet presAssocID="{C37339FE-3BBD-4CB4-9C44-C936DFBCEF6F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8F273F-E89E-4D1C-94FE-F7DF3190BEA5}" type="pres">
      <dgm:prSet presAssocID="{C37339FE-3BBD-4CB4-9C44-C936DFBCEF6F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D6F493-0F53-422C-95EA-F71E1F611A6B}" type="pres">
      <dgm:prSet presAssocID="{2CB07AF4-6B70-4611-BBE8-667A7679655E}" presName="hSp" presStyleCnt="0"/>
      <dgm:spPr/>
    </dgm:pt>
    <dgm:pt modelId="{79A2AD11-0CA3-44DF-8BFA-97040F97E156}" type="pres">
      <dgm:prSet presAssocID="{2CB07AF4-6B70-4611-BBE8-667A7679655E}" presName="vProcSp" presStyleCnt="0"/>
      <dgm:spPr/>
    </dgm:pt>
    <dgm:pt modelId="{7E2AD259-0E44-46C3-B24E-FF5B70C5E1B2}" type="pres">
      <dgm:prSet presAssocID="{2CB07AF4-6B70-4611-BBE8-667A7679655E}" presName="vSp1" presStyleCnt="0"/>
      <dgm:spPr/>
    </dgm:pt>
    <dgm:pt modelId="{F852C1C5-5B83-4C2E-936F-7B2C35E54E66}" type="pres">
      <dgm:prSet presAssocID="{2CB07AF4-6B70-4611-BBE8-667A7679655E}" presName="simulatedConn" presStyleLbl="solidFgAcc1" presStyleIdx="1" presStyleCnt="2"/>
      <dgm:spPr/>
    </dgm:pt>
    <dgm:pt modelId="{5F9FEDB1-5E30-4D02-AE06-7521A219CC06}" type="pres">
      <dgm:prSet presAssocID="{2CB07AF4-6B70-4611-BBE8-667A7679655E}" presName="vSp2" presStyleCnt="0"/>
      <dgm:spPr/>
    </dgm:pt>
    <dgm:pt modelId="{D585ACE4-5D47-4F76-9E33-605E8B1EF759}" type="pres">
      <dgm:prSet presAssocID="{2CB07AF4-6B70-4611-BBE8-667A7679655E}" presName="sibTrans" presStyleCnt="0"/>
      <dgm:spPr/>
    </dgm:pt>
    <dgm:pt modelId="{9D9090C1-632E-4101-AA48-AEA0C51F9120}" type="pres">
      <dgm:prSet presAssocID="{812B09BE-41C2-45E7-9EC9-1BAE86768480}" presName="compositeNode" presStyleCnt="0">
        <dgm:presLayoutVars>
          <dgm:bulletEnabled val="1"/>
        </dgm:presLayoutVars>
      </dgm:prSet>
      <dgm:spPr/>
    </dgm:pt>
    <dgm:pt modelId="{420D2998-F3FB-4E78-B28A-C67049E23291}" type="pres">
      <dgm:prSet presAssocID="{812B09BE-41C2-45E7-9EC9-1BAE86768480}" presName="bgRect" presStyleLbl="node1" presStyleIdx="2" presStyleCnt="3"/>
      <dgm:spPr/>
      <dgm:t>
        <a:bodyPr/>
        <a:lstStyle/>
        <a:p>
          <a:endParaRPr lang="en-US"/>
        </a:p>
      </dgm:t>
    </dgm:pt>
    <dgm:pt modelId="{9567DEE5-8869-49FA-A4C8-6AFED93A823D}" type="pres">
      <dgm:prSet presAssocID="{812B09BE-41C2-45E7-9EC9-1BAE86768480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78108E-E270-4547-99B3-5898DDE1FD85}" type="pres">
      <dgm:prSet presAssocID="{812B09BE-41C2-45E7-9EC9-1BAE86768480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C31FDD-6597-4235-99C6-E97CC114799B}" type="presOf" srcId="{24107310-0466-4F30-8D6E-526ED92868EE}" destId="{CB8F273F-E89E-4D1C-94FE-F7DF3190BEA5}" srcOrd="0" destOrd="0" presId="urn:microsoft.com/office/officeart/2005/8/layout/hProcess7#1"/>
    <dgm:cxn modelId="{40D1F65F-073A-4B05-AE45-6917DD5B94EF}" type="presOf" srcId="{18ECEE47-60E6-473B-A1D9-E3EA74961B85}" destId="{5278108E-E270-4547-99B3-5898DDE1FD85}" srcOrd="0" destOrd="0" presId="urn:microsoft.com/office/officeart/2005/8/layout/hProcess7#1"/>
    <dgm:cxn modelId="{C43D5A9D-B732-4A8F-BBEF-C2A25D38639C}" type="presOf" srcId="{6D55C1BC-6CE9-43CB-BAD5-B8F4990BC599}" destId="{932F5812-D0D6-4BF6-9A1E-7D08217E6FAD}" srcOrd="0" destOrd="1" presId="urn:microsoft.com/office/officeart/2005/8/layout/hProcess7#1"/>
    <dgm:cxn modelId="{4DC15F31-04CD-46F0-8EB9-755A57FD00E8}" srcId="{8FBFA18B-92DA-4953-BDA5-6553CD734789}" destId="{C37339FE-3BBD-4CB4-9C44-C936DFBCEF6F}" srcOrd="1" destOrd="0" parTransId="{D160FA80-2251-4385-9CCA-039EFB197AA8}" sibTransId="{2CB07AF4-6B70-4611-BBE8-667A7679655E}"/>
    <dgm:cxn modelId="{658F09EF-140C-4F73-83FF-4437ACC6AD6E}" srcId="{BCBEF2F4-9B7B-445A-9DC2-E694BC840FB3}" destId="{0A1ECD0E-3185-4FCA-B02B-DED91B338B16}" srcOrd="0" destOrd="0" parTransId="{9B63EDAD-60C7-4F92-BEB3-1D0963B4BF5A}" sibTransId="{6BE5F570-91D5-400F-98E9-C77815621AC9}"/>
    <dgm:cxn modelId="{CA98CDEA-2654-47C0-A47C-B7EC82D2F144}" type="presOf" srcId="{8FBFA18B-92DA-4953-BDA5-6553CD734789}" destId="{FC5CE50A-B8FB-428D-AB98-B7A017B93F89}" srcOrd="0" destOrd="0" presId="urn:microsoft.com/office/officeart/2005/8/layout/hProcess7#1"/>
    <dgm:cxn modelId="{F339AC92-231A-4F1D-A5C3-A84A599567E1}" type="presOf" srcId="{C37339FE-3BBD-4CB4-9C44-C936DFBCEF6F}" destId="{F160A46A-6DEE-43C1-B051-A23254274DDF}" srcOrd="1" destOrd="0" presId="urn:microsoft.com/office/officeart/2005/8/layout/hProcess7#1"/>
    <dgm:cxn modelId="{ADB66C1A-8397-4C63-A241-CC2E7DD70716}" type="presOf" srcId="{812B09BE-41C2-45E7-9EC9-1BAE86768480}" destId="{420D2998-F3FB-4E78-B28A-C67049E23291}" srcOrd="0" destOrd="0" presId="urn:microsoft.com/office/officeart/2005/8/layout/hProcess7#1"/>
    <dgm:cxn modelId="{04E0A79A-01A9-4A77-B1BD-D420574BEDC2}" srcId="{BCBEF2F4-9B7B-445A-9DC2-E694BC840FB3}" destId="{6D55C1BC-6CE9-43CB-BAD5-B8F4990BC599}" srcOrd="1" destOrd="0" parTransId="{BF98AA36-126F-4E88-B741-D0288482D374}" sibTransId="{8A1BE5B9-5DC4-497F-910B-4BAB75837604}"/>
    <dgm:cxn modelId="{10EC50A5-4A74-4462-B96F-DF3155587AC2}" type="presOf" srcId="{0A1ECD0E-3185-4FCA-B02B-DED91B338B16}" destId="{932F5812-D0D6-4BF6-9A1E-7D08217E6FAD}" srcOrd="0" destOrd="0" presId="urn:microsoft.com/office/officeart/2005/8/layout/hProcess7#1"/>
    <dgm:cxn modelId="{C98F0AEC-DD4A-48F3-94D4-BD1CB32D2D3F}" type="presOf" srcId="{812B09BE-41C2-45E7-9EC9-1BAE86768480}" destId="{9567DEE5-8869-49FA-A4C8-6AFED93A823D}" srcOrd="1" destOrd="0" presId="urn:microsoft.com/office/officeart/2005/8/layout/hProcess7#1"/>
    <dgm:cxn modelId="{FE744E16-034E-4911-AE0C-01A57E46C1C9}" type="presOf" srcId="{BCBEF2F4-9B7B-445A-9DC2-E694BC840FB3}" destId="{2249FB0B-9A9C-40AA-B738-89F6F5271697}" srcOrd="0" destOrd="0" presId="urn:microsoft.com/office/officeart/2005/8/layout/hProcess7#1"/>
    <dgm:cxn modelId="{26BEF3AB-5BF7-433B-8315-D6E82044C833}" type="presOf" srcId="{C37339FE-3BBD-4CB4-9C44-C936DFBCEF6F}" destId="{5CDC84C5-2259-4D0B-9B45-2488BD9CE989}" srcOrd="0" destOrd="0" presId="urn:microsoft.com/office/officeart/2005/8/layout/hProcess7#1"/>
    <dgm:cxn modelId="{6272BC17-15D1-4B60-9C2A-9BD7E0B3B128}" type="presOf" srcId="{BCBEF2F4-9B7B-445A-9DC2-E694BC840FB3}" destId="{D44DB3B2-A974-41B5-A248-3CDE6FCB6588}" srcOrd="1" destOrd="0" presId="urn:microsoft.com/office/officeart/2005/8/layout/hProcess7#1"/>
    <dgm:cxn modelId="{C490E3E9-0E3F-4018-8BB2-196972845164}" srcId="{8FBFA18B-92DA-4953-BDA5-6553CD734789}" destId="{BCBEF2F4-9B7B-445A-9DC2-E694BC840FB3}" srcOrd="0" destOrd="0" parTransId="{5F851194-0897-4063-98D4-0D9FFAD2A29A}" sibTransId="{32791FAB-0B33-4ABD-A322-F8DABC790FE6}"/>
    <dgm:cxn modelId="{BBC61E18-6A2E-4123-B2E6-7CD357B3AE89}" srcId="{C37339FE-3BBD-4CB4-9C44-C936DFBCEF6F}" destId="{24107310-0466-4F30-8D6E-526ED92868EE}" srcOrd="0" destOrd="0" parTransId="{5D8FEC4F-8D04-4E96-8D61-AF31629306EE}" sibTransId="{AC5EAD4D-63C0-4148-947A-BB8795721A24}"/>
    <dgm:cxn modelId="{6944161B-1554-4CF8-B049-E4EE80919F0F}" srcId="{812B09BE-41C2-45E7-9EC9-1BAE86768480}" destId="{18ECEE47-60E6-473B-A1D9-E3EA74961B85}" srcOrd="0" destOrd="0" parTransId="{CDC173DE-9000-495C-B0D6-4AB210F433BB}" sibTransId="{0A419336-9E59-420C-B5F4-687AD8CDA2F1}"/>
    <dgm:cxn modelId="{7F5AFB1A-FB2E-428B-9C22-C5C1D14FB7B1}" srcId="{8FBFA18B-92DA-4953-BDA5-6553CD734789}" destId="{812B09BE-41C2-45E7-9EC9-1BAE86768480}" srcOrd="2" destOrd="0" parTransId="{311C6C9B-D6FF-47FE-B6BD-3206D4110A0B}" sibTransId="{DF088408-B2F1-4188-B9E1-898166FEA104}"/>
    <dgm:cxn modelId="{8EF724DD-CF0A-4550-9430-354B95629518}" type="presParOf" srcId="{FC5CE50A-B8FB-428D-AB98-B7A017B93F89}" destId="{C36AAD65-38DE-4E91-8A2A-BB782AC78CD0}" srcOrd="0" destOrd="0" presId="urn:microsoft.com/office/officeart/2005/8/layout/hProcess7#1"/>
    <dgm:cxn modelId="{14E17DD6-16BD-4128-AB27-43D6DE472C3D}" type="presParOf" srcId="{C36AAD65-38DE-4E91-8A2A-BB782AC78CD0}" destId="{2249FB0B-9A9C-40AA-B738-89F6F5271697}" srcOrd="0" destOrd="0" presId="urn:microsoft.com/office/officeart/2005/8/layout/hProcess7#1"/>
    <dgm:cxn modelId="{2E13ACD9-3CA9-4DDC-89BD-B41C90913014}" type="presParOf" srcId="{C36AAD65-38DE-4E91-8A2A-BB782AC78CD0}" destId="{D44DB3B2-A974-41B5-A248-3CDE6FCB6588}" srcOrd="1" destOrd="0" presId="urn:microsoft.com/office/officeart/2005/8/layout/hProcess7#1"/>
    <dgm:cxn modelId="{2058CDAE-800F-4D9D-A5DF-050284BE882A}" type="presParOf" srcId="{C36AAD65-38DE-4E91-8A2A-BB782AC78CD0}" destId="{932F5812-D0D6-4BF6-9A1E-7D08217E6FAD}" srcOrd="2" destOrd="0" presId="urn:microsoft.com/office/officeart/2005/8/layout/hProcess7#1"/>
    <dgm:cxn modelId="{E2EB37E1-0A2A-486A-8F8E-F5AA96B8E0DF}" type="presParOf" srcId="{FC5CE50A-B8FB-428D-AB98-B7A017B93F89}" destId="{35464686-60BF-4D9B-AC98-3B1B4959CDAA}" srcOrd="1" destOrd="0" presId="urn:microsoft.com/office/officeart/2005/8/layout/hProcess7#1"/>
    <dgm:cxn modelId="{6B39BF3E-B9DC-4FA4-8C85-8D7D58273A27}" type="presParOf" srcId="{FC5CE50A-B8FB-428D-AB98-B7A017B93F89}" destId="{75714FC8-6133-41DC-9229-513D448A978D}" srcOrd="2" destOrd="0" presId="urn:microsoft.com/office/officeart/2005/8/layout/hProcess7#1"/>
    <dgm:cxn modelId="{06C33B78-205A-49AB-8503-85C7E74F64CC}" type="presParOf" srcId="{75714FC8-6133-41DC-9229-513D448A978D}" destId="{AB3200B6-D46C-4721-9159-6EDB067E5CC5}" srcOrd="0" destOrd="0" presId="urn:microsoft.com/office/officeart/2005/8/layout/hProcess7#1"/>
    <dgm:cxn modelId="{C3CBE9B5-5DAB-450E-A409-C619509AE117}" type="presParOf" srcId="{75714FC8-6133-41DC-9229-513D448A978D}" destId="{F5BDA8EC-923F-45EE-99CD-02E929FE6B94}" srcOrd="1" destOrd="0" presId="urn:microsoft.com/office/officeart/2005/8/layout/hProcess7#1"/>
    <dgm:cxn modelId="{5BAD1BEA-1A8A-4328-B111-9D65396E7BD3}" type="presParOf" srcId="{75714FC8-6133-41DC-9229-513D448A978D}" destId="{503B492F-FF13-42AD-A8A9-C802AF5B4BAF}" srcOrd="2" destOrd="0" presId="urn:microsoft.com/office/officeart/2005/8/layout/hProcess7#1"/>
    <dgm:cxn modelId="{B04C2507-9A76-4008-A196-8771A71D82D7}" type="presParOf" srcId="{FC5CE50A-B8FB-428D-AB98-B7A017B93F89}" destId="{5425BC55-40C3-47B1-9A1A-1DA7B0C66B58}" srcOrd="3" destOrd="0" presId="urn:microsoft.com/office/officeart/2005/8/layout/hProcess7#1"/>
    <dgm:cxn modelId="{5F28BF9C-5BFC-4F22-90A4-808CF0A07BC9}" type="presParOf" srcId="{FC5CE50A-B8FB-428D-AB98-B7A017B93F89}" destId="{D6803C36-E6A8-4CC8-983B-829DE57EE099}" srcOrd="4" destOrd="0" presId="urn:microsoft.com/office/officeart/2005/8/layout/hProcess7#1"/>
    <dgm:cxn modelId="{2464B6FF-9AF6-44EF-B5DA-71B721F2267D}" type="presParOf" srcId="{D6803C36-E6A8-4CC8-983B-829DE57EE099}" destId="{5CDC84C5-2259-4D0B-9B45-2488BD9CE989}" srcOrd="0" destOrd="0" presId="urn:microsoft.com/office/officeart/2005/8/layout/hProcess7#1"/>
    <dgm:cxn modelId="{C4B067FA-CD17-41D4-BB43-3AB312AF15B8}" type="presParOf" srcId="{D6803C36-E6A8-4CC8-983B-829DE57EE099}" destId="{F160A46A-6DEE-43C1-B051-A23254274DDF}" srcOrd="1" destOrd="0" presId="urn:microsoft.com/office/officeart/2005/8/layout/hProcess7#1"/>
    <dgm:cxn modelId="{D9DCC716-8738-4BFB-B5FE-50EDCD2FC01E}" type="presParOf" srcId="{D6803C36-E6A8-4CC8-983B-829DE57EE099}" destId="{CB8F273F-E89E-4D1C-94FE-F7DF3190BEA5}" srcOrd="2" destOrd="0" presId="urn:microsoft.com/office/officeart/2005/8/layout/hProcess7#1"/>
    <dgm:cxn modelId="{9DDEAF96-3D70-4A85-9CAA-5714A3075447}" type="presParOf" srcId="{FC5CE50A-B8FB-428D-AB98-B7A017B93F89}" destId="{E9D6F493-0F53-422C-95EA-F71E1F611A6B}" srcOrd="5" destOrd="0" presId="urn:microsoft.com/office/officeart/2005/8/layout/hProcess7#1"/>
    <dgm:cxn modelId="{114CDD7E-22E4-4005-A34B-DB937574B3DD}" type="presParOf" srcId="{FC5CE50A-B8FB-428D-AB98-B7A017B93F89}" destId="{79A2AD11-0CA3-44DF-8BFA-97040F97E156}" srcOrd="6" destOrd="0" presId="urn:microsoft.com/office/officeart/2005/8/layout/hProcess7#1"/>
    <dgm:cxn modelId="{4D4C0240-50AA-4339-B976-46439B3E2A0D}" type="presParOf" srcId="{79A2AD11-0CA3-44DF-8BFA-97040F97E156}" destId="{7E2AD259-0E44-46C3-B24E-FF5B70C5E1B2}" srcOrd="0" destOrd="0" presId="urn:microsoft.com/office/officeart/2005/8/layout/hProcess7#1"/>
    <dgm:cxn modelId="{C10E236B-ADC5-4848-9B23-63F37A1D783C}" type="presParOf" srcId="{79A2AD11-0CA3-44DF-8BFA-97040F97E156}" destId="{F852C1C5-5B83-4C2E-936F-7B2C35E54E66}" srcOrd="1" destOrd="0" presId="urn:microsoft.com/office/officeart/2005/8/layout/hProcess7#1"/>
    <dgm:cxn modelId="{C1A626CF-8A31-4613-99D1-D9E4EBD55F94}" type="presParOf" srcId="{79A2AD11-0CA3-44DF-8BFA-97040F97E156}" destId="{5F9FEDB1-5E30-4D02-AE06-7521A219CC06}" srcOrd="2" destOrd="0" presId="urn:microsoft.com/office/officeart/2005/8/layout/hProcess7#1"/>
    <dgm:cxn modelId="{56F6FAF0-A51C-4F08-8590-DB955B3FE750}" type="presParOf" srcId="{FC5CE50A-B8FB-428D-AB98-B7A017B93F89}" destId="{D585ACE4-5D47-4F76-9E33-605E8B1EF759}" srcOrd="7" destOrd="0" presId="urn:microsoft.com/office/officeart/2005/8/layout/hProcess7#1"/>
    <dgm:cxn modelId="{228A3B75-4786-4F88-BC3C-871F99FC9141}" type="presParOf" srcId="{FC5CE50A-B8FB-428D-AB98-B7A017B93F89}" destId="{9D9090C1-632E-4101-AA48-AEA0C51F9120}" srcOrd="8" destOrd="0" presId="urn:microsoft.com/office/officeart/2005/8/layout/hProcess7#1"/>
    <dgm:cxn modelId="{FD3A0A5F-3E01-46C8-A7E1-7A632A7F9605}" type="presParOf" srcId="{9D9090C1-632E-4101-AA48-AEA0C51F9120}" destId="{420D2998-F3FB-4E78-B28A-C67049E23291}" srcOrd="0" destOrd="0" presId="urn:microsoft.com/office/officeart/2005/8/layout/hProcess7#1"/>
    <dgm:cxn modelId="{5495FDF9-9771-4333-BD7D-59290512B82D}" type="presParOf" srcId="{9D9090C1-632E-4101-AA48-AEA0C51F9120}" destId="{9567DEE5-8869-49FA-A4C8-6AFED93A823D}" srcOrd="1" destOrd="0" presId="urn:microsoft.com/office/officeart/2005/8/layout/hProcess7#1"/>
    <dgm:cxn modelId="{621C0724-EAF1-43D7-A2B7-3C823AB84182}" type="presParOf" srcId="{9D9090C1-632E-4101-AA48-AEA0C51F9120}" destId="{5278108E-E270-4547-99B3-5898DDE1FD85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DB089B-23EA-46AB-BB67-C912F48F4499}" type="doc">
      <dgm:prSet loTypeId="urn:microsoft.com/office/officeart/2008/layout/PictureStrips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n-IN"/>
        </a:p>
      </dgm:t>
    </dgm:pt>
    <dgm:pt modelId="{19E4072B-AB09-4FB9-B849-6FFFDF54CDCA}">
      <dgm:prSet phldrT="[Text]" custT="1"/>
      <dgm:spPr/>
      <dgm:t>
        <a:bodyPr/>
        <a:lstStyle/>
        <a:p>
          <a:r>
            <a:rPr lang="gu-IN" sz="2300" dirty="0"/>
            <a:t>લોકશાહી: સમાનતા પર આધારિત, કારણ કે તે </a:t>
          </a:r>
          <a:r>
            <a:rPr lang="gu-IN" sz="2300" dirty="0" err="1"/>
            <a:t>લોકોના</a:t>
          </a:r>
          <a:r>
            <a:rPr lang="gu-IN" sz="2300" dirty="0"/>
            <a:t> </a:t>
          </a:r>
          <a:r>
            <a:rPr lang="gu-IN" sz="2300" dirty="0" err="1"/>
            <a:t>પ્રતિનિધિઓ</a:t>
          </a:r>
          <a:r>
            <a:rPr lang="gu-IN" sz="2300" dirty="0"/>
            <a:t> દ્વારા </a:t>
          </a:r>
          <a:r>
            <a:rPr lang="gu-IN" sz="2300" dirty="0" err="1"/>
            <a:t>ચલાવવામાં</a:t>
          </a:r>
          <a:r>
            <a:rPr lang="gu-IN" sz="2300" dirty="0"/>
            <a:t> આવે છે.</a:t>
          </a:r>
          <a:endParaRPr lang="en-IN" sz="2300" dirty="0"/>
        </a:p>
      </dgm:t>
    </dgm:pt>
    <dgm:pt modelId="{18DF9A6B-8961-495D-8DBE-5CAB46E93554}" type="parTrans" cxnId="{41870A2C-F8CF-4126-8C66-4B3AB8042F87}">
      <dgm:prSet/>
      <dgm:spPr/>
      <dgm:t>
        <a:bodyPr/>
        <a:lstStyle/>
        <a:p>
          <a:endParaRPr lang="en-IN"/>
        </a:p>
      </dgm:t>
    </dgm:pt>
    <dgm:pt modelId="{0D46D2EA-17CA-47F9-9B47-725168945CB8}" type="sibTrans" cxnId="{41870A2C-F8CF-4126-8C66-4B3AB8042F87}">
      <dgm:prSet/>
      <dgm:spPr/>
      <dgm:t>
        <a:bodyPr/>
        <a:lstStyle/>
        <a:p>
          <a:endParaRPr lang="en-IN"/>
        </a:p>
      </dgm:t>
    </dgm:pt>
    <dgm:pt modelId="{40409056-62AB-4360-A5A0-81E5D12B8747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gu-IN" sz="2400" dirty="0"/>
            <a:t>દરેક </a:t>
          </a:r>
          <a:r>
            <a:rPr lang="gu-IN" sz="2400" dirty="0" err="1"/>
            <a:t>નાગરિકને</a:t>
          </a:r>
          <a:r>
            <a:rPr lang="gu-IN" sz="2400" dirty="0"/>
            <a:t> સમાન રાજકીય </a:t>
          </a:r>
          <a:r>
            <a:rPr lang="gu-IN" sz="2400" dirty="0" err="1"/>
            <a:t>અધિકારો</a:t>
          </a:r>
          <a:r>
            <a:rPr lang="gu-IN" sz="2400" dirty="0"/>
            <a:t> (મતદાનનો અધિકાર) છે.</a:t>
          </a:r>
          <a:endParaRPr lang="en-IN" sz="2400" dirty="0"/>
        </a:p>
      </dgm:t>
    </dgm:pt>
    <dgm:pt modelId="{4B82EB0E-7237-4C43-9075-4791C74A8B54}" type="parTrans" cxnId="{BED5E8E4-B609-45E1-8ED4-697D2B884746}">
      <dgm:prSet/>
      <dgm:spPr/>
      <dgm:t>
        <a:bodyPr/>
        <a:lstStyle/>
        <a:p>
          <a:endParaRPr lang="en-IN"/>
        </a:p>
      </dgm:t>
    </dgm:pt>
    <dgm:pt modelId="{507ADAF5-2CC9-4927-92EC-5868601C353B}" type="sibTrans" cxnId="{BED5E8E4-B609-45E1-8ED4-697D2B884746}">
      <dgm:prSet/>
      <dgm:spPr/>
      <dgm:t>
        <a:bodyPr/>
        <a:lstStyle/>
        <a:p>
          <a:endParaRPr lang="en-IN"/>
        </a:p>
      </dgm:t>
    </dgm:pt>
    <dgm:pt modelId="{D7885573-BA68-4556-83CF-55182DFE850A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gu-IN" sz="2400" dirty="0"/>
            <a:t>આમ, સાર્વત્રિક પુખ્ત મતાધિકાર લોકશાહીની પૂર્વશરત છે.</a:t>
          </a:r>
          <a:endParaRPr lang="en-IN" sz="2400" dirty="0"/>
        </a:p>
      </dgm:t>
    </dgm:pt>
    <dgm:pt modelId="{2C229FDA-EE4D-44DD-B8E1-21344DC76B97}" type="parTrans" cxnId="{25AEECC8-72BA-4DD3-B651-2951D47C24A3}">
      <dgm:prSet/>
      <dgm:spPr/>
      <dgm:t>
        <a:bodyPr/>
        <a:lstStyle/>
        <a:p>
          <a:endParaRPr lang="en-IN"/>
        </a:p>
      </dgm:t>
    </dgm:pt>
    <dgm:pt modelId="{587EF2FC-1271-4F12-8277-D8FCA4BC9DB2}" type="sibTrans" cxnId="{25AEECC8-72BA-4DD3-B651-2951D47C24A3}">
      <dgm:prSet/>
      <dgm:spPr/>
      <dgm:t>
        <a:bodyPr/>
        <a:lstStyle/>
        <a:p>
          <a:endParaRPr lang="en-IN"/>
        </a:p>
      </dgm:t>
    </dgm:pt>
    <dgm:pt modelId="{11D7A4E9-1390-453A-98E0-2A6B79F87BE7}" type="pres">
      <dgm:prSet presAssocID="{1ADB089B-23EA-46AB-BB67-C912F48F449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E0C871-425F-4FCF-B5F6-07B4E4798A67}" type="pres">
      <dgm:prSet presAssocID="{19E4072B-AB09-4FB9-B849-6FFFDF54CDCA}" presName="composite" presStyleCnt="0"/>
      <dgm:spPr/>
    </dgm:pt>
    <dgm:pt modelId="{0F12F45A-75D4-456D-8955-22F45DCC4114}" type="pres">
      <dgm:prSet presAssocID="{19E4072B-AB09-4FB9-B849-6FFFDF54CDCA}" presName="rect1" presStyleLbl="trAlignAcc1" presStyleIdx="0" presStyleCnt="3" custScaleY="1432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B65166-3299-4A4B-8B29-669E1A81C334}" type="pres">
      <dgm:prSet presAssocID="{19E4072B-AB09-4FB9-B849-6FFFDF54CDCA}" presName="rect2" presStyleLbl="fgImgPlace1" presStyleIdx="0" presStyleCnt="3"/>
      <dgm:spPr>
        <a:solidFill>
          <a:schemeClr val="accent3">
            <a:lumMod val="60000"/>
            <a:lumOff val="40000"/>
          </a:schemeClr>
        </a:solidFill>
      </dgm:spPr>
    </dgm:pt>
    <dgm:pt modelId="{AD371356-B746-4834-96F4-7814C6303BC6}" type="pres">
      <dgm:prSet presAssocID="{0D46D2EA-17CA-47F9-9B47-725168945CB8}" presName="sibTrans" presStyleCnt="0"/>
      <dgm:spPr/>
    </dgm:pt>
    <dgm:pt modelId="{948B890E-ACDA-40AE-821A-822DD542C623}" type="pres">
      <dgm:prSet presAssocID="{40409056-62AB-4360-A5A0-81E5D12B8747}" presName="composite" presStyleCnt="0"/>
      <dgm:spPr/>
    </dgm:pt>
    <dgm:pt modelId="{A38BEB3B-DDB4-4E20-A88E-C61C6BCCB0A0}" type="pres">
      <dgm:prSet presAssocID="{40409056-62AB-4360-A5A0-81E5D12B8747}" presName="rect1" presStyleLbl="trAlignAcc1" presStyleIdx="1" presStyleCnt="3" custScaleY="1525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F61F97-742F-4DE9-9F5C-B0170BABCEBA}" type="pres">
      <dgm:prSet presAssocID="{40409056-62AB-4360-A5A0-81E5D12B8747}" presName="rect2" presStyleLbl="fgImgPlace1" presStyleIdx="1" presStyleCnt="3"/>
      <dgm:spPr>
        <a:solidFill>
          <a:schemeClr val="accent2">
            <a:lumMod val="60000"/>
            <a:lumOff val="40000"/>
          </a:schemeClr>
        </a:solidFill>
      </dgm:spPr>
    </dgm:pt>
    <dgm:pt modelId="{2C0C59F2-0FA8-4B91-B5A5-A1E9852562DE}" type="pres">
      <dgm:prSet presAssocID="{507ADAF5-2CC9-4927-92EC-5868601C353B}" presName="sibTrans" presStyleCnt="0"/>
      <dgm:spPr/>
    </dgm:pt>
    <dgm:pt modelId="{D103BB19-725F-463F-8266-3DCCFF4A48EC}" type="pres">
      <dgm:prSet presAssocID="{D7885573-BA68-4556-83CF-55182DFE850A}" presName="composite" presStyleCnt="0"/>
      <dgm:spPr/>
    </dgm:pt>
    <dgm:pt modelId="{C5AFA229-0264-4BEB-8F60-67E147562E2E}" type="pres">
      <dgm:prSet presAssocID="{D7885573-BA68-4556-83CF-55182DFE850A}" presName="rect1" presStyleLbl="trAlignAcc1" presStyleIdx="2" presStyleCnt="3" custScaleY="1304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BBC0DF-425D-412D-9A67-12AADA40458D}" type="pres">
      <dgm:prSet presAssocID="{D7885573-BA68-4556-83CF-55182DFE850A}" presName="rect2" presStyleLbl="fgImgPlace1" presStyleIdx="2" presStyleCnt="3"/>
      <dgm:spPr>
        <a:solidFill>
          <a:schemeClr val="tx2">
            <a:lumMod val="40000"/>
            <a:lumOff val="60000"/>
          </a:schemeClr>
        </a:solidFill>
      </dgm:spPr>
    </dgm:pt>
  </dgm:ptLst>
  <dgm:cxnLst>
    <dgm:cxn modelId="{25AEECC8-72BA-4DD3-B651-2951D47C24A3}" srcId="{1ADB089B-23EA-46AB-BB67-C912F48F4499}" destId="{D7885573-BA68-4556-83CF-55182DFE850A}" srcOrd="2" destOrd="0" parTransId="{2C229FDA-EE4D-44DD-B8E1-21344DC76B97}" sibTransId="{587EF2FC-1271-4F12-8277-D8FCA4BC9DB2}"/>
    <dgm:cxn modelId="{41870A2C-F8CF-4126-8C66-4B3AB8042F87}" srcId="{1ADB089B-23EA-46AB-BB67-C912F48F4499}" destId="{19E4072B-AB09-4FB9-B849-6FFFDF54CDCA}" srcOrd="0" destOrd="0" parTransId="{18DF9A6B-8961-495D-8DBE-5CAB46E93554}" sibTransId="{0D46D2EA-17CA-47F9-9B47-725168945CB8}"/>
    <dgm:cxn modelId="{2A7195F3-5DAB-40AD-9F95-621E582A139D}" type="presOf" srcId="{1ADB089B-23EA-46AB-BB67-C912F48F4499}" destId="{11D7A4E9-1390-453A-98E0-2A6B79F87BE7}" srcOrd="0" destOrd="0" presId="urn:microsoft.com/office/officeart/2008/layout/PictureStrips"/>
    <dgm:cxn modelId="{BED5E8E4-B609-45E1-8ED4-697D2B884746}" srcId="{1ADB089B-23EA-46AB-BB67-C912F48F4499}" destId="{40409056-62AB-4360-A5A0-81E5D12B8747}" srcOrd="1" destOrd="0" parTransId="{4B82EB0E-7237-4C43-9075-4791C74A8B54}" sibTransId="{507ADAF5-2CC9-4927-92EC-5868601C353B}"/>
    <dgm:cxn modelId="{89D1C1B4-3878-43F9-8A87-39ADB5F2244B}" type="presOf" srcId="{D7885573-BA68-4556-83CF-55182DFE850A}" destId="{C5AFA229-0264-4BEB-8F60-67E147562E2E}" srcOrd="0" destOrd="0" presId="urn:microsoft.com/office/officeart/2008/layout/PictureStrips"/>
    <dgm:cxn modelId="{EC514629-CAA4-4BBB-AF79-5FE864C57043}" type="presOf" srcId="{40409056-62AB-4360-A5A0-81E5D12B8747}" destId="{A38BEB3B-DDB4-4E20-A88E-C61C6BCCB0A0}" srcOrd="0" destOrd="0" presId="urn:microsoft.com/office/officeart/2008/layout/PictureStrips"/>
    <dgm:cxn modelId="{3A83AFC9-4FB4-4633-B33D-E647A41524DD}" type="presOf" srcId="{19E4072B-AB09-4FB9-B849-6FFFDF54CDCA}" destId="{0F12F45A-75D4-456D-8955-22F45DCC4114}" srcOrd="0" destOrd="0" presId="urn:microsoft.com/office/officeart/2008/layout/PictureStrips"/>
    <dgm:cxn modelId="{97F0751A-9B5B-4BF6-A23D-D4BF7F77E858}" type="presParOf" srcId="{11D7A4E9-1390-453A-98E0-2A6B79F87BE7}" destId="{39E0C871-425F-4FCF-B5F6-07B4E4798A67}" srcOrd="0" destOrd="0" presId="urn:microsoft.com/office/officeart/2008/layout/PictureStrips"/>
    <dgm:cxn modelId="{A579E78A-2CC0-4DB3-A1C1-BDD85F647374}" type="presParOf" srcId="{39E0C871-425F-4FCF-B5F6-07B4E4798A67}" destId="{0F12F45A-75D4-456D-8955-22F45DCC4114}" srcOrd="0" destOrd="0" presId="urn:microsoft.com/office/officeart/2008/layout/PictureStrips"/>
    <dgm:cxn modelId="{46D5FAA9-9B31-42C3-97B3-B317E76DE5D7}" type="presParOf" srcId="{39E0C871-425F-4FCF-B5F6-07B4E4798A67}" destId="{29B65166-3299-4A4B-8B29-669E1A81C334}" srcOrd="1" destOrd="0" presId="urn:microsoft.com/office/officeart/2008/layout/PictureStrips"/>
    <dgm:cxn modelId="{62D5CDE6-082F-4306-94C2-A22C11B36177}" type="presParOf" srcId="{11D7A4E9-1390-453A-98E0-2A6B79F87BE7}" destId="{AD371356-B746-4834-96F4-7814C6303BC6}" srcOrd="1" destOrd="0" presId="urn:microsoft.com/office/officeart/2008/layout/PictureStrips"/>
    <dgm:cxn modelId="{65B83125-66D7-4E44-9937-03664D3CB9B4}" type="presParOf" srcId="{11D7A4E9-1390-453A-98E0-2A6B79F87BE7}" destId="{948B890E-ACDA-40AE-821A-822DD542C623}" srcOrd="2" destOrd="0" presId="urn:microsoft.com/office/officeart/2008/layout/PictureStrips"/>
    <dgm:cxn modelId="{4301E16D-7877-4A73-BB2A-23E616CCB1E0}" type="presParOf" srcId="{948B890E-ACDA-40AE-821A-822DD542C623}" destId="{A38BEB3B-DDB4-4E20-A88E-C61C6BCCB0A0}" srcOrd="0" destOrd="0" presId="urn:microsoft.com/office/officeart/2008/layout/PictureStrips"/>
    <dgm:cxn modelId="{6522A40E-6F79-429B-8F29-BBCA47D84E2C}" type="presParOf" srcId="{948B890E-ACDA-40AE-821A-822DD542C623}" destId="{4BF61F97-742F-4DE9-9F5C-B0170BABCEBA}" srcOrd="1" destOrd="0" presId="urn:microsoft.com/office/officeart/2008/layout/PictureStrips"/>
    <dgm:cxn modelId="{01851933-FB80-4EDA-AEFA-64FAD02BE455}" type="presParOf" srcId="{11D7A4E9-1390-453A-98E0-2A6B79F87BE7}" destId="{2C0C59F2-0FA8-4B91-B5A5-A1E9852562DE}" srcOrd="3" destOrd="0" presId="urn:microsoft.com/office/officeart/2008/layout/PictureStrips"/>
    <dgm:cxn modelId="{DD195D4D-832F-483E-BA15-E2CF82AA6B71}" type="presParOf" srcId="{11D7A4E9-1390-453A-98E0-2A6B79F87BE7}" destId="{D103BB19-725F-463F-8266-3DCCFF4A48EC}" srcOrd="4" destOrd="0" presId="urn:microsoft.com/office/officeart/2008/layout/PictureStrips"/>
    <dgm:cxn modelId="{7D256EAF-8C16-45E5-B436-61756BC51B83}" type="presParOf" srcId="{D103BB19-725F-463F-8266-3DCCFF4A48EC}" destId="{C5AFA229-0264-4BEB-8F60-67E147562E2E}" srcOrd="0" destOrd="0" presId="urn:microsoft.com/office/officeart/2008/layout/PictureStrips"/>
    <dgm:cxn modelId="{91C8AE99-D689-47AB-9C4C-D50406902982}" type="presParOf" srcId="{D103BB19-725F-463F-8266-3DCCFF4A48EC}" destId="{BBBBC0DF-425D-412D-9A67-12AADA40458D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881604-C5E3-4EF4-84D7-B1E8F352B4F1}" type="doc">
      <dgm:prSet loTypeId="urn:diagrams.loki3.com/Bracket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A79C2A73-4369-4FE2-9FD7-0AF667DEA8E4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GB" sz="2400" dirty="0" err="1"/>
            <a:t>કલમ</a:t>
          </a:r>
          <a:r>
            <a:rPr lang="en-GB" sz="2400" dirty="0"/>
            <a:t>  ૧૫</a:t>
          </a:r>
          <a:endParaRPr lang="en-IN" sz="2400" dirty="0"/>
        </a:p>
      </dgm:t>
    </dgm:pt>
    <dgm:pt modelId="{B14576F0-7705-4225-BACB-CB909A2357A0}" type="parTrans" cxnId="{196B1EC5-0E67-4DE8-BEEB-351EE106384E}">
      <dgm:prSet/>
      <dgm:spPr/>
      <dgm:t>
        <a:bodyPr/>
        <a:lstStyle/>
        <a:p>
          <a:pPr>
            <a:lnSpc>
              <a:spcPct val="150000"/>
            </a:lnSpc>
          </a:pPr>
          <a:endParaRPr lang="en-IN" sz="2400"/>
        </a:p>
      </dgm:t>
    </dgm:pt>
    <dgm:pt modelId="{A17CC3F3-DB4F-404A-9D71-64A25554D3F2}" type="sibTrans" cxnId="{196B1EC5-0E67-4DE8-BEEB-351EE106384E}">
      <dgm:prSet/>
      <dgm:spPr/>
      <dgm:t>
        <a:bodyPr/>
        <a:lstStyle/>
        <a:p>
          <a:pPr>
            <a:lnSpc>
              <a:spcPct val="150000"/>
            </a:lnSpc>
          </a:pPr>
          <a:endParaRPr lang="en-IN" sz="2400"/>
        </a:p>
      </dgm:t>
    </dgm:pt>
    <dgm:pt modelId="{3F9C849B-CB37-42A2-A4FC-68C0A1424FD9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gu-IN" sz="2400" dirty="0"/>
            <a:t>બધા જાહેર સૂવિધાઓ – કૂવા, ટાંકી, રસ્તા વગેરેનો ઉપયોગ કરી શકે છે.</a:t>
          </a:r>
          <a:endParaRPr lang="en-IN" sz="2400" dirty="0"/>
        </a:p>
      </dgm:t>
    </dgm:pt>
    <dgm:pt modelId="{612EFD9D-5194-426B-BC4E-5B2E47994CA1}" type="parTrans" cxnId="{1F25BAD2-F6D9-4C8C-A545-7F880379D883}">
      <dgm:prSet/>
      <dgm:spPr/>
      <dgm:t>
        <a:bodyPr/>
        <a:lstStyle/>
        <a:p>
          <a:pPr>
            <a:lnSpc>
              <a:spcPct val="150000"/>
            </a:lnSpc>
          </a:pPr>
          <a:endParaRPr lang="en-IN" sz="2400"/>
        </a:p>
      </dgm:t>
    </dgm:pt>
    <dgm:pt modelId="{FC82E37B-8CC3-4391-A2E3-593A427C8D2C}" type="sibTrans" cxnId="{1F25BAD2-F6D9-4C8C-A545-7F880379D883}">
      <dgm:prSet/>
      <dgm:spPr/>
      <dgm:t>
        <a:bodyPr/>
        <a:lstStyle/>
        <a:p>
          <a:pPr>
            <a:lnSpc>
              <a:spcPct val="150000"/>
            </a:lnSpc>
          </a:pPr>
          <a:endParaRPr lang="en-IN" sz="2400"/>
        </a:p>
      </dgm:t>
    </dgm:pt>
    <dgm:pt modelId="{06AC93E1-ED14-4D8C-852C-72B43C4ED923}">
      <dgm:prSet phldrT="[Text]" custT="1"/>
      <dgm:spPr/>
      <dgm:t>
        <a:bodyPr/>
        <a:lstStyle/>
        <a:p>
          <a:pPr>
            <a:lnSpc>
              <a:spcPct val="150000"/>
            </a:lnSpc>
          </a:pPr>
          <a:endParaRPr lang="en-IN" sz="2400" dirty="0"/>
        </a:p>
      </dgm:t>
    </dgm:pt>
    <dgm:pt modelId="{10DB777E-1514-421A-9EA9-B8ECCD44EB5C}" type="parTrans" cxnId="{27419E43-4777-4FA3-B84C-72AFD5052969}">
      <dgm:prSet/>
      <dgm:spPr/>
      <dgm:t>
        <a:bodyPr/>
        <a:lstStyle/>
        <a:p>
          <a:pPr>
            <a:lnSpc>
              <a:spcPct val="150000"/>
            </a:lnSpc>
          </a:pPr>
          <a:endParaRPr lang="en-IN" sz="2400"/>
        </a:p>
      </dgm:t>
    </dgm:pt>
    <dgm:pt modelId="{237B7746-9629-4B4C-963C-3B63486E28EB}" type="sibTrans" cxnId="{27419E43-4777-4FA3-B84C-72AFD5052969}">
      <dgm:prSet/>
      <dgm:spPr/>
      <dgm:t>
        <a:bodyPr/>
        <a:lstStyle/>
        <a:p>
          <a:pPr>
            <a:lnSpc>
              <a:spcPct val="150000"/>
            </a:lnSpc>
          </a:pPr>
          <a:endParaRPr lang="en-IN" sz="2400"/>
        </a:p>
      </dgm:t>
    </dgm:pt>
    <dgm:pt modelId="{AFED4EAA-940F-4D51-BBC1-3A026B3EAD8D}">
      <dgm:prSet phldrT="[Text]" custT="1"/>
      <dgm:spPr/>
      <dgm:t>
        <a:bodyPr/>
        <a:lstStyle/>
        <a:p>
          <a:pPr>
            <a:lnSpc>
              <a:spcPct val="150000"/>
            </a:lnSpc>
          </a:pPr>
          <a:r>
            <a:rPr lang="en-GB" sz="2400" dirty="0" err="1"/>
            <a:t>અસમાનતાને</a:t>
          </a:r>
          <a:r>
            <a:rPr lang="en-GB" sz="2400" dirty="0"/>
            <a:t> </a:t>
          </a:r>
          <a:r>
            <a:rPr lang="en-GB" sz="2400" dirty="0" err="1"/>
            <a:t>સંબોધિત</a:t>
          </a:r>
          <a:r>
            <a:rPr lang="en-GB" sz="2400" dirty="0"/>
            <a:t> </a:t>
          </a:r>
          <a:r>
            <a:rPr lang="en-GB" sz="2400" dirty="0" err="1"/>
            <a:t>કરે</a:t>
          </a:r>
          <a:r>
            <a:rPr lang="en-GB" sz="2400" dirty="0"/>
            <a:t> છે </a:t>
          </a:r>
          <a:endParaRPr lang="en-IN" sz="2400" dirty="0"/>
        </a:p>
      </dgm:t>
    </dgm:pt>
    <dgm:pt modelId="{25ED2A48-C3ED-457B-9BD2-5550AA93A6A5}" type="sibTrans" cxnId="{DFA3D025-53CC-4DD5-86A4-BF25660EEEE9}">
      <dgm:prSet/>
      <dgm:spPr/>
      <dgm:t>
        <a:bodyPr/>
        <a:lstStyle/>
        <a:p>
          <a:pPr>
            <a:lnSpc>
              <a:spcPct val="150000"/>
            </a:lnSpc>
          </a:pPr>
          <a:endParaRPr lang="en-IN" sz="2400"/>
        </a:p>
      </dgm:t>
    </dgm:pt>
    <dgm:pt modelId="{0F691830-80F7-40A9-9EFC-903FCF14592E}" type="parTrans" cxnId="{DFA3D025-53CC-4DD5-86A4-BF25660EEEE9}">
      <dgm:prSet/>
      <dgm:spPr/>
      <dgm:t>
        <a:bodyPr/>
        <a:lstStyle/>
        <a:p>
          <a:pPr>
            <a:lnSpc>
              <a:spcPct val="150000"/>
            </a:lnSpc>
          </a:pPr>
          <a:endParaRPr lang="en-IN" sz="2400"/>
        </a:p>
      </dgm:t>
    </dgm:pt>
    <dgm:pt modelId="{74238661-7DF5-874D-B470-5E5DAC5B93EE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gu-IN" sz="2400" dirty="0"/>
            <a:t>બધા દુકાનો, હોટલ, રેસ્ટોરન્ટ અને જાહેર મનોરંજનના સ્થળોની મુલાકાત લઈ શકે છે.</a:t>
          </a:r>
          <a:endParaRPr lang="en-US" sz="2400" dirty="0"/>
        </a:p>
      </dgm:t>
    </dgm:pt>
    <dgm:pt modelId="{22F96372-FFB1-8A45-A86A-94AD6A08AE3D}" type="parTrans" cxnId="{65DFA77D-BC46-B241-B57E-AB4CC288B399}">
      <dgm:prSet/>
      <dgm:spPr/>
      <dgm:t>
        <a:bodyPr/>
        <a:lstStyle/>
        <a:p>
          <a:pPr>
            <a:lnSpc>
              <a:spcPct val="150000"/>
            </a:lnSpc>
          </a:pPr>
          <a:endParaRPr lang="en-US"/>
        </a:p>
      </dgm:t>
    </dgm:pt>
    <dgm:pt modelId="{5BCFA64B-80E5-8246-9869-3324955D4774}" type="sibTrans" cxnId="{65DFA77D-BC46-B241-B57E-AB4CC288B399}">
      <dgm:prSet/>
      <dgm:spPr/>
      <dgm:t>
        <a:bodyPr/>
        <a:lstStyle/>
        <a:p>
          <a:pPr>
            <a:lnSpc>
              <a:spcPct val="150000"/>
            </a:lnSpc>
          </a:pPr>
          <a:endParaRPr lang="en-US"/>
        </a:p>
      </dgm:t>
    </dgm:pt>
    <dgm:pt modelId="{CCE1E7A3-08CB-46F0-AEFD-A0EB02869D81}" type="pres">
      <dgm:prSet presAssocID="{A6881604-C5E3-4EF4-84D7-B1E8F352B4F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EF765B-D4C0-4F9F-AB69-1A0B1FCE96B7}" type="pres">
      <dgm:prSet presAssocID="{A79C2A73-4369-4FE2-9FD7-0AF667DEA8E4}" presName="linNode" presStyleCnt="0"/>
      <dgm:spPr/>
    </dgm:pt>
    <dgm:pt modelId="{17ED4D60-A12F-4638-8920-DB316E8743DD}" type="pres">
      <dgm:prSet presAssocID="{A79C2A73-4369-4FE2-9FD7-0AF667DEA8E4}" presName="parTx" presStyleLbl="revTx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273990-D6EC-4AC3-B81C-C381750513A9}" type="pres">
      <dgm:prSet presAssocID="{A79C2A73-4369-4FE2-9FD7-0AF667DEA8E4}" presName="bracket" presStyleLbl="parChTrans1D1" presStyleIdx="0" presStyleCnt="2"/>
      <dgm:spPr/>
    </dgm:pt>
    <dgm:pt modelId="{5A86EE9C-E7F3-48DD-9A33-67FBAF80DD3B}" type="pres">
      <dgm:prSet presAssocID="{A79C2A73-4369-4FE2-9FD7-0AF667DEA8E4}" presName="spH" presStyleCnt="0"/>
      <dgm:spPr/>
    </dgm:pt>
    <dgm:pt modelId="{745EBB6A-2F96-4C09-B400-A501D114EA5E}" type="pres">
      <dgm:prSet presAssocID="{A79C2A73-4369-4FE2-9FD7-0AF667DEA8E4}" presName="des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3B27A0-F4A2-4A17-B2F0-C94699C014D6}" type="pres">
      <dgm:prSet presAssocID="{A17CC3F3-DB4F-404A-9D71-64A25554D3F2}" presName="spV" presStyleCnt="0"/>
      <dgm:spPr/>
    </dgm:pt>
    <dgm:pt modelId="{8D088AD1-A2A0-4C0F-9E44-5C4A3ADC81C1}" type="pres">
      <dgm:prSet presAssocID="{AFED4EAA-940F-4D51-BBC1-3A026B3EAD8D}" presName="linNode" presStyleCnt="0"/>
      <dgm:spPr/>
    </dgm:pt>
    <dgm:pt modelId="{E554287D-6F66-41B2-97AD-7FF980B296C5}" type="pres">
      <dgm:prSet presAssocID="{AFED4EAA-940F-4D51-BBC1-3A026B3EAD8D}" presName="parTx" presStyleLbl="revTx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123469-B8B7-48AD-86D4-7E10867953EA}" type="pres">
      <dgm:prSet presAssocID="{AFED4EAA-940F-4D51-BBC1-3A026B3EAD8D}" presName="bracket" presStyleLbl="parChTrans1D1" presStyleIdx="1" presStyleCnt="2"/>
      <dgm:spPr/>
    </dgm:pt>
    <dgm:pt modelId="{3A71E516-0510-494C-8C83-625238C8EE95}" type="pres">
      <dgm:prSet presAssocID="{AFED4EAA-940F-4D51-BBC1-3A026B3EAD8D}" presName="spH" presStyleCnt="0"/>
      <dgm:spPr/>
    </dgm:pt>
    <dgm:pt modelId="{FA777110-FF27-4303-A490-949DE344C7A0}" type="pres">
      <dgm:prSet presAssocID="{AFED4EAA-940F-4D51-BBC1-3A026B3EAD8D}" presName="des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DFA77D-BC46-B241-B57E-AB4CC288B399}" srcId="{AFED4EAA-940F-4D51-BBC1-3A026B3EAD8D}" destId="{74238661-7DF5-874D-B470-5E5DAC5B93EE}" srcOrd="1" destOrd="0" parTransId="{22F96372-FFB1-8A45-A86A-94AD6A08AE3D}" sibTransId="{5BCFA64B-80E5-8246-9869-3324955D4774}"/>
    <dgm:cxn modelId="{03F6440C-9EB9-4966-969A-49742B0808A5}" type="presOf" srcId="{3F9C849B-CB37-42A2-A4FC-68C0A1424FD9}" destId="{745EBB6A-2F96-4C09-B400-A501D114EA5E}" srcOrd="0" destOrd="0" presId="urn:diagrams.loki3.com/BracketList"/>
    <dgm:cxn modelId="{1F25BAD2-F6D9-4C8C-A545-7F880379D883}" srcId="{A79C2A73-4369-4FE2-9FD7-0AF667DEA8E4}" destId="{3F9C849B-CB37-42A2-A4FC-68C0A1424FD9}" srcOrd="0" destOrd="0" parTransId="{612EFD9D-5194-426B-BC4E-5B2E47994CA1}" sibTransId="{FC82E37B-8CC3-4391-A2E3-593A427C8D2C}"/>
    <dgm:cxn modelId="{4D84F0FB-CEAE-4D6D-B336-10BEA9D8120E}" type="presOf" srcId="{A6881604-C5E3-4EF4-84D7-B1E8F352B4F1}" destId="{CCE1E7A3-08CB-46F0-AEFD-A0EB02869D81}" srcOrd="0" destOrd="0" presId="urn:diagrams.loki3.com/BracketList"/>
    <dgm:cxn modelId="{C1783FC5-F427-443B-B426-1F6323E61B45}" type="presOf" srcId="{AFED4EAA-940F-4D51-BBC1-3A026B3EAD8D}" destId="{E554287D-6F66-41B2-97AD-7FF980B296C5}" srcOrd="0" destOrd="0" presId="urn:diagrams.loki3.com/BracketList"/>
    <dgm:cxn modelId="{DFA3D025-53CC-4DD5-86A4-BF25660EEEE9}" srcId="{A6881604-C5E3-4EF4-84D7-B1E8F352B4F1}" destId="{AFED4EAA-940F-4D51-BBC1-3A026B3EAD8D}" srcOrd="1" destOrd="0" parTransId="{0F691830-80F7-40A9-9EFC-903FCF14592E}" sibTransId="{25ED2A48-C3ED-457B-9BD2-5550AA93A6A5}"/>
    <dgm:cxn modelId="{7AA514E5-8D4D-4261-8DE5-1A13155C852B}" type="presOf" srcId="{74238661-7DF5-874D-B470-5E5DAC5B93EE}" destId="{FA777110-FF27-4303-A490-949DE344C7A0}" srcOrd="0" destOrd="1" presId="urn:diagrams.loki3.com/BracketList"/>
    <dgm:cxn modelId="{B2D743B0-DCCD-40B7-9A90-4E9D9B5F3DE3}" type="presOf" srcId="{06AC93E1-ED14-4D8C-852C-72B43C4ED923}" destId="{FA777110-FF27-4303-A490-949DE344C7A0}" srcOrd="0" destOrd="0" presId="urn:diagrams.loki3.com/BracketList"/>
    <dgm:cxn modelId="{196B1EC5-0E67-4DE8-BEEB-351EE106384E}" srcId="{A6881604-C5E3-4EF4-84D7-B1E8F352B4F1}" destId="{A79C2A73-4369-4FE2-9FD7-0AF667DEA8E4}" srcOrd="0" destOrd="0" parTransId="{B14576F0-7705-4225-BACB-CB909A2357A0}" sibTransId="{A17CC3F3-DB4F-404A-9D71-64A25554D3F2}"/>
    <dgm:cxn modelId="{27419E43-4777-4FA3-B84C-72AFD5052969}" srcId="{AFED4EAA-940F-4D51-BBC1-3A026B3EAD8D}" destId="{06AC93E1-ED14-4D8C-852C-72B43C4ED923}" srcOrd="0" destOrd="0" parTransId="{10DB777E-1514-421A-9EA9-B8ECCD44EB5C}" sibTransId="{237B7746-9629-4B4C-963C-3B63486E28EB}"/>
    <dgm:cxn modelId="{9D202857-8A56-48A5-B95B-29273D278C7E}" type="presOf" srcId="{A79C2A73-4369-4FE2-9FD7-0AF667DEA8E4}" destId="{17ED4D60-A12F-4638-8920-DB316E8743DD}" srcOrd="0" destOrd="0" presId="urn:diagrams.loki3.com/BracketList"/>
    <dgm:cxn modelId="{9CDBCE3C-9F34-42FF-8FA0-8B6A93A04352}" type="presParOf" srcId="{CCE1E7A3-08CB-46F0-AEFD-A0EB02869D81}" destId="{FAEF765B-D4C0-4F9F-AB69-1A0B1FCE96B7}" srcOrd="0" destOrd="0" presId="urn:diagrams.loki3.com/BracketList"/>
    <dgm:cxn modelId="{348F9822-14E9-42ED-A104-D87B826AB98A}" type="presParOf" srcId="{FAEF765B-D4C0-4F9F-AB69-1A0B1FCE96B7}" destId="{17ED4D60-A12F-4638-8920-DB316E8743DD}" srcOrd="0" destOrd="0" presId="urn:diagrams.loki3.com/BracketList"/>
    <dgm:cxn modelId="{90989517-0BDC-48B3-BD17-91888904522D}" type="presParOf" srcId="{FAEF765B-D4C0-4F9F-AB69-1A0B1FCE96B7}" destId="{9E273990-D6EC-4AC3-B81C-C381750513A9}" srcOrd="1" destOrd="0" presId="urn:diagrams.loki3.com/BracketList"/>
    <dgm:cxn modelId="{A36B1F16-19EE-419E-880B-CDA1F8192C90}" type="presParOf" srcId="{FAEF765B-D4C0-4F9F-AB69-1A0B1FCE96B7}" destId="{5A86EE9C-E7F3-48DD-9A33-67FBAF80DD3B}" srcOrd="2" destOrd="0" presId="urn:diagrams.loki3.com/BracketList"/>
    <dgm:cxn modelId="{0DF6B3D5-9447-40C7-919F-437D96360824}" type="presParOf" srcId="{FAEF765B-D4C0-4F9F-AB69-1A0B1FCE96B7}" destId="{745EBB6A-2F96-4C09-B400-A501D114EA5E}" srcOrd="3" destOrd="0" presId="urn:diagrams.loki3.com/BracketList"/>
    <dgm:cxn modelId="{F3C14345-50BA-4201-84F8-4C15AA0AF72F}" type="presParOf" srcId="{CCE1E7A3-08CB-46F0-AEFD-A0EB02869D81}" destId="{7E3B27A0-F4A2-4A17-B2F0-C94699C014D6}" srcOrd="1" destOrd="0" presId="urn:diagrams.loki3.com/BracketList"/>
    <dgm:cxn modelId="{FD0BD39D-C2C4-40F4-A5D4-7B129B34DE58}" type="presParOf" srcId="{CCE1E7A3-08CB-46F0-AEFD-A0EB02869D81}" destId="{8D088AD1-A2A0-4C0F-9E44-5C4A3ADC81C1}" srcOrd="2" destOrd="0" presId="urn:diagrams.loki3.com/BracketList"/>
    <dgm:cxn modelId="{6D83C422-6D79-4AF6-AF44-E5BD37090688}" type="presParOf" srcId="{8D088AD1-A2A0-4C0F-9E44-5C4A3ADC81C1}" destId="{E554287D-6F66-41B2-97AD-7FF980B296C5}" srcOrd="0" destOrd="0" presId="urn:diagrams.loki3.com/BracketList"/>
    <dgm:cxn modelId="{9231EBD2-BD60-4C4F-8266-A87707868D7E}" type="presParOf" srcId="{8D088AD1-A2A0-4C0F-9E44-5C4A3ADC81C1}" destId="{F3123469-B8B7-48AD-86D4-7E10867953EA}" srcOrd="1" destOrd="0" presId="urn:diagrams.loki3.com/BracketList"/>
    <dgm:cxn modelId="{AB12C1D2-4449-4A23-812B-FD2BF12905CD}" type="presParOf" srcId="{8D088AD1-A2A0-4C0F-9E44-5C4A3ADC81C1}" destId="{3A71E516-0510-494C-8C83-625238C8EE95}" srcOrd="2" destOrd="0" presId="urn:diagrams.loki3.com/BracketList"/>
    <dgm:cxn modelId="{0DB0FE96-D3CA-4A7A-9451-599DE7FCC125}" type="presParOf" srcId="{8D088AD1-A2A0-4C0F-9E44-5C4A3ADC81C1}" destId="{FA777110-FF27-4303-A490-949DE344C7A0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8F4C1A-B239-4C9F-9C2C-3CBD9DC0BE21}">
      <dsp:nvSpPr>
        <dsp:cNvPr id="0" name=""/>
        <dsp:cNvSpPr/>
      </dsp:nvSpPr>
      <dsp:spPr>
        <a:xfrm>
          <a:off x="-6054980" y="-926464"/>
          <a:ext cx="7207956" cy="7207956"/>
        </a:xfrm>
        <a:prstGeom prst="blockArc">
          <a:avLst>
            <a:gd name="adj1" fmla="val 18900000"/>
            <a:gd name="adj2" fmla="val 2700000"/>
            <a:gd name="adj3" fmla="val 300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3C7968-74D0-4A1D-947D-DC2FE42FDE52}">
      <dsp:nvSpPr>
        <dsp:cNvPr id="0" name=""/>
        <dsp:cNvSpPr/>
      </dsp:nvSpPr>
      <dsp:spPr>
        <a:xfrm>
          <a:off x="503836" y="246269"/>
          <a:ext cx="7760211" cy="846217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3148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ts val="23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 err="1">
              <a:solidFill>
                <a:schemeClr val="tx1"/>
              </a:solidFill>
            </a:rPr>
            <a:t>આફ્રિકન</a:t>
          </a:r>
          <a:r>
            <a:rPr lang="gu-IN" sz="2400" kern="1200" dirty="0">
              <a:solidFill>
                <a:schemeClr val="tx1"/>
              </a:solidFill>
            </a:rPr>
            <a:t> </a:t>
          </a:r>
          <a:r>
            <a:rPr lang="gu-IN" sz="2400" kern="1200" dirty="0" err="1">
              <a:solidFill>
                <a:schemeClr val="tx1"/>
              </a:solidFill>
            </a:rPr>
            <a:t>અમેરિકનો</a:t>
          </a:r>
          <a:r>
            <a:rPr lang="gu-IN" sz="2400" kern="1200" dirty="0">
              <a:solidFill>
                <a:schemeClr val="tx1"/>
              </a:solidFill>
            </a:rPr>
            <a:t> સાથે ખૂબ જ ખરાબ વર્તન કરવામાં આવતું હતું.</a:t>
          </a:r>
          <a:endParaRPr lang="en-IN" sz="2400" kern="1200" dirty="0">
            <a:solidFill>
              <a:schemeClr val="tx1"/>
            </a:solidFill>
          </a:endParaRPr>
        </a:p>
      </dsp:txBody>
      <dsp:txXfrm>
        <a:off x="503836" y="246269"/>
        <a:ext cx="7760211" cy="846217"/>
      </dsp:txXfrm>
    </dsp:sp>
    <dsp:sp modelId="{5245EF35-A3C6-4891-9776-D941B3269DF7}">
      <dsp:nvSpPr>
        <dsp:cNvPr id="0" name=""/>
        <dsp:cNvSpPr/>
      </dsp:nvSpPr>
      <dsp:spPr>
        <a:xfrm>
          <a:off x="85341" y="250883"/>
          <a:ext cx="836990" cy="8369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EEBC46-4DFE-4BB1-A080-18F2CB6DD9EF}">
      <dsp:nvSpPr>
        <dsp:cNvPr id="0" name=""/>
        <dsp:cNvSpPr/>
      </dsp:nvSpPr>
      <dsp:spPr>
        <a:xfrm>
          <a:off x="983647" y="1188175"/>
          <a:ext cx="7280400" cy="723046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531489" tIns="60960" rIns="60960" bIns="60960" numCol="1" spcCol="1270" anchor="b" anchorCtr="0">
          <a:noAutofit/>
        </a:bodyPr>
        <a:lstStyle/>
        <a:p>
          <a:pPr marL="0" lvl="0" indent="0" algn="l" defTabSz="1066800">
            <a:lnSpc>
              <a:spcPts val="23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solidFill>
                <a:schemeClr val="tx1"/>
              </a:solidFill>
            </a:rPr>
            <a:t>આફ્રિકનોને ગુલામ તરીકે ખરીદવામાં આવ્યા હતા, તેથી તેઓ સ્વતંત્ર હતા નહીં.</a:t>
          </a:r>
          <a:endParaRPr lang="en-IN" sz="2400" kern="1200" dirty="0">
            <a:solidFill>
              <a:schemeClr val="tx1"/>
            </a:solidFill>
          </a:endParaRPr>
        </a:p>
      </dsp:txBody>
      <dsp:txXfrm>
        <a:off x="983647" y="1188175"/>
        <a:ext cx="7280400" cy="723046"/>
      </dsp:txXfrm>
    </dsp:sp>
    <dsp:sp modelId="{EF712CCC-11E8-4C6F-B3CA-2643198CB716}">
      <dsp:nvSpPr>
        <dsp:cNvPr id="0" name=""/>
        <dsp:cNvSpPr/>
      </dsp:nvSpPr>
      <dsp:spPr>
        <a:xfrm>
          <a:off x="565152" y="1131209"/>
          <a:ext cx="836990" cy="8369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C10719-8CD2-47CB-965D-01D9F4F13755}">
      <dsp:nvSpPr>
        <dsp:cNvPr id="0" name=""/>
        <dsp:cNvSpPr/>
      </dsp:nvSpPr>
      <dsp:spPr>
        <a:xfrm>
          <a:off x="1130910" y="2060460"/>
          <a:ext cx="7133137" cy="973513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31489" tIns="60960" rIns="60960" bIns="60960" numCol="1" spcCol="1270" anchor="t" anchorCtr="0">
          <a:noAutofit/>
        </a:bodyPr>
        <a:lstStyle/>
        <a:p>
          <a:pPr marL="0" lvl="0" indent="0" algn="l" defTabSz="1066800">
            <a:lnSpc>
              <a:spcPts val="2880"/>
            </a:lnSpc>
            <a:spcBef>
              <a:spcPct val="0"/>
            </a:spcBef>
            <a:spcAft>
              <a:spcPts val="0"/>
            </a:spcAft>
            <a:buNone/>
          </a:pPr>
          <a:r>
            <a:rPr lang="gu-IN" sz="2400" kern="1200" dirty="0">
              <a:solidFill>
                <a:schemeClr val="tx1"/>
              </a:solidFill>
            </a:rPr>
            <a:t>નાગરિક અધિકાર ચળવળ-સમાન અધિકારો સામે લડત</a:t>
          </a:r>
          <a:endParaRPr lang="en-IN" sz="2400" kern="1200" dirty="0">
            <a:solidFill>
              <a:schemeClr val="tx1"/>
            </a:solidFill>
          </a:endParaRPr>
        </a:p>
      </dsp:txBody>
      <dsp:txXfrm>
        <a:off x="1130910" y="2060460"/>
        <a:ext cx="7133137" cy="973513"/>
      </dsp:txXfrm>
    </dsp:sp>
    <dsp:sp modelId="{2FFCD3A2-836C-4CF0-9A1E-CCCEBF5E0582}">
      <dsp:nvSpPr>
        <dsp:cNvPr id="0" name=""/>
        <dsp:cNvSpPr/>
      </dsp:nvSpPr>
      <dsp:spPr>
        <a:xfrm>
          <a:off x="712415" y="2126765"/>
          <a:ext cx="836990" cy="8369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AB799D-CAA5-4493-B8D7-A5990051D0A4}">
      <dsp:nvSpPr>
        <dsp:cNvPr id="0" name=""/>
        <dsp:cNvSpPr/>
      </dsp:nvSpPr>
      <dsp:spPr>
        <a:xfrm>
          <a:off x="983647" y="3254387"/>
          <a:ext cx="7280400" cy="854386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31489" tIns="60960" rIns="60960" bIns="60960" numCol="1" spcCol="1270" anchor="t" anchorCtr="0">
          <a:noAutofit/>
        </a:bodyPr>
        <a:lstStyle/>
        <a:p>
          <a:pPr marL="0" lvl="0" indent="0" algn="l" defTabSz="1066800">
            <a:lnSpc>
              <a:spcPts val="2640"/>
            </a:lnSpc>
            <a:spcBef>
              <a:spcPct val="0"/>
            </a:spcBef>
            <a:spcAft>
              <a:spcPts val="0"/>
            </a:spcAft>
            <a:buNone/>
          </a:pPr>
          <a:r>
            <a:rPr lang="gu-IN" sz="2400" kern="1200" dirty="0">
              <a:solidFill>
                <a:schemeClr val="tx1"/>
              </a:solidFill>
              <a:ea typeface="Cambria" panose="02040503050406030204" pitchFamily="18" charset="0"/>
            </a:rPr>
            <a:t>તેઓ પણ ઇચ્છતા હતા કે તેમના બાળકો સારી </a:t>
          </a:r>
          <a:r>
            <a:rPr lang="gu-IN" sz="2400" kern="1200" dirty="0" err="1">
              <a:solidFill>
                <a:schemeClr val="tx1"/>
              </a:solidFill>
              <a:ea typeface="Cambria" panose="02040503050406030204" pitchFamily="18" charset="0"/>
            </a:rPr>
            <a:t>શાળાઓમાં</a:t>
          </a:r>
          <a:r>
            <a:rPr lang="gu-IN" sz="2400" kern="1200" dirty="0">
              <a:solidFill>
                <a:schemeClr val="tx1"/>
              </a:solidFill>
              <a:ea typeface="Cambria" panose="02040503050406030204" pitchFamily="18" charset="0"/>
            </a:rPr>
            <a:t> જાય.</a:t>
          </a:r>
          <a:endParaRPr lang="en-CA" sz="2400" kern="1200" dirty="0">
            <a:solidFill>
              <a:schemeClr val="tx1"/>
            </a:solidFill>
            <a:ea typeface="Cambria" panose="02040503050406030204" pitchFamily="18" charset="0"/>
            <a:cs typeface="Cambria" panose="02040503050406030204" pitchFamily="18" charset="0"/>
          </a:endParaRPr>
        </a:p>
      </dsp:txBody>
      <dsp:txXfrm>
        <a:off x="983647" y="3254387"/>
        <a:ext cx="7280400" cy="854386"/>
      </dsp:txXfrm>
    </dsp:sp>
    <dsp:sp modelId="{50E8D44B-020F-4ACF-AF0F-D87A9332D7F4}">
      <dsp:nvSpPr>
        <dsp:cNvPr id="0" name=""/>
        <dsp:cNvSpPr/>
      </dsp:nvSpPr>
      <dsp:spPr>
        <a:xfrm>
          <a:off x="565152" y="3367232"/>
          <a:ext cx="836990" cy="8369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F566E-4489-4FE0-83D4-0C22761CB652}">
      <dsp:nvSpPr>
        <dsp:cNvPr id="0" name=""/>
        <dsp:cNvSpPr/>
      </dsp:nvSpPr>
      <dsp:spPr>
        <a:xfrm>
          <a:off x="503836" y="4350852"/>
          <a:ext cx="7760211" cy="669592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53148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ts val="23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solidFill>
                <a:schemeClr val="tx1"/>
              </a:solidFill>
              <a:effectLst/>
              <a:ea typeface="Cambria" panose="02040503050406030204" pitchFamily="18" charset="0"/>
            </a:rPr>
            <a:t>આ ચળવળથી </a:t>
          </a:r>
          <a:r>
            <a:rPr lang="gu-IN" sz="2400" kern="1200" dirty="0" err="1">
              <a:solidFill>
                <a:schemeClr val="tx1"/>
              </a:solidFill>
              <a:effectLst/>
              <a:ea typeface="Cambria" panose="02040503050406030204" pitchFamily="18" charset="0"/>
            </a:rPr>
            <a:t>આફ્રિકન</a:t>
          </a:r>
          <a:r>
            <a:rPr lang="gu-IN" sz="2400" kern="1200" dirty="0">
              <a:solidFill>
                <a:schemeClr val="tx1"/>
              </a:solidFill>
              <a:effectLst/>
              <a:ea typeface="Cambria" panose="02040503050406030204" pitchFamily="18" charset="0"/>
            </a:rPr>
            <a:t> અમેરિકનોની સ્થિતિમાં સુધારો થયો.</a:t>
          </a:r>
          <a:endParaRPr lang="en-IN" sz="2400" kern="1200" dirty="0">
            <a:solidFill>
              <a:schemeClr val="tx1"/>
            </a:solidFill>
            <a:effectLst/>
            <a:ea typeface="Cambria" panose="02040503050406030204" pitchFamily="18" charset="0"/>
            <a:cs typeface="Cambria" panose="02040503050406030204" pitchFamily="18" charset="0"/>
          </a:endParaRPr>
        </a:p>
      </dsp:txBody>
      <dsp:txXfrm>
        <a:off x="503836" y="4350852"/>
        <a:ext cx="7760211" cy="669592"/>
      </dsp:txXfrm>
    </dsp:sp>
    <dsp:sp modelId="{C9C6DFF0-19DF-4E57-8588-A1AFD6C8D268}">
      <dsp:nvSpPr>
        <dsp:cNvPr id="0" name=""/>
        <dsp:cNvSpPr/>
      </dsp:nvSpPr>
      <dsp:spPr>
        <a:xfrm>
          <a:off x="85341" y="4394551"/>
          <a:ext cx="836990" cy="8369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49FB0B-9A9C-40AA-B738-89F6F5271697}">
      <dsp:nvSpPr>
        <dsp:cNvPr id="0" name=""/>
        <dsp:cNvSpPr/>
      </dsp:nvSpPr>
      <dsp:spPr>
        <a:xfrm>
          <a:off x="0" y="0"/>
          <a:ext cx="3226221" cy="3709643"/>
        </a:xfrm>
        <a:prstGeom prst="roundRect">
          <a:avLst>
            <a:gd name="adj" fmla="val 5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400" kern="1200" dirty="0">
            <a:solidFill>
              <a:schemeClr val="tx1"/>
            </a:solidFill>
          </a:endParaRPr>
        </a:p>
      </dsp:txBody>
      <dsp:txXfrm rot="16200000">
        <a:off x="-1198331" y="1198331"/>
        <a:ext cx="3041907" cy="645244"/>
      </dsp:txXfrm>
    </dsp:sp>
    <dsp:sp modelId="{932F5812-D0D6-4BF6-9A1E-7D08217E6FAD}">
      <dsp:nvSpPr>
        <dsp:cNvPr id="0" name=""/>
        <dsp:cNvSpPr/>
      </dsp:nvSpPr>
      <dsp:spPr>
        <a:xfrm>
          <a:off x="645244" y="0"/>
          <a:ext cx="2403535" cy="370964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ts val="23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000" kern="1200" dirty="0">
              <a:solidFill>
                <a:schemeClr val="tx1"/>
              </a:solidFill>
              <a:cs typeface="+mn-cs"/>
            </a:rPr>
            <a:t>કાંતાને શંકા છે કે તે સમાન છે કે નહીં,</a:t>
          </a:r>
          <a:r>
            <a:rPr lang="en-GB" sz="2000" kern="1200" dirty="0">
              <a:solidFill>
                <a:schemeClr val="tx1"/>
              </a:solidFill>
              <a:cs typeface="+mn-cs"/>
            </a:rPr>
            <a:t> </a:t>
          </a:r>
          <a:endParaRPr lang="gu-IN" sz="2000" kern="1200" dirty="0">
            <a:solidFill>
              <a:schemeClr val="tx1"/>
            </a:solidFill>
            <a:cs typeface="+mn-cs"/>
          </a:endParaRPr>
        </a:p>
        <a:p>
          <a:pPr marL="0" lvl="0" indent="0" algn="l" defTabSz="889000">
            <a:lnSpc>
              <a:spcPts val="23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>
              <a:solidFill>
                <a:schemeClr val="tx1"/>
              </a:solidFill>
              <a:cs typeface="+mn-cs"/>
            </a:rPr>
            <a:t>કારણ</a:t>
          </a:r>
          <a:r>
            <a:rPr lang="en-GB" sz="2000" kern="1200" dirty="0">
              <a:solidFill>
                <a:schemeClr val="tx1"/>
              </a:solidFill>
              <a:cs typeface="+mn-cs"/>
            </a:rPr>
            <a:t> </a:t>
          </a:r>
          <a:r>
            <a:rPr lang="en-GB" sz="2000" kern="1200" dirty="0" err="1">
              <a:solidFill>
                <a:schemeClr val="tx1"/>
              </a:solidFill>
              <a:cs typeface="+mn-cs"/>
            </a:rPr>
            <a:t>કે</a:t>
          </a:r>
          <a:r>
            <a:rPr lang="gu-IN" sz="2000" kern="1200" dirty="0">
              <a:solidFill>
                <a:schemeClr val="tx1"/>
              </a:solidFill>
              <a:cs typeface="+mn-cs"/>
            </a:rPr>
            <a:t>:</a:t>
          </a:r>
          <a:endParaRPr lang="en-IN" sz="2000" kern="1200" dirty="0">
            <a:solidFill>
              <a:schemeClr val="tx1"/>
            </a:solidFill>
            <a:cs typeface="+mn-cs"/>
          </a:endParaRPr>
        </a:p>
        <a:p>
          <a:pPr marL="0" lvl="0" indent="0" algn="l" defTabSz="889000">
            <a:lnSpc>
              <a:spcPts val="24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000" kern="1200" dirty="0">
              <a:solidFill>
                <a:schemeClr val="tx1"/>
              </a:solidFill>
              <a:cs typeface="+mn-cs"/>
            </a:rPr>
            <a:t>એ એની બીમાર પુત્રી માટે રજા લેવા માટે ગભરાય છે, કારણ કે એને એવું લાગે છે કે એનો પગાર કદાચ કપાશે.</a:t>
          </a:r>
          <a:endParaRPr lang="en-IN" sz="2000" kern="1200" dirty="0">
            <a:solidFill>
              <a:schemeClr val="tx1"/>
            </a:solidFill>
            <a:cs typeface="+mn-cs"/>
          </a:endParaRPr>
        </a:p>
      </dsp:txBody>
      <dsp:txXfrm>
        <a:off x="645244" y="0"/>
        <a:ext cx="2403535" cy="3709643"/>
      </dsp:txXfrm>
    </dsp:sp>
    <dsp:sp modelId="{5CDC84C5-2259-4D0B-9B45-2488BD9CE989}">
      <dsp:nvSpPr>
        <dsp:cNvPr id="0" name=""/>
        <dsp:cNvSpPr/>
      </dsp:nvSpPr>
      <dsp:spPr>
        <a:xfrm>
          <a:off x="3339889" y="0"/>
          <a:ext cx="3226221" cy="3709643"/>
        </a:xfrm>
        <a:prstGeom prst="roundRect">
          <a:avLst>
            <a:gd name="adj" fmla="val 5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0" tIns="82296" rIns="106680" bIns="0" numCol="1" spcCol="1270" anchor="ctr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>
              <a:solidFill>
                <a:schemeClr val="tx1"/>
              </a:solidFill>
            </a:rPr>
            <a:t> </a:t>
          </a:r>
        </a:p>
      </dsp:txBody>
      <dsp:txXfrm rot="16200000">
        <a:off x="2141557" y="1198331"/>
        <a:ext cx="3041907" cy="645244"/>
      </dsp:txXfrm>
    </dsp:sp>
    <dsp:sp modelId="{F5BDA8EC-923F-45EE-99CD-02E929FE6B94}">
      <dsp:nvSpPr>
        <dsp:cNvPr id="0" name=""/>
        <dsp:cNvSpPr/>
      </dsp:nvSpPr>
      <dsp:spPr>
        <a:xfrm rot="5400000">
          <a:off x="3083581" y="2936490"/>
          <a:ext cx="544878" cy="48393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8F273F-E89E-4D1C-94FE-F7DF3190BEA5}">
      <dsp:nvSpPr>
        <dsp:cNvPr id="0" name=""/>
        <dsp:cNvSpPr/>
      </dsp:nvSpPr>
      <dsp:spPr>
        <a:xfrm>
          <a:off x="3985133" y="0"/>
          <a:ext cx="2403535" cy="370964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>
              <a:solidFill>
                <a:schemeClr val="tx1"/>
              </a:solidFill>
              <a:latin typeface="+mj-lt"/>
            </a:rPr>
            <a:t>ગંદી</a:t>
          </a:r>
          <a:r>
            <a:rPr lang="en-GB" sz="2400" kern="1200" dirty="0">
              <a:solidFill>
                <a:schemeClr val="tx1"/>
              </a:solidFill>
              <a:latin typeface="+mj-lt"/>
            </a:rPr>
            <a:t> </a:t>
          </a:r>
          <a:r>
            <a:rPr lang="gu-IN" sz="2400" kern="1200" dirty="0">
              <a:solidFill>
                <a:schemeClr val="tx1"/>
              </a:solidFill>
              <a:latin typeface="+mj-lt"/>
            </a:rPr>
            <a:t>ઝૂંપડપટ્ટી</a:t>
          </a:r>
          <a:r>
            <a:rPr lang="en-GB" sz="2400" kern="1200" dirty="0" err="1">
              <a:solidFill>
                <a:schemeClr val="tx1"/>
              </a:solidFill>
              <a:latin typeface="+mj-lt"/>
            </a:rPr>
            <a:t>માં</a:t>
          </a:r>
          <a:r>
            <a:rPr lang="en-GB" sz="2400" kern="1200" dirty="0">
              <a:solidFill>
                <a:schemeClr val="tx1"/>
              </a:solidFill>
              <a:latin typeface="+mj-lt"/>
            </a:rPr>
            <a:t> </a:t>
          </a:r>
          <a:r>
            <a:rPr lang="en-GB" sz="2400" kern="1200" dirty="0" err="1">
              <a:solidFill>
                <a:schemeClr val="tx1"/>
              </a:solidFill>
              <a:latin typeface="+mj-lt"/>
            </a:rPr>
            <a:t>રહે</a:t>
          </a:r>
          <a:r>
            <a:rPr lang="en-GB" sz="2400" kern="1200" dirty="0">
              <a:solidFill>
                <a:schemeClr val="tx1"/>
              </a:solidFill>
              <a:latin typeface="+mj-lt"/>
            </a:rPr>
            <a:t> </a:t>
          </a:r>
          <a:r>
            <a:rPr lang="en-GB" sz="2400" kern="1200" dirty="0" err="1">
              <a:solidFill>
                <a:schemeClr val="tx1"/>
              </a:solidFill>
              <a:latin typeface="+mj-lt"/>
            </a:rPr>
            <a:t>છે</a:t>
          </a:r>
          <a:r>
            <a:rPr lang="en-GB" sz="2400" kern="1200" dirty="0">
              <a:solidFill>
                <a:schemeClr val="tx1"/>
              </a:solidFill>
              <a:latin typeface="+mj-lt"/>
            </a:rPr>
            <a:t>, </a:t>
          </a:r>
          <a:r>
            <a:rPr lang="en-GB" sz="2400" kern="1200" dirty="0" err="1">
              <a:solidFill>
                <a:schemeClr val="tx1"/>
              </a:solidFill>
              <a:latin typeface="+mj-lt"/>
            </a:rPr>
            <a:t>પણ</a:t>
          </a:r>
          <a:r>
            <a:rPr lang="en-GB" sz="2400" kern="1200" dirty="0">
              <a:solidFill>
                <a:schemeClr val="tx1"/>
              </a:solidFill>
              <a:latin typeface="+mj-lt"/>
            </a:rPr>
            <a:t> </a:t>
          </a:r>
          <a:r>
            <a:rPr lang="en-GB" sz="2400" kern="1200" dirty="0" err="1">
              <a:solidFill>
                <a:schemeClr val="tx1"/>
              </a:solidFill>
              <a:latin typeface="+mj-lt"/>
            </a:rPr>
            <a:t>બીજાના</a:t>
          </a:r>
          <a:r>
            <a:rPr lang="en-GB" sz="2400" kern="1200" dirty="0">
              <a:solidFill>
                <a:schemeClr val="tx1"/>
              </a:solidFill>
              <a:latin typeface="+mj-lt"/>
            </a:rPr>
            <a:t> </a:t>
          </a:r>
          <a:r>
            <a:rPr lang="en-GB" sz="2400" kern="1200" dirty="0" err="1">
              <a:solidFill>
                <a:schemeClr val="tx1"/>
              </a:solidFill>
              <a:latin typeface="+mj-lt"/>
            </a:rPr>
            <a:t>ઘર</a:t>
          </a:r>
          <a:r>
            <a:rPr lang="en-GB" sz="2400" kern="1200" dirty="0">
              <a:solidFill>
                <a:schemeClr val="tx1"/>
              </a:solidFill>
              <a:latin typeface="+mj-lt"/>
            </a:rPr>
            <a:t> </a:t>
          </a:r>
          <a:r>
            <a:rPr lang="en-GB" sz="2400" kern="1200" dirty="0" err="1">
              <a:solidFill>
                <a:schemeClr val="tx1"/>
              </a:solidFill>
              <a:latin typeface="+mj-lt"/>
            </a:rPr>
            <a:t>સાફ</a:t>
          </a:r>
          <a:r>
            <a:rPr lang="en-GB" sz="2400" kern="1200" dirty="0">
              <a:solidFill>
                <a:schemeClr val="tx1"/>
              </a:solidFill>
              <a:latin typeface="+mj-lt"/>
            </a:rPr>
            <a:t> </a:t>
          </a:r>
          <a:r>
            <a:rPr lang="en-GB" sz="2400" kern="1200" dirty="0" err="1">
              <a:solidFill>
                <a:schemeClr val="tx1"/>
              </a:solidFill>
              <a:latin typeface="+mj-lt"/>
            </a:rPr>
            <a:t>કરે</a:t>
          </a:r>
          <a:r>
            <a:rPr lang="en-GB" sz="2400" kern="1200" dirty="0">
              <a:solidFill>
                <a:schemeClr val="tx1"/>
              </a:solidFill>
              <a:latin typeface="+mj-lt"/>
            </a:rPr>
            <a:t> છે.</a:t>
          </a:r>
          <a:r>
            <a:rPr lang="en-GB" sz="2400" kern="1200" dirty="0">
              <a:solidFill>
                <a:schemeClr val="tx1"/>
              </a:solidFill>
            </a:rPr>
            <a:t> </a:t>
          </a:r>
          <a:endParaRPr lang="en-IN" sz="2400" kern="1200" dirty="0">
            <a:solidFill>
              <a:schemeClr val="tx1"/>
            </a:solidFill>
          </a:endParaRPr>
        </a:p>
      </dsp:txBody>
      <dsp:txXfrm>
        <a:off x="3985133" y="0"/>
        <a:ext cx="2403535" cy="3709643"/>
      </dsp:txXfrm>
    </dsp:sp>
    <dsp:sp modelId="{420D2998-F3FB-4E78-B28A-C67049E23291}">
      <dsp:nvSpPr>
        <dsp:cNvPr id="0" name=""/>
        <dsp:cNvSpPr/>
      </dsp:nvSpPr>
      <dsp:spPr>
        <a:xfrm>
          <a:off x="6679028" y="0"/>
          <a:ext cx="3226221" cy="3709643"/>
        </a:xfrm>
        <a:prstGeom prst="roundRect">
          <a:avLst>
            <a:gd name="adj" fmla="val 5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>
              <a:solidFill>
                <a:schemeClr val="tx1"/>
              </a:solidFill>
            </a:rPr>
            <a:t> </a:t>
          </a:r>
        </a:p>
      </dsp:txBody>
      <dsp:txXfrm rot="16200000">
        <a:off x="5480697" y="1198331"/>
        <a:ext cx="3041907" cy="645244"/>
      </dsp:txXfrm>
    </dsp:sp>
    <dsp:sp modelId="{F852C1C5-5B83-4C2E-936F-7B2C35E54E66}">
      <dsp:nvSpPr>
        <dsp:cNvPr id="0" name=""/>
        <dsp:cNvSpPr/>
      </dsp:nvSpPr>
      <dsp:spPr>
        <a:xfrm rot="5400000">
          <a:off x="6422720" y="2936490"/>
          <a:ext cx="544878" cy="48393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78108E-E270-4547-99B3-5898DDE1FD85}">
      <dsp:nvSpPr>
        <dsp:cNvPr id="0" name=""/>
        <dsp:cNvSpPr/>
      </dsp:nvSpPr>
      <dsp:spPr>
        <a:xfrm>
          <a:off x="7324272" y="0"/>
          <a:ext cx="2403535" cy="370964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પોતાની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બિમાર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દીકરી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સાથે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હોસ્પિટલમાં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લાંબી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કતારમાં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ઊભા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રહેવું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પડે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છે</a:t>
          </a:r>
          <a:r>
            <a:rPr lang="en-GB" sz="2400" kern="1200" dirty="0">
              <a:solidFill>
                <a:schemeClr val="tx1"/>
              </a:solidFill>
            </a:rPr>
            <a:t>.</a:t>
          </a:r>
          <a:endParaRPr lang="en-IN" sz="2400" kern="1200" dirty="0">
            <a:solidFill>
              <a:schemeClr val="tx1"/>
            </a:solidFill>
          </a:endParaRPr>
        </a:p>
      </dsp:txBody>
      <dsp:txXfrm>
        <a:off x="7324272" y="0"/>
        <a:ext cx="2403535" cy="37096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12F45A-75D4-456D-8955-22F45DCC4114}">
      <dsp:nvSpPr>
        <dsp:cNvPr id="0" name=""/>
        <dsp:cNvSpPr/>
      </dsp:nvSpPr>
      <dsp:spPr>
        <a:xfrm>
          <a:off x="169386" y="237170"/>
          <a:ext cx="4029074" cy="180308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2821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300" kern="1200" dirty="0"/>
            <a:t>લોકશાહી: સમાનતા પર આધારિત, કારણ કે તે </a:t>
          </a:r>
          <a:r>
            <a:rPr lang="gu-IN" sz="2300" kern="1200" dirty="0" err="1"/>
            <a:t>લોકોના</a:t>
          </a:r>
          <a:r>
            <a:rPr lang="gu-IN" sz="2300" kern="1200" dirty="0"/>
            <a:t> </a:t>
          </a:r>
          <a:r>
            <a:rPr lang="gu-IN" sz="2300" kern="1200" dirty="0" err="1"/>
            <a:t>પ્રતિનિધિઓ</a:t>
          </a:r>
          <a:r>
            <a:rPr lang="gu-IN" sz="2300" kern="1200" dirty="0"/>
            <a:t> દ્વારા </a:t>
          </a:r>
          <a:r>
            <a:rPr lang="gu-IN" sz="2300" kern="1200" dirty="0" err="1"/>
            <a:t>ચલાવવામાં</a:t>
          </a:r>
          <a:r>
            <a:rPr lang="gu-IN" sz="2300" kern="1200" dirty="0"/>
            <a:t> આવે છે.</a:t>
          </a:r>
          <a:endParaRPr lang="en-IN" sz="2300" kern="1200" dirty="0"/>
        </a:p>
      </dsp:txBody>
      <dsp:txXfrm>
        <a:off x="169386" y="237170"/>
        <a:ext cx="4029074" cy="1803086"/>
      </dsp:txXfrm>
    </dsp:sp>
    <dsp:sp modelId="{29B65166-3299-4A4B-8B29-669E1A81C334}">
      <dsp:nvSpPr>
        <dsp:cNvPr id="0" name=""/>
        <dsp:cNvSpPr/>
      </dsp:nvSpPr>
      <dsp:spPr>
        <a:xfrm>
          <a:off x="1508" y="327302"/>
          <a:ext cx="881360" cy="1322040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38BEB3B-DDB4-4E20-A88E-C61C6BCCB0A0}">
      <dsp:nvSpPr>
        <dsp:cNvPr id="0" name=""/>
        <dsp:cNvSpPr/>
      </dsp:nvSpPr>
      <dsp:spPr>
        <a:xfrm>
          <a:off x="4564776" y="178591"/>
          <a:ext cx="4029074" cy="192024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2821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/>
            <a:t>દરેક </a:t>
          </a:r>
          <a:r>
            <a:rPr lang="gu-IN" sz="2400" kern="1200" dirty="0" err="1"/>
            <a:t>નાગરિકને</a:t>
          </a:r>
          <a:r>
            <a:rPr lang="gu-IN" sz="2400" kern="1200" dirty="0"/>
            <a:t> સમાન રાજકીય </a:t>
          </a:r>
          <a:r>
            <a:rPr lang="gu-IN" sz="2400" kern="1200" dirty="0" err="1"/>
            <a:t>અધિકારો</a:t>
          </a:r>
          <a:r>
            <a:rPr lang="gu-IN" sz="2400" kern="1200" dirty="0"/>
            <a:t> (મતદાનનો અધિકાર) છે.</a:t>
          </a:r>
          <a:endParaRPr lang="en-IN" sz="2400" kern="1200" dirty="0"/>
        </a:p>
      </dsp:txBody>
      <dsp:txXfrm>
        <a:off x="4564776" y="178591"/>
        <a:ext cx="4029074" cy="1920244"/>
      </dsp:txXfrm>
    </dsp:sp>
    <dsp:sp modelId="{4BF61F97-742F-4DE9-9F5C-B0170BABCEBA}">
      <dsp:nvSpPr>
        <dsp:cNvPr id="0" name=""/>
        <dsp:cNvSpPr/>
      </dsp:nvSpPr>
      <dsp:spPr>
        <a:xfrm>
          <a:off x="4396898" y="327302"/>
          <a:ext cx="881360" cy="132204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5AFA229-0264-4BEB-8F60-67E147562E2E}">
      <dsp:nvSpPr>
        <dsp:cNvPr id="0" name=""/>
        <dsp:cNvSpPr/>
      </dsp:nvSpPr>
      <dsp:spPr>
        <a:xfrm>
          <a:off x="2367081" y="2242931"/>
          <a:ext cx="4029074" cy="164247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2821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/>
            <a:t>આમ, સાર્વત્રિક પુખ્ત મતાધિકાર લોકશાહીની પૂર્વશરત છે.</a:t>
          </a:r>
          <a:endParaRPr lang="en-IN" sz="2400" kern="1200" dirty="0"/>
        </a:p>
      </dsp:txBody>
      <dsp:txXfrm>
        <a:off x="2367081" y="2242931"/>
        <a:ext cx="4029074" cy="1642477"/>
      </dsp:txXfrm>
    </dsp:sp>
    <dsp:sp modelId="{BBBBC0DF-425D-412D-9A67-12AADA40458D}">
      <dsp:nvSpPr>
        <dsp:cNvPr id="0" name=""/>
        <dsp:cNvSpPr/>
      </dsp:nvSpPr>
      <dsp:spPr>
        <a:xfrm>
          <a:off x="2199203" y="2252759"/>
          <a:ext cx="881360" cy="1322040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ED4D60-A12F-4638-8920-DB316E8743DD}">
      <dsp:nvSpPr>
        <dsp:cNvPr id="0" name=""/>
        <dsp:cNvSpPr/>
      </dsp:nvSpPr>
      <dsp:spPr>
        <a:xfrm>
          <a:off x="0" y="394613"/>
          <a:ext cx="2174081" cy="1009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marL="0" lvl="0" indent="0" algn="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કલમ</a:t>
          </a:r>
          <a:r>
            <a:rPr lang="en-GB" sz="2400" kern="1200" dirty="0"/>
            <a:t>  ૧૫</a:t>
          </a:r>
          <a:endParaRPr lang="en-IN" sz="2400" kern="1200" dirty="0"/>
        </a:p>
      </dsp:txBody>
      <dsp:txXfrm>
        <a:off x="0" y="394613"/>
        <a:ext cx="2174081" cy="1009800"/>
      </dsp:txXfrm>
    </dsp:sp>
    <dsp:sp modelId="{9E273990-D6EC-4AC3-B81C-C381750513A9}">
      <dsp:nvSpPr>
        <dsp:cNvPr id="0" name=""/>
        <dsp:cNvSpPr/>
      </dsp:nvSpPr>
      <dsp:spPr>
        <a:xfrm>
          <a:off x="2174081" y="160"/>
          <a:ext cx="434816" cy="1798706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5EBB6A-2F96-4C09-B400-A501D114EA5E}">
      <dsp:nvSpPr>
        <dsp:cNvPr id="0" name=""/>
        <dsp:cNvSpPr/>
      </dsp:nvSpPr>
      <dsp:spPr>
        <a:xfrm>
          <a:off x="2782823" y="160"/>
          <a:ext cx="5913501" cy="179870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gu-IN" sz="2400" kern="1200" dirty="0"/>
            <a:t>બધા જાહેર સૂવિધાઓ – કૂવા, ટાંકી, રસ્તા વગેરેનો ઉપયોગ કરી શકે છે.</a:t>
          </a:r>
          <a:endParaRPr lang="en-IN" sz="2400" kern="1200" dirty="0"/>
        </a:p>
      </dsp:txBody>
      <dsp:txXfrm>
        <a:off x="2782823" y="160"/>
        <a:ext cx="5913501" cy="1798706"/>
      </dsp:txXfrm>
    </dsp:sp>
    <dsp:sp modelId="{E554287D-6F66-41B2-97AD-7FF980B296C5}">
      <dsp:nvSpPr>
        <dsp:cNvPr id="0" name=""/>
        <dsp:cNvSpPr/>
      </dsp:nvSpPr>
      <dsp:spPr>
        <a:xfrm>
          <a:off x="0" y="2307890"/>
          <a:ext cx="2174081" cy="1735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marL="0" lvl="0" indent="0" algn="r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અસમાનતાને</a:t>
          </a:r>
          <a:r>
            <a:rPr lang="en-GB" sz="2400" kern="1200" dirty="0"/>
            <a:t> </a:t>
          </a:r>
          <a:r>
            <a:rPr lang="en-GB" sz="2400" kern="1200" dirty="0" err="1"/>
            <a:t>સંબોધિત</a:t>
          </a:r>
          <a:r>
            <a:rPr lang="en-GB" sz="2400" kern="1200" dirty="0"/>
            <a:t> </a:t>
          </a:r>
          <a:r>
            <a:rPr lang="en-GB" sz="2400" kern="1200" dirty="0" err="1"/>
            <a:t>કરે</a:t>
          </a:r>
          <a:r>
            <a:rPr lang="en-GB" sz="2400" kern="1200" dirty="0"/>
            <a:t> છે </a:t>
          </a:r>
          <a:endParaRPr lang="en-IN" sz="2400" kern="1200" dirty="0"/>
        </a:p>
      </dsp:txBody>
      <dsp:txXfrm>
        <a:off x="0" y="2307890"/>
        <a:ext cx="2174081" cy="1735593"/>
      </dsp:txXfrm>
    </dsp:sp>
    <dsp:sp modelId="{F3123469-B8B7-48AD-86D4-7E10867953EA}">
      <dsp:nvSpPr>
        <dsp:cNvPr id="0" name=""/>
        <dsp:cNvSpPr/>
      </dsp:nvSpPr>
      <dsp:spPr>
        <a:xfrm>
          <a:off x="2174081" y="1982466"/>
          <a:ext cx="434816" cy="2386441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777110-FF27-4303-A490-949DE344C7A0}">
      <dsp:nvSpPr>
        <dsp:cNvPr id="0" name=""/>
        <dsp:cNvSpPr/>
      </dsp:nvSpPr>
      <dsp:spPr>
        <a:xfrm>
          <a:off x="2782823" y="1982466"/>
          <a:ext cx="5913501" cy="2386441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2400" kern="1200" dirty="0"/>
        </a:p>
        <a:p>
          <a:pPr marL="228600" lvl="1" indent="-228600" algn="l" defTabSz="10668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gu-IN" sz="2400" kern="1200" dirty="0"/>
            <a:t>બધા દુકાનો, હોટલ, રેસ્ટોરન્ટ અને જાહેર મનોરંજનના સ્થળોની મુલાકાત લઈ શકે છે.</a:t>
          </a:r>
          <a:endParaRPr lang="en-US" sz="2400" kern="1200" dirty="0"/>
        </a:p>
      </dsp:txBody>
      <dsp:txXfrm>
        <a:off x="2782823" y="1982466"/>
        <a:ext cx="5913501" cy="23864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49" name="Google Shape;4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" name="Google Shape;5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xmlns="" id="{81D1801D-570F-8CE4-ABF0-A1BAC9719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xmlns="" id="{E3AE53BF-A972-2389-C20B-05A372DDDA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xmlns="" id="{8D2E60F6-1795-CD94-C6BF-4F92AA6994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" name="Google Shape;50;p2:notes">
            <a:extLst>
              <a:ext uri="{FF2B5EF4-FFF2-40B4-BE49-F238E27FC236}">
                <a16:creationId xmlns:a16="http://schemas.microsoft.com/office/drawing/2014/main" xmlns="" id="{ACD25C66-755F-B143-2D2F-E83BEC2D63D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689022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IN"/>
          </a:p>
        </p:txBody>
      </p:sp>
      <p:sp>
        <p:nvSpPr>
          <p:cNvPr id="56" name="Google Shape;5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" name="Google Shape;5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466857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6" descr="Graphical user interface, applicati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31299" y="604279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6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12598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7" descr="Graphical user interface, applicati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31299" y="604279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7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12598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/>
        </p:nvSpPr>
        <p:spPr>
          <a:xfrm>
            <a:off x="252845" y="6585604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9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4" descr="Graphical user interface, applicatio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31299" y="604279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4" descr="Calendar&#10;&#10;Description automatically generated with low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12598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microsoft.com/office/2007/relationships/hdphoto" Target="../media/hdphoto2.wdp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73D2195-1C4A-A997-D6BF-1E8319226BBA}"/>
              </a:ext>
            </a:extLst>
          </p:cNvPr>
          <p:cNvSpPr txBox="1"/>
          <p:nvPr/>
        </p:nvSpPr>
        <p:spPr>
          <a:xfrm>
            <a:off x="2738172" y="391615"/>
            <a:ext cx="677942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 cmpd="thickThin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gu-IN" sz="5400" dirty="0"/>
              <a:t> </a:t>
            </a:r>
            <a:r>
              <a:rPr lang="en-GB" sz="5400" dirty="0" err="1"/>
              <a:t>સંક્ષેપ</a:t>
            </a:r>
            <a:r>
              <a:rPr lang="gu-IN" sz="5400" dirty="0"/>
              <a:t> </a:t>
            </a:r>
            <a:r>
              <a:rPr lang="en-US" sz="5400" dirty="0"/>
              <a:t>– </a:t>
            </a:r>
            <a:r>
              <a:rPr lang="en-GB" sz="5400" dirty="0" err="1"/>
              <a:t>સમાનતા</a:t>
            </a:r>
            <a:r>
              <a:rPr lang="en-GB" sz="5400" dirty="0"/>
              <a:t> </a:t>
            </a:r>
            <a:r>
              <a:rPr lang="gu-IN" sz="5400" dirty="0"/>
              <a:t>વિષે </a:t>
            </a:r>
            <a:endParaRPr lang="en-IN" sz="5400" dirty="0"/>
          </a:p>
        </p:txBody>
      </p:sp>
      <p:pic>
        <p:nvPicPr>
          <p:cNvPr id="5" name="Picture 2" descr="https://upload.wikimedia.org/wikipedia/commons/thumb/c/c4/One_world_many_stories.svg/291px-One_world_many_stories.svg.png">
            <a:extLst>
              <a:ext uri="{FF2B5EF4-FFF2-40B4-BE49-F238E27FC236}">
                <a16:creationId xmlns:a16="http://schemas.microsoft.com/office/drawing/2014/main" xmlns="" id="{0A0B1FA5-87C6-B022-7298-C21241E9A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0950" y="1562099"/>
            <a:ext cx="4759641" cy="392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>
          <a:extLst>
            <a:ext uri="{FF2B5EF4-FFF2-40B4-BE49-F238E27FC236}">
              <a16:creationId xmlns:a16="http://schemas.microsoft.com/office/drawing/2014/main" xmlns="" id="{073C859E-511C-138B-71CD-CA4B111CB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0D993C-25C0-1B58-CB4A-D09346702AFD}"/>
              </a:ext>
            </a:extLst>
          </p:cNvPr>
          <p:cNvSpPr/>
          <p:nvPr/>
        </p:nvSpPr>
        <p:spPr>
          <a:xfrm>
            <a:off x="4634702" y="170009"/>
            <a:ext cx="2922595" cy="6851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indent="-742950">
              <a:lnSpc>
                <a:spcPct val="107000"/>
              </a:lnSpc>
              <a:spcAft>
                <a:spcPts val="800"/>
              </a:spcAft>
            </a:pPr>
            <a:r>
              <a:rPr lang="gu-IN" sz="3600" b="1" dirty="0">
                <a:solidFill>
                  <a:schemeClr val="accent4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અ. જોડકા જોડો</a:t>
            </a:r>
            <a:endParaRPr lang="en-IN" sz="3600" dirty="0">
              <a:solidFill>
                <a:schemeClr val="accent4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BF2A3314-E87C-3F01-65C7-468BB1241C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99352486"/>
              </p:ext>
            </p:extLst>
          </p:nvPr>
        </p:nvGraphicFramePr>
        <p:xfrm>
          <a:off x="1066800" y="981074"/>
          <a:ext cx="4886798" cy="5353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3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974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18149"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solidFill>
                            <a:srgbClr val="FF0000"/>
                          </a:solidFill>
                          <a:effectLst/>
                        </a:rPr>
                        <a:t>અનુ</a:t>
                      </a:r>
                      <a:r>
                        <a:rPr lang="en-CA" sz="2000" dirty="0">
                          <a:solidFill>
                            <a:srgbClr val="FF0000"/>
                          </a:solidFill>
                          <a:effectLst/>
                        </a:rPr>
                        <a:t>. </a:t>
                      </a:r>
                      <a:r>
                        <a:rPr lang="en-GB" sz="2000" dirty="0" err="1">
                          <a:solidFill>
                            <a:srgbClr val="FF0000"/>
                          </a:solidFill>
                          <a:effectLst/>
                        </a:rPr>
                        <a:t>નં</a:t>
                      </a:r>
                      <a:r>
                        <a:rPr lang="en-CA" sz="2000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IN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અ</a:t>
                      </a:r>
                      <a:endParaRPr lang="en-IN" sz="2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974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ts val="144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CA" sz="2400" b="0" dirty="0">
                        <a:solidFill>
                          <a:srgbClr val="FF0000"/>
                        </a:solidFill>
                        <a:effectLst/>
                        <a:cs typeface="+mn-cs"/>
                      </a:endParaRPr>
                    </a:p>
                    <a:p>
                      <a:pPr marL="0" lvl="0" indent="0" algn="l">
                        <a:lnSpc>
                          <a:spcPts val="144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cs typeface="+mn-cs"/>
                        </a:rPr>
                        <a:t>૧.</a:t>
                      </a:r>
                      <a:r>
                        <a:rPr lang="en-CA" sz="2400" b="0" dirty="0">
                          <a:solidFill>
                            <a:srgbClr val="FF0000"/>
                          </a:solidFill>
                          <a:effectLst/>
                          <a:cs typeface="+mn-cs"/>
                        </a:rPr>
                        <a:t> </a:t>
                      </a:r>
                      <a:endParaRPr lang="en-IN" sz="24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500"/>
                        </a:lnSpc>
                        <a:spcAft>
                          <a:spcPts val="0"/>
                        </a:spcAft>
                      </a:pPr>
                      <a:r>
                        <a:rPr lang="gu-IN" sz="2400" b="0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આફ્રિકન-અમેરિકનો</a:t>
                      </a:r>
                      <a:r>
                        <a:rPr lang="gu-IN" sz="2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 માટે સમાન </a:t>
                      </a:r>
                      <a:r>
                        <a:rPr lang="gu-IN" sz="2400" b="0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અધિકારો</a:t>
                      </a:r>
                      <a:endParaRPr lang="en-IN" sz="24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771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144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2400" b="0" dirty="0">
                        <a:solidFill>
                          <a:srgbClr val="FF0000"/>
                        </a:solidFill>
                        <a:effectLst/>
                        <a:cs typeface="+mn-cs"/>
                      </a:endParaRPr>
                    </a:p>
                    <a:p>
                      <a:pPr marL="0" lvl="0" indent="0" algn="l">
                        <a:lnSpc>
                          <a:spcPts val="144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cs typeface="+mn-cs"/>
                        </a:rPr>
                        <a:t>૨. </a:t>
                      </a:r>
                      <a:endParaRPr lang="en-IN" sz="2400" b="0" dirty="0">
                        <a:solidFill>
                          <a:srgbClr val="FF0000"/>
                        </a:solidFill>
                        <a:effectLst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300"/>
                        </a:lnSpc>
                        <a:spcAft>
                          <a:spcPts val="0"/>
                        </a:spcAft>
                      </a:pPr>
                      <a:r>
                        <a:rPr lang="gu-IN" sz="2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ઓમપ્રકાશ વાલ્મીકિ</a:t>
                      </a:r>
                      <a:endParaRPr lang="en-IN" sz="24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2761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144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2400" b="0" dirty="0">
                        <a:solidFill>
                          <a:srgbClr val="FF0000"/>
                        </a:solidFill>
                        <a:effectLst/>
                        <a:cs typeface="+mn-cs"/>
                      </a:endParaRPr>
                    </a:p>
                    <a:p>
                      <a:pPr marL="0" lvl="0" indent="0" algn="l">
                        <a:lnSpc>
                          <a:spcPts val="144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cs typeface="+mn-cs"/>
                        </a:rPr>
                        <a:t>૩. </a:t>
                      </a:r>
                      <a:endParaRPr lang="en-IN" sz="24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u-IN" sz="2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મહાત્મા ગાંધી</a:t>
                      </a:r>
                      <a:endParaRPr lang="en-IN" sz="24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9925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144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2400" b="0" dirty="0">
                        <a:solidFill>
                          <a:srgbClr val="FF0000"/>
                        </a:solidFill>
                        <a:effectLst/>
                        <a:cs typeface="+mn-cs"/>
                      </a:endParaRPr>
                    </a:p>
                    <a:p>
                      <a:pPr marL="0" lvl="0" indent="0" algn="l">
                        <a:lnSpc>
                          <a:spcPts val="144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cs typeface="+mn-cs"/>
                        </a:rPr>
                        <a:t>૪. </a:t>
                      </a:r>
                      <a:endParaRPr lang="en-IN" sz="24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u-IN" sz="2400" b="0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રોઝા</a:t>
                      </a:r>
                      <a:r>
                        <a:rPr lang="gu-IN" sz="2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 </a:t>
                      </a:r>
                      <a:r>
                        <a:rPr lang="gu-IN" sz="2400" b="0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પાર્ક્સ</a:t>
                      </a:r>
                      <a:endParaRPr lang="en-IN" sz="24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95596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ts val="144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2400" b="0" dirty="0">
                        <a:solidFill>
                          <a:srgbClr val="FF0000"/>
                        </a:solidFill>
                        <a:effectLst/>
                        <a:cs typeface="+mn-cs"/>
                      </a:endParaRPr>
                    </a:p>
                    <a:p>
                      <a:pPr marL="0" lvl="0" indent="0" algn="l">
                        <a:lnSpc>
                          <a:spcPts val="144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cs typeface="+mn-cs"/>
                        </a:rPr>
                        <a:t>૫. </a:t>
                      </a:r>
                      <a:endParaRPr lang="en-IN" sz="24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u-IN" sz="2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નાગરિક અધિકાર અધિનિયમ</a:t>
                      </a:r>
                      <a:endParaRPr lang="en-IN" sz="24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32761">
                <a:tc>
                  <a:txBody>
                    <a:bodyPr/>
                    <a:lstStyle/>
                    <a:p>
                      <a:pPr algn="l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endParaRPr lang="en-GB" sz="2400" b="0" dirty="0">
                        <a:solidFill>
                          <a:srgbClr val="FF0000"/>
                        </a:solidFill>
                        <a:effectLst/>
                        <a:cs typeface="+mn-cs"/>
                      </a:endParaRPr>
                    </a:p>
                    <a:p>
                      <a:pPr algn="l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cs typeface="+mn-cs"/>
                        </a:rPr>
                        <a:t>૬. </a:t>
                      </a:r>
                      <a:endParaRPr lang="en-IN" sz="24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gu-IN" sz="2400" b="0" dirty="0" err="1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ડો.આંબેડકર</a:t>
                      </a:r>
                      <a:endParaRPr lang="en-IN" sz="24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96394"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endParaRPr lang="en-US" sz="2400" b="0" dirty="0">
                        <a:solidFill>
                          <a:srgbClr val="FF0000"/>
                        </a:solidFill>
                        <a:effectLst/>
                        <a:cs typeface="+mn-cs"/>
                      </a:endParaRPr>
                    </a:p>
                    <a:p>
                      <a:pPr marL="0" indent="0" algn="l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૭.</a:t>
                      </a:r>
                      <a:endParaRPr lang="en-IN" sz="24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gu-IN" sz="2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અન્ય વિદ્યાર્થી</a:t>
                      </a:r>
                      <a:r>
                        <a:rPr lang="gu-IN" sz="2400" b="0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 ને </a:t>
                      </a:r>
                      <a:r>
                        <a:rPr lang="gu-IN" sz="2400" b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+mn-cs"/>
                        </a:rPr>
                        <a:t>ધમકાવવું </a:t>
                      </a:r>
                      <a:endParaRPr lang="en-IN" sz="2400" b="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2CC1BB06-2C10-3CED-2480-EE8E6E9C22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87651737"/>
              </p:ext>
            </p:extLst>
          </p:nvPr>
        </p:nvGraphicFramePr>
        <p:xfrm>
          <a:off x="6182198" y="992851"/>
          <a:ext cx="4943002" cy="5341273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49430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5067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500"/>
                        </a:lnSpc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+mj-lt"/>
                        <a:buNone/>
                      </a:pPr>
                      <a:r>
                        <a:rPr lang="en-GB" sz="2400" b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જવાબ</a:t>
                      </a:r>
                      <a:endParaRPr lang="en-IN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24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endParaRPr lang="en-CA" sz="2400" b="0" kern="12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2400" b="0" kern="1200" dirty="0">
                          <a:solidFill>
                            <a:srgbClr val="FF0000"/>
                          </a:solidFill>
                          <a:effectLst/>
                        </a:rPr>
                        <a:t>ક)  </a:t>
                      </a:r>
                      <a:r>
                        <a:rPr lang="gu-IN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યુનાઇટેડ</a:t>
                      </a:r>
                      <a:r>
                        <a:rPr lang="gu-IN" sz="2400" b="0" kern="12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gu-IN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સ્ટેટ્સ</a:t>
                      </a:r>
                      <a:endParaRPr lang="en-IN" sz="2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24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2400" b="0" kern="1200" dirty="0">
                          <a:solidFill>
                            <a:srgbClr val="FF0000"/>
                          </a:solidFill>
                          <a:effectLst/>
                        </a:rPr>
                        <a:t>ગ) </a:t>
                      </a:r>
                      <a:r>
                        <a:rPr lang="gu-IN" sz="2400" b="0" kern="1200" dirty="0" err="1">
                          <a:solidFill>
                            <a:schemeClr val="tx1"/>
                          </a:solidFill>
                          <a:effectLst/>
                        </a:rPr>
                        <a:t>જુથન</a:t>
                      </a:r>
                      <a:endParaRPr lang="en-IN" sz="24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90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2400" b="0" kern="1200" dirty="0">
                          <a:solidFill>
                            <a:srgbClr val="FF0000"/>
                          </a:solidFill>
                          <a:effectLst/>
                        </a:rPr>
                        <a:t>ફ) </a:t>
                      </a:r>
                      <a:r>
                        <a:rPr lang="gu-IN" sz="2400" b="0" kern="1200" dirty="0">
                          <a:effectLst/>
                        </a:rPr>
                        <a:t>દક્ષિણ </a:t>
                      </a:r>
                      <a:r>
                        <a:rPr lang="gu-IN" sz="2400" b="0" kern="1200" dirty="0" err="1">
                          <a:effectLst/>
                        </a:rPr>
                        <a:t>આફ્રિકામાં</a:t>
                      </a:r>
                      <a:r>
                        <a:rPr lang="gu-IN" sz="2400" b="0" kern="1200" dirty="0">
                          <a:effectLst/>
                        </a:rPr>
                        <a:t> </a:t>
                      </a:r>
                      <a:r>
                        <a:rPr lang="gu-IN" sz="2400" b="0" kern="1200" dirty="0" err="1">
                          <a:effectLst/>
                        </a:rPr>
                        <a:t>વંશીય</a:t>
                      </a:r>
                      <a:r>
                        <a:rPr lang="gu-IN" sz="2400" b="0" kern="1200" dirty="0">
                          <a:effectLst/>
                        </a:rPr>
                        <a:t> ભેદભાવ સામે </a:t>
                      </a:r>
                      <a:r>
                        <a:rPr lang="gu-IN" sz="2400" b="0" kern="1200" dirty="0" err="1">
                          <a:effectLst/>
                        </a:rPr>
                        <a:t>લડ્યા</a:t>
                      </a:r>
                      <a:endParaRPr lang="en-IN" sz="2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1220">
                <a:tc>
                  <a:txBody>
                    <a:bodyPr/>
                    <a:lstStyle/>
                    <a:p>
                      <a:pPr marL="0" marR="0" lvl="0" indent="-354013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endParaRPr lang="en-CA" sz="2400" b="0" kern="120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2400" b="0" kern="1200" dirty="0">
                          <a:solidFill>
                            <a:srgbClr val="FF0000"/>
                          </a:solidFill>
                          <a:effectLst/>
                        </a:rPr>
                        <a:t>બ)</a:t>
                      </a:r>
                      <a:r>
                        <a:rPr lang="en-GB" sz="2400" b="0" kern="1200" dirty="0">
                          <a:effectLst/>
                        </a:rPr>
                        <a:t> </a:t>
                      </a:r>
                      <a:r>
                        <a:rPr lang="gu-IN" sz="2400" b="0" kern="1200" dirty="0" err="1">
                          <a:effectLst/>
                        </a:rPr>
                        <a:t>આફ્રિકન</a:t>
                      </a:r>
                      <a:r>
                        <a:rPr lang="gu-IN" sz="2400" b="0" kern="1200" dirty="0">
                          <a:effectLst/>
                        </a:rPr>
                        <a:t>- </a:t>
                      </a:r>
                      <a:r>
                        <a:rPr lang="gu-IN" sz="2400" b="0" kern="1200" dirty="0" err="1">
                          <a:effectLst/>
                        </a:rPr>
                        <a:t>અમેરિકન</a:t>
                      </a:r>
                      <a:endParaRPr lang="en-IN" sz="2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90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2400" b="0" kern="1200" dirty="0">
                          <a:solidFill>
                            <a:srgbClr val="FF0000"/>
                          </a:solidFill>
                          <a:effectLst/>
                        </a:rPr>
                        <a:t>અ) </a:t>
                      </a:r>
                      <a:r>
                        <a:rPr lang="gu-IN" sz="2400" b="0" kern="1200" dirty="0">
                          <a:effectLst/>
                        </a:rPr>
                        <a:t>વંશીય ધાર્મિક ભેદભાવ ઉપર પ્રતિબંધિત મૂકે છે</a:t>
                      </a:r>
                      <a:endParaRPr lang="en-IN" sz="2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90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Tx/>
                        <a:buFont typeface="+mj-lt"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en-GB" sz="2400" b="0" kern="1200" dirty="0">
                          <a:solidFill>
                            <a:srgbClr val="FF0000"/>
                          </a:solidFill>
                          <a:effectLst/>
                        </a:rPr>
                        <a:t>ડ) </a:t>
                      </a:r>
                      <a:r>
                        <a:rPr lang="gu-IN" sz="2400" b="0" kern="1200" dirty="0">
                          <a:effectLst/>
                        </a:rPr>
                        <a:t>ભારતીય બંધારણમાં સમાનતાનો સમાવેશ</a:t>
                      </a:r>
                      <a:endParaRPr lang="en-IN" sz="2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33405"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ts val="2300"/>
                        </a:lnSpc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+mj-lt"/>
                        <a:buNone/>
                      </a:pPr>
                      <a:r>
                        <a:rPr lang="en-GB" sz="2400" b="0" kern="1200" dirty="0">
                          <a:solidFill>
                            <a:srgbClr val="FF0000"/>
                          </a:solidFill>
                          <a:effectLst/>
                        </a:rPr>
                        <a:t>ઈ)</a:t>
                      </a:r>
                      <a:r>
                        <a:rPr lang="en-GB" sz="2400" b="0" kern="1200" dirty="0">
                          <a:effectLst/>
                        </a:rPr>
                        <a:t> </a:t>
                      </a:r>
                      <a:r>
                        <a:rPr lang="gu-IN" sz="2400" b="0" kern="1200" dirty="0">
                          <a:effectLst/>
                        </a:rPr>
                        <a:t>ગૌરવનું અપમાન </a:t>
                      </a:r>
                      <a:endParaRPr lang="en-IN" sz="2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9915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332D0C-1C12-E833-3D9E-5634B029645C}"/>
              </a:ext>
            </a:extLst>
          </p:cNvPr>
          <p:cNvSpPr/>
          <p:nvPr/>
        </p:nvSpPr>
        <p:spPr>
          <a:xfrm>
            <a:off x="2387588" y="95926"/>
            <a:ext cx="7416824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dirty="0">
                <a:solidFill>
                  <a:srgbClr val="B3751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બ. </a:t>
            </a:r>
            <a:r>
              <a:rPr lang="gu-IN" sz="3600" dirty="0">
                <a:solidFill>
                  <a:srgbClr val="B3751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સાચું કે ખોટું તે જણાવો</a:t>
            </a:r>
            <a:endParaRPr lang="en-IN" sz="3600" dirty="0">
              <a:solidFill>
                <a:srgbClr val="B3751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FDD7938-4EBF-B500-A99A-EF7A034E1BB3}"/>
              </a:ext>
            </a:extLst>
          </p:cNvPr>
          <p:cNvSpPr/>
          <p:nvPr/>
        </p:nvSpPr>
        <p:spPr>
          <a:xfrm>
            <a:off x="1447800" y="4106562"/>
            <a:ext cx="9469154" cy="1154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gu-IN" sz="2400" dirty="0">
                <a:ea typeface="Calibri" panose="020F0502020204030204" pitchFamily="34" charset="0"/>
                <a:cs typeface="Times New Roman" panose="02020603050405020304" pitchFamily="18" charset="0"/>
              </a:rPr>
              <a:t>૩) ભારતમાં દરેક બાળકને દસમા ધોરણ સુધીનું પાયાનું શિક્ષણ આપવામાં આવે છે.</a:t>
            </a:r>
            <a:endParaRPr lang="en-IN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B3095F8-F531-CC0A-F4B4-BEF997835A3A}"/>
              </a:ext>
            </a:extLst>
          </p:cNvPr>
          <p:cNvSpPr/>
          <p:nvPr/>
        </p:nvSpPr>
        <p:spPr>
          <a:xfrm>
            <a:off x="1395057" y="900336"/>
            <a:ext cx="9453917" cy="6001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૧) </a:t>
            </a:r>
            <a:r>
              <a:rPr lang="gu-IN" sz="2400" dirty="0">
                <a:ea typeface="Calibri" panose="020F0502020204030204" pitchFamily="34" charset="0"/>
                <a:cs typeface="Times New Roman" panose="02020603050405020304" pitchFamily="18" charset="0"/>
              </a:rPr>
              <a:t>રોઝા પાર્ક્સે બસમાં એક ગોરા માણસને માટે પોતાની સીટ છોડી દીધી.</a:t>
            </a:r>
            <a:endParaRPr lang="en-IN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435F4D1-B064-4502-23AC-E9C91B3F3480}"/>
              </a:ext>
            </a:extLst>
          </p:cNvPr>
          <p:cNvSpPr/>
          <p:nvPr/>
        </p:nvSpPr>
        <p:spPr>
          <a:xfrm>
            <a:off x="1369041" y="2131963"/>
            <a:ext cx="9453917" cy="1154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૨) </a:t>
            </a:r>
            <a:r>
              <a:rPr lang="gu-IN" sz="2400" dirty="0">
                <a:ea typeface="Calibri" panose="020F0502020204030204" pitchFamily="34" charset="0"/>
                <a:cs typeface="Times New Roman" panose="02020603050405020304" pitchFamily="18" charset="0"/>
              </a:rPr>
              <a:t>ભારતીય બંધારણ દેશના કોઈપણ ભાગમાં ફરવાની સ્વતંત્રતાની ખાતરી આપે છે.</a:t>
            </a:r>
            <a:endParaRPr lang="en-IN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6B93654-3060-D7F6-F886-6382648C7FB1}"/>
              </a:ext>
            </a:extLst>
          </p:cNvPr>
          <p:cNvSpPr/>
          <p:nvPr/>
        </p:nvSpPr>
        <p:spPr>
          <a:xfrm>
            <a:off x="1337943" y="1541429"/>
            <a:ext cx="951611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જવાબ</a:t>
            </a:r>
            <a:r>
              <a:rPr lang="en-GB" sz="24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2400" dirty="0" err="1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ખોટું</a:t>
            </a:r>
            <a:r>
              <a:rPr lang="en-GB" sz="24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gu-IN" sz="2400" dirty="0" err="1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થાકેલી</a:t>
            </a:r>
            <a:r>
              <a:rPr lang="gu-IN" sz="24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હોવાથી તેણે પોતાની સીટ છોડી ન હતી.</a:t>
            </a:r>
            <a:endParaRPr lang="en-IN" sz="2400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D704C1D-7438-E47B-F743-6C8E54132172}"/>
              </a:ext>
            </a:extLst>
          </p:cNvPr>
          <p:cNvSpPr/>
          <p:nvPr/>
        </p:nvSpPr>
        <p:spPr>
          <a:xfrm>
            <a:off x="1447800" y="3429000"/>
            <a:ext cx="243520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જવાબ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CA" sz="2400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2400" dirty="0" err="1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સાચું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CA" sz="24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FBF2417-53E9-717C-02E1-F70169627069}"/>
              </a:ext>
            </a:extLst>
          </p:cNvPr>
          <p:cNvSpPr/>
          <p:nvPr/>
        </p:nvSpPr>
        <p:spPr>
          <a:xfrm>
            <a:off x="1369041" y="5317874"/>
            <a:ext cx="958031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50" indent="-1085850">
              <a:lnSpc>
                <a:spcPct val="150000"/>
              </a:lnSpc>
              <a:spcAft>
                <a:spcPts val="800"/>
              </a:spcAft>
            </a:pPr>
            <a:r>
              <a:rPr lang="gu-IN" sz="2400" dirty="0"/>
              <a:t>જવાબ</a:t>
            </a:r>
            <a:r>
              <a:rPr lang="gu-IN" sz="2400" dirty="0">
                <a:solidFill>
                  <a:srgbClr val="C00000"/>
                </a:solidFill>
              </a:rPr>
              <a:t>: ખોટું - દરેક બાળકને શિક્ષણ આપવું જ જોઇએ પરંતુ આ લક્ષ્ય હજુ સુધી પ્રાપ્ત થયું નથી.</a:t>
            </a:r>
            <a:endParaRPr lang="en-CA" sz="2400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275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ED3EAC6-873C-5305-FAE6-FF3D04F58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D2A89BF-9D52-2D0C-BA1D-8AE4C502D55B}"/>
              </a:ext>
            </a:extLst>
          </p:cNvPr>
          <p:cNvSpPr/>
          <p:nvPr/>
        </p:nvSpPr>
        <p:spPr>
          <a:xfrm>
            <a:off x="2387588" y="95926"/>
            <a:ext cx="7416824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dirty="0">
                <a:solidFill>
                  <a:srgbClr val="B3751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બ. </a:t>
            </a:r>
            <a:r>
              <a:rPr lang="gu-IN" sz="3600" dirty="0">
                <a:solidFill>
                  <a:srgbClr val="B3751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સાચું કે ખોટું તે જણાવો</a:t>
            </a:r>
            <a:endParaRPr lang="en-IN" sz="3600" dirty="0">
              <a:solidFill>
                <a:srgbClr val="B3751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E9A4B27-2EC9-5E98-CE52-60B5419AC60D}"/>
              </a:ext>
            </a:extLst>
          </p:cNvPr>
          <p:cNvSpPr/>
          <p:nvPr/>
        </p:nvSpPr>
        <p:spPr>
          <a:xfrm>
            <a:off x="1501790" y="1001485"/>
            <a:ext cx="9302721" cy="1154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</a:rPr>
              <a:t>૪</a:t>
            </a: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</a:rPr>
              <a:t>) 'મતદાનનો અધિકાર' એટલે કે ભારતમાં રહેતો દરેક વ્યક્તિ મતદાન કરી શકે છે.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CA3FCF9-447C-7B47-3F7C-4D5797E5430E}"/>
              </a:ext>
            </a:extLst>
          </p:cNvPr>
          <p:cNvSpPr/>
          <p:nvPr/>
        </p:nvSpPr>
        <p:spPr>
          <a:xfrm>
            <a:off x="1501790" y="2809019"/>
            <a:ext cx="9302721" cy="10695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gu-IN" sz="2400" dirty="0">
                <a:latin typeface="Calibri" panose="020F0502020204030204" pitchFamily="34" charset="0"/>
                <a:ea typeface="Calibri" panose="020F0502020204030204" pitchFamily="34" charset="0"/>
              </a:rPr>
              <a:t>૫) </a:t>
            </a:r>
            <a:r>
              <a:rPr lang="gu-IN" sz="2000" dirty="0">
                <a:latin typeface="Calibri" panose="020F0502020204030204" pitchFamily="34" charset="0"/>
                <a:ea typeface="Calibri" panose="020F0502020204030204" pitchFamily="34" charset="0"/>
              </a:rPr>
              <a:t>જ્યારે આપણે </a:t>
            </a:r>
            <a:r>
              <a:rPr lang="gu-IN" sz="2000" dirty="0" err="1">
                <a:latin typeface="Calibri" panose="020F0502020204030204" pitchFamily="34" charset="0"/>
                <a:ea typeface="Calibri" panose="020F0502020204030204" pitchFamily="34" charset="0"/>
              </a:rPr>
              <a:t>ગુસ્સાથી</a:t>
            </a:r>
            <a:r>
              <a:rPr lang="gu-IN" sz="2000" dirty="0">
                <a:latin typeface="Calibri" panose="020F0502020204030204" pitchFamily="34" charset="0"/>
                <a:ea typeface="Calibri" panose="020F0502020204030204" pitchFamily="34" charset="0"/>
              </a:rPr>
              <a:t> બોલીએ છીએ, ત્યારે આપણે બીજા વ્યક્તિના </a:t>
            </a:r>
            <a:r>
              <a:rPr lang="gu-IN" sz="2000" dirty="0" err="1">
                <a:latin typeface="Calibri" panose="020F0502020204030204" pitchFamily="34" charset="0"/>
                <a:ea typeface="Calibri" panose="020F0502020204030204" pitchFamily="34" charset="0"/>
              </a:rPr>
              <a:t>ગૌરવનું</a:t>
            </a:r>
            <a:r>
              <a:rPr lang="gu-IN" sz="2000" dirty="0">
                <a:latin typeface="Calibri" panose="020F0502020204030204" pitchFamily="34" charset="0"/>
                <a:ea typeface="Calibri" panose="020F0502020204030204" pitchFamily="34" charset="0"/>
              </a:rPr>
              <a:t> ઉલ્લંઘન કરીએ છીએ.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95825DA-41F7-3531-FEFA-3C25D62B3ECE}"/>
              </a:ext>
            </a:extLst>
          </p:cNvPr>
          <p:cNvSpPr/>
          <p:nvPr/>
        </p:nvSpPr>
        <p:spPr>
          <a:xfrm>
            <a:off x="1525000" y="2120223"/>
            <a:ext cx="925630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0613" indent="-1090613">
              <a:lnSpc>
                <a:spcPct val="150000"/>
              </a:lnSpc>
              <a:spcAft>
                <a:spcPts val="800"/>
              </a:spcAft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</a:rPr>
              <a:t>જવાબ</a:t>
            </a:r>
            <a:r>
              <a:rPr lang="en-GB" sz="2400" dirty="0">
                <a:ea typeface="Calibri" panose="020F0502020204030204" pitchFamily="34" charset="0"/>
              </a:rPr>
              <a:t>: </a:t>
            </a:r>
            <a:r>
              <a:rPr lang="gu-IN" sz="2400" dirty="0">
                <a:solidFill>
                  <a:srgbClr val="FF0000"/>
                </a:solidFill>
                <a:ea typeface="Calibri" panose="020F0502020204030204" pitchFamily="34" charset="0"/>
              </a:rPr>
              <a:t>ખોટું</a:t>
            </a:r>
            <a:r>
              <a:rPr lang="gu-IN" sz="2400" dirty="0">
                <a:ea typeface="Calibri" panose="020F0502020204030204" pitchFamily="34" charset="0"/>
              </a:rPr>
              <a:t> - </a:t>
            </a:r>
            <a:r>
              <a:rPr lang="gu-IN" sz="2400" dirty="0">
                <a:solidFill>
                  <a:srgbClr val="FF0000"/>
                </a:solidFill>
                <a:ea typeface="Calibri" panose="020F0502020204030204" pitchFamily="34" charset="0"/>
              </a:rPr>
              <a:t>ફક્ત પુખ્ત </a:t>
            </a:r>
            <a:r>
              <a:rPr lang="gu-IN" sz="2400" dirty="0" err="1">
                <a:solidFill>
                  <a:srgbClr val="FF0000"/>
                </a:solidFill>
                <a:ea typeface="Calibri" panose="020F0502020204030204" pitchFamily="34" charset="0"/>
              </a:rPr>
              <a:t>નાગરિકોને</a:t>
            </a:r>
            <a:r>
              <a:rPr lang="gu-IN" sz="2400" dirty="0">
                <a:solidFill>
                  <a:srgbClr val="FF0000"/>
                </a:solidFill>
                <a:ea typeface="Calibri" panose="020F0502020204030204" pitchFamily="34" charset="0"/>
              </a:rPr>
              <a:t> જ મતદાન કરવાનો અધિકાર છે.</a:t>
            </a:r>
            <a:endParaRPr lang="en-IN" sz="2400" dirty="0">
              <a:solidFill>
                <a:srgbClr val="FF0000"/>
              </a:solidFill>
              <a:ea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73FA2B5-3A2D-D094-94DB-3A3B8B287C0E}"/>
              </a:ext>
            </a:extLst>
          </p:cNvPr>
          <p:cNvSpPr/>
          <p:nvPr/>
        </p:nvSpPr>
        <p:spPr>
          <a:xfrm>
            <a:off x="1608114" y="3789219"/>
            <a:ext cx="280743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જવાબ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CA" sz="2400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2400" dirty="0" err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સાચું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CA" sz="24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400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75F8DDA-2B1D-443F-47F6-AB312AFA2C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483889" y="4089301"/>
            <a:ext cx="2376264" cy="234888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DAA1EAE-F52D-09AF-24E4-856356EF6D0B}"/>
              </a:ext>
            </a:extLst>
          </p:cNvPr>
          <p:cNvSpPr/>
          <p:nvPr/>
        </p:nvSpPr>
        <p:spPr>
          <a:xfrm>
            <a:off x="5860153" y="4702354"/>
            <a:ext cx="6024479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gu-IN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આપણે </a:t>
            </a:r>
            <a:r>
              <a:rPr lang="gu-IN" sz="24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ગુસ્સામાં</a:t>
            </a:r>
            <a:r>
              <a:rPr lang="gu-IN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બોલીને બીજા વ્યક્તિની </a:t>
            </a:r>
            <a:r>
              <a:rPr lang="gu-IN" sz="24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લાગણીઓને</a:t>
            </a:r>
            <a:r>
              <a:rPr lang="gu-IN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ઠેસ </a:t>
            </a:r>
            <a:r>
              <a:rPr lang="gu-IN" sz="24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પહોંચાડીએ</a:t>
            </a:r>
            <a:r>
              <a:rPr lang="gu-IN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છીએ.</a:t>
            </a:r>
            <a:endParaRPr lang="en-IN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8497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8CF48A5-8191-18BA-9207-13CD34CBA816}"/>
              </a:ext>
            </a:extLst>
          </p:cNvPr>
          <p:cNvSpPr/>
          <p:nvPr/>
        </p:nvSpPr>
        <p:spPr>
          <a:xfrm>
            <a:off x="1790700" y="1085850"/>
            <a:ext cx="9353550" cy="11541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ક. </a:t>
            </a:r>
            <a:r>
              <a:rPr lang="gu-IN" sz="24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તમારા વિસ્તારની કોઈ એક સરકારી યોજના વિશે જાણો. આ યોજનાનો લાભ કોને મળે છે?</a:t>
            </a:r>
            <a:endParaRPr lang="en-IN" sz="2400" dirty="0">
              <a:solidFill>
                <a:srgbClr val="000000"/>
              </a:solidFill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A9B2A76-8114-0B8D-5607-90FA77C6685A}"/>
              </a:ext>
            </a:extLst>
          </p:cNvPr>
          <p:cNvSpPr/>
          <p:nvPr/>
        </p:nvSpPr>
        <p:spPr>
          <a:xfrm>
            <a:off x="1962150" y="2240012"/>
            <a:ext cx="6324600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400" dirty="0" err="1">
                <a:solidFill>
                  <a:srgbClr val="FF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જવાબ</a:t>
            </a:r>
            <a:r>
              <a:rPr lang="en-GB" sz="2400" dirty="0">
                <a:solidFill>
                  <a:srgbClr val="FF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CA" sz="2400" dirty="0">
                <a:solidFill>
                  <a:srgbClr val="FF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: 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gu-IN" sz="2400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સરકાર દ્વારા</a:t>
            </a:r>
            <a:r>
              <a:rPr lang="gu-IN" sz="2400" dirty="0">
                <a:solidFill>
                  <a:srgbClr val="FF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'બેટી </a:t>
            </a:r>
            <a:r>
              <a:rPr lang="gu-IN" sz="2400" dirty="0" err="1">
                <a:solidFill>
                  <a:srgbClr val="FF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બચાવો</a:t>
            </a:r>
            <a:r>
              <a:rPr lang="gu-IN" sz="2400" dirty="0">
                <a:solidFill>
                  <a:srgbClr val="FF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 બેટી </a:t>
            </a:r>
            <a:r>
              <a:rPr lang="gu-IN" sz="2400" dirty="0" err="1">
                <a:solidFill>
                  <a:srgbClr val="FF00FF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પઢાઓ</a:t>
            </a:r>
            <a:r>
              <a:rPr lang="gu-IN" sz="2400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' યોજના</a:t>
            </a:r>
            <a:endParaRPr lang="en-CA" sz="2400" dirty="0">
              <a:solidFill>
                <a:srgbClr val="000000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sz="2400" dirty="0">
              <a:solidFill>
                <a:srgbClr val="000000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gu-IN" sz="2400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છોકરીઓ માટે સારું ભવિષ્ય પૂરું પાડવા માટે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</a:pPr>
            <a:endParaRPr lang="en-CA" sz="2400" dirty="0">
              <a:solidFill>
                <a:srgbClr val="000000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gu-IN" sz="24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બધી છોકરીઓને સરકાર દ્વારા મફત શિક્ષણ મળે તેની  ખાતરી કરાય છે.</a:t>
            </a:r>
            <a:endParaRPr lang="en-IN" sz="2400" dirty="0">
              <a:solidFill>
                <a:srgbClr val="000000"/>
              </a:solidFill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6" name="Picture 2" descr="Girl sitting and reading vector drawing">
            <a:extLst>
              <a:ext uri="{FF2B5EF4-FFF2-40B4-BE49-F238E27FC236}">
                <a16:creationId xmlns:a16="http://schemas.microsoft.com/office/drawing/2014/main" xmlns="" id="{057721B2-EDA3-DDD4-5357-683710C38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376293"/>
            <a:ext cx="4267200" cy="388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B52D31F-D3C2-3D46-BC3A-D93CE1483703}"/>
              </a:ext>
            </a:extLst>
          </p:cNvPr>
          <p:cNvSpPr txBox="1"/>
          <p:nvPr/>
        </p:nvSpPr>
        <p:spPr>
          <a:xfrm>
            <a:off x="4181475" y="247650"/>
            <a:ext cx="3587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gu-IN" sz="3600" b="1" dirty="0"/>
              <a:t>સરકારી યોજનાઓ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xmlns="" val="262158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9533628-647A-FFD5-DC95-DD9DB3D946B1}"/>
              </a:ext>
            </a:extLst>
          </p:cNvPr>
          <p:cNvSpPr/>
          <p:nvPr/>
        </p:nvSpPr>
        <p:spPr>
          <a:xfrm>
            <a:off x="1798419" y="588080"/>
            <a:ext cx="9231531" cy="11541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ડ. </a:t>
            </a:r>
            <a:r>
              <a:rPr lang="gu-IN" sz="24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નાગરિક અધિકાર ચળવળ શું છે? તેણે </a:t>
            </a:r>
            <a:r>
              <a:rPr lang="gu-IN" sz="2400" dirty="0" err="1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યુ</a:t>
            </a:r>
            <a:r>
              <a:rPr lang="en-GB" sz="24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gu-IN" sz="24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એસ</a:t>
            </a:r>
            <a:r>
              <a:rPr lang="en-GB" sz="24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gu-IN" sz="24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એ</a:t>
            </a:r>
            <a:r>
              <a:rPr lang="en-GB" sz="24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gu-IN" sz="24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ના </a:t>
            </a:r>
            <a:r>
              <a:rPr lang="gu-IN" sz="2400" dirty="0" err="1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આફ્રિકન</a:t>
            </a:r>
            <a:r>
              <a:rPr lang="gu-IN" sz="24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gu-IN" sz="2400" dirty="0" err="1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અમેરિકન</a:t>
            </a:r>
            <a:r>
              <a:rPr lang="gu-IN" sz="240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લોકોની સ્થિતિમાં કેવી રીતે સુધારો કર્યો?</a:t>
            </a:r>
            <a:endParaRPr lang="en-IN" sz="2400" dirty="0">
              <a:solidFill>
                <a:srgbClr val="000000"/>
              </a:solidFill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8895CF8-57D9-BEA4-668B-3FD5426280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4287" y="2744836"/>
            <a:ext cx="1600169" cy="21302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F76D76E-1D88-F2FD-F45E-675B07473041}"/>
              </a:ext>
            </a:extLst>
          </p:cNvPr>
          <p:cNvSpPr txBox="1"/>
          <p:nvPr/>
        </p:nvSpPr>
        <p:spPr>
          <a:xfrm>
            <a:off x="3701197" y="63207"/>
            <a:ext cx="50000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u-IN" sz="3600" b="1" dirty="0"/>
              <a:t>નાગરિક અધિકાર ચળવળ</a:t>
            </a:r>
            <a:endParaRPr lang="en-IN" sz="3600" b="1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xmlns="" id="{7C2972BB-02FC-A8D1-09BA-2302187997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239927840"/>
              </p:ext>
            </p:extLst>
          </p:nvPr>
        </p:nvGraphicFramePr>
        <p:xfrm>
          <a:off x="2690325" y="1590674"/>
          <a:ext cx="8339625" cy="5355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BAE27C7-E479-0431-2D84-460D05DF3753}"/>
              </a:ext>
            </a:extLst>
          </p:cNvPr>
          <p:cNvSpPr txBox="1"/>
          <p:nvPr/>
        </p:nvSpPr>
        <p:spPr>
          <a:xfrm>
            <a:off x="1558572" y="5115759"/>
            <a:ext cx="13716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GB" sz="2400" dirty="0" err="1"/>
              <a:t>માર્ટિન</a:t>
            </a:r>
            <a:r>
              <a:rPr lang="en-GB" sz="2400" dirty="0"/>
              <a:t> </a:t>
            </a:r>
            <a:r>
              <a:rPr lang="en-GB" sz="2400" dirty="0" err="1"/>
              <a:t>લ્યુથર</a:t>
            </a:r>
            <a:r>
              <a:rPr lang="en-GB" sz="2400" dirty="0"/>
              <a:t> </a:t>
            </a:r>
            <a:r>
              <a:rPr lang="en-GB" sz="2400" dirty="0" err="1"/>
              <a:t>કિંગ</a:t>
            </a:r>
            <a:r>
              <a:rPr lang="en-GB" sz="2400" dirty="0"/>
              <a:t>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xmlns="" val="89519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A8F4C1A-B239-4C9F-9C2C-3CBD9DC0BE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graphicEl>
                                              <a:dgm id="{4A8F4C1A-B239-4C9F-9C2C-3CBD9DC0BE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graphicEl>
                                              <a:dgm id="{4A8F4C1A-B239-4C9F-9C2C-3CBD9DC0BE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graphicEl>
                                              <a:dgm id="{4A8F4C1A-B239-4C9F-9C2C-3CBD9DC0BE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245EF35-A3C6-4891-9776-D941B3269D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graphicEl>
                                              <a:dgm id="{5245EF35-A3C6-4891-9776-D941B3269D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graphicEl>
                                              <a:dgm id="{5245EF35-A3C6-4891-9776-D941B3269D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graphicEl>
                                              <a:dgm id="{5245EF35-A3C6-4891-9776-D941B3269D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03C7968-74D0-4A1D-947D-DC2FE42FD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graphicEl>
                                              <a:dgm id="{703C7968-74D0-4A1D-947D-DC2FE42FD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graphicEl>
                                              <a:dgm id="{703C7968-74D0-4A1D-947D-DC2FE42FD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graphicEl>
                                              <a:dgm id="{703C7968-74D0-4A1D-947D-DC2FE42FD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FFCD3A2-836C-4CF0-9A1E-CCCEBF5E05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graphicEl>
                                              <a:dgm id="{2FFCD3A2-836C-4CF0-9A1E-CCCEBF5E05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graphicEl>
                                              <a:dgm id="{2FFCD3A2-836C-4CF0-9A1E-CCCEBF5E05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graphicEl>
                                              <a:dgm id="{2FFCD3A2-836C-4CF0-9A1E-CCCEBF5E05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0A14B74-3F04-4EE8-B4F6-AB7175EB13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>
                                            <p:graphicEl>
                                              <a:dgm id="{D0A14B74-3F04-4EE8-B4F6-AB7175EB13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graphicEl>
                                              <a:dgm id="{D0A14B74-3F04-4EE8-B4F6-AB7175EB13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graphicEl>
                                              <a:dgm id="{D0A14B74-3F04-4EE8-B4F6-AB7175EB13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0E8D44B-020F-4ACF-AF0F-D87A9332D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graphicEl>
                                              <a:dgm id="{50E8D44B-020F-4ACF-AF0F-D87A9332D7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graphicEl>
                                              <a:dgm id="{50E8D44B-020F-4ACF-AF0F-D87A9332D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graphicEl>
                                              <a:dgm id="{50E8D44B-020F-4ACF-AF0F-D87A9332D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5294805-39EE-47CE-8AC0-5D7644F5A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>
                                            <p:graphicEl>
                                              <a:dgm id="{85294805-39EE-47CE-8AC0-5D7644F5A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graphicEl>
                                              <a:dgm id="{85294805-39EE-47CE-8AC0-5D7644F5A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graphicEl>
                                              <a:dgm id="{85294805-39EE-47CE-8AC0-5D7644F5A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9C6DFF0-19DF-4E57-8588-A1AFD6C8D2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>
                                            <p:graphicEl>
                                              <a:dgm id="{C9C6DFF0-19DF-4E57-8588-A1AFD6C8D2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>
                                            <p:graphicEl>
                                              <a:dgm id="{C9C6DFF0-19DF-4E57-8588-A1AFD6C8D2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graphicEl>
                                              <a:dgm id="{C9C6DFF0-19DF-4E57-8588-A1AFD6C8D2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968B60B-53DA-4CEA-968C-D215DA4394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>
                                            <p:graphicEl>
                                              <a:dgm id="{B968B60B-53DA-4CEA-968C-D215DA4394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graphicEl>
                                              <a:dgm id="{B968B60B-53DA-4CEA-968C-D215DA4394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>
                                            <p:graphicEl>
                                              <a:dgm id="{B968B60B-53DA-4CEA-968C-D215DA4394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Dgm bld="one"/>
        </p:bldSub>
      </p:bldGraphic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9B59407-083F-9EB5-461C-C8799C24CD36}"/>
              </a:ext>
            </a:extLst>
          </p:cNvPr>
          <p:cNvSpPr/>
          <p:nvPr/>
        </p:nvSpPr>
        <p:spPr>
          <a:xfrm>
            <a:off x="1666874" y="914400"/>
            <a:ext cx="7863840" cy="83099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gu-I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ઈ.  અ) 'કાયદા સમક્ષ બધા લોકો સમાન છે' શબ્દનો તમે શું અર્થ કરો છો?</a:t>
            </a:r>
            <a:endParaRPr lang="en-IN" sz="2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FB3CB8A-6173-A741-866C-7249ABE41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01224" y="1382186"/>
            <a:ext cx="1733551" cy="28206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5A820D4-5DB8-34A5-0581-776B239DC7FD}"/>
              </a:ext>
            </a:extLst>
          </p:cNvPr>
          <p:cNvSpPr txBox="1"/>
          <p:nvPr/>
        </p:nvSpPr>
        <p:spPr>
          <a:xfrm>
            <a:off x="4124947" y="92253"/>
            <a:ext cx="3942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u-IN" sz="3600" b="1" dirty="0"/>
              <a:t>કાયદા સમક્ષ સમાન</a:t>
            </a:r>
            <a:endParaRPr lang="en-IN" sz="36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2D85532-B3CF-08BC-0685-E51F247D937A}"/>
              </a:ext>
            </a:extLst>
          </p:cNvPr>
          <p:cNvSpPr/>
          <p:nvPr/>
        </p:nvSpPr>
        <p:spPr>
          <a:xfrm>
            <a:off x="1666873" y="3839667"/>
            <a:ext cx="87788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dirty="0" err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જવાબ</a:t>
            </a:r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CA" sz="2400" dirty="0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:</a:t>
            </a:r>
            <a:r>
              <a:rPr lang="en-CA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gu-IN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લોકશાહી સમાનતા પર આધારિત</a:t>
            </a: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છે </a:t>
            </a:r>
            <a:r>
              <a:rPr lang="gu-IN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, કારણ કે તે </a:t>
            </a:r>
            <a:r>
              <a:rPr lang="gu-IN" sz="2400" dirty="0" err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લોકોના</a:t>
            </a:r>
            <a:r>
              <a:rPr lang="gu-IN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gu-IN" sz="2400" dirty="0" err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પ્રતિનિધિઓ</a:t>
            </a:r>
            <a:r>
              <a:rPr lang="gu-IN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દ્વારા </a:t>
            </a:r>
            <a:r>
              <a:rPr lang="gu-IN" sz="2400" dirty="0" err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ચલાવવામાં</a:t>
            </a:r>
            <a:r>
              <a:rPr lang="gu-IN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આવે છે.</a:t>
            </a:r>
            <a:endParaRPr lang="en-GB" sz="2400" dirty="0">
              <a:solidFill>
                <a:srgbClr val="00000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gu-IN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બધાને મતદાન કરવાનો અથવા જાહેર પદ </a:t>
            </a:r>
            <a:r>
              <a:rPr lang="gu-IN" sz="2400" dirty="0" err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સંભાળવાનો</a:t>
            </a:r>
            <a:r>
              <a:rPr lang="gu-IN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સમાન અધિકાર છે.</a:t>
            </a:r>
            <a:endParaRPr lang="en-GB" sz="2400" dirty="0">
              <a:solidFill>
                <a:srgbClr val="00000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gu-IN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જાતિ, ધર્મ અથવા </a:t>
            </a:r>
            <a:r>
              <a:rPr lang="gu-IN" sz="2400" dirty="0" err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લિંગના</a:t>
            </a:r>
            <a:r>
              <a:rPr lang="gu-IN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આધારે કોઈ ભેદભાવ નહીં.</a:t>
            </a:r>
            <a:endParaRPr lang="en-CA" sz="2400" dirty="0">
              <a:solidFill>
                <a:srgbClr val="00000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E727A2E-7A81-7D87-501C-99FA8D1FD5DE}"/>
              </a:ext>
            </a:extLst>
          </p:cNvPr>
          <p:cNvSpPr/>
          <p:nvPr/>
        </p:nvSpPr>
        <p:spPr>
          <a:xfrm>
            <a:off x="1666873" y="1828800"/>
            <a:ext cx="73152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dirty="0" err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જવાબ</a:t>
            </a:r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CA" sz="2400" dirty="0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:</a:t>
            </a: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gu-I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દરેક વ્યક્તિએ દેશના કાયદાનું પાલન કરવું જ પડે છે, પછી ભલે તે રાષ્ટ્રપતિ હોય કે સામાન્ય નાગરિક.</a:t>
            </a:r>
            <a:endParaRPr lang="en-IN" sz="2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9983990-25E4-E40C-82D8-EABD65ABEBA5}"/>
              </a:ext>
            </a:extLst>
          </p:cNvPr>
          <p:cNvSpPr/>
          <p:nvPr/>
        </p:nvSpPr>
        <p:spPr>
          <a:xfrm>
            <a:off x="1666875" y="3276600"/>
            <a:ext cx="7238999" cy="4616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gu-I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બ) લોકશાહીમાં તે  મહત્વનું છે એવું તમને કેમ લાગે છે?</a:t>
            </a:r>
            <a:endParaRPr lang="en-IN" sz="2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E7001F9-2D61-EED0-411A-2F2E95BEFE82}"/>
              </a:ext>
            </a:extLst>
          </p:cNvPr>
          <p:cNvSpPr/>
          <p:nvPr/>
        </p:nvSpPr>
        <p:spPr>
          <a:xfrm>
            <a:off x="1666875" y="6096000"/>
            <a:ext cx="85344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gu-I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તેથી ‘બધા વ્યક્તિઓ કાયદા સમક્ષ સમાન હોવા જોઈએ.’</a:t>
            </a:r>
          </a:p>
          <a:p>
            <a:pPr algn="ctr">
              <a:spcAft>
                <a:spcPts val="0"/>
              </a:spcAft>
            </a:pPr>
            <a:r>
              <a:rPr lang="gu-I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એ મહત્વનું છે.</a:t>
            </a:r>
            <a:endParaRPr lang="en-IN" sz="2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615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67DBCDC-552C-513C-548E-0A8B10F1533C}"/>
              </a:ext>
            </a:extLst>
          </p:cNvPr>
          <p:cNvSpPr/>
          <p:nvPr/>
        </p:nvSpPr>
        <p:spPr>
          <a:xfrm>
            <a:off x="1668977" y="3810000"/>
            <a:ext cx="8224777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0613" indent="-1090613">
              <a:lnSpc>
                <a:spcPct val="150000"/>
              </a:lnSpc>
              <a:spcAft>
                <a:spcPts val="0"/>
              </a:spcAft>
            </a:pPr>
            <a:r>
              <a:rPr lang="en-GB" sz="2400" b="1" dirty="0" err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જવાબ</a:t>
            </a:r>
            <a:r>
              <a:rPr lang="en-GB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: </a:t>
            </a:r>
            <a:r>
              <a:rPr lang="gu-IN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અહીં કાયદાનો અમલ થઈ રહ્યો નથી કારણ કે ઇમારતમાં દિવ્યાંગો માટે ઢોળાવ વાળો માર્ગ (રેમ્પ) નથી.</a:t>
            </a:r>
            <a:endParaRPr lang="en-IN" sz="2400" dirty="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E86F0D2-6C79-396B-F125-7F0395A6750D}"/>
              </a:ext>
            </a:extLst>
          </p:cNvPr>
          <p:cNvSpPr/>
          <p:nvPr/>
        </p:nvSpPr>
        <p:spPr>
          <a:xfrm>
            <a:off x="3362325" y="152400"/>
            <a:ext cx="54713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gu-IN" sz="3600" dirty="0"/>
              <a:t>અપંગતા અધિનિયમ, ૨૦૧૬</a:t>
            </a:r>
            <a:endParaRPr lang="en-IN" sz="3600" dirty="0"/>
          </a:p>
        </p:txBody>
      </p:sp>
      <p:pic>
        <p:nvPicPr>
          <p:cNvPr id="6" name="Picture 2" descr="Vector graphics of handicapped woman">
            <a:extLst>
              <a:ext uri="{FF2B5EF4-FFF2-40B4-BE49-F238E27FC236}">
                <a16:creationId xmlns:a16="http://schemas.microsoft.com/office/drawing/2014/main" xmlns="" id="{A326CD75-D500-C9D6-254E-ECC82A86F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21194" y="4901865"/>
            <a:ext cx="1826407" cy="1826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CA96F59-299E-8D85-4C07-BA14998615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26621" y="3542298"/>
            <a:ext cx="2446153" cy="284372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2EAA5A6-19DE-601A-1A8C-537EB8990FC9}"/>
              </a:ext>
            </a:extLst>
          </p:cNvPr>
          <p:cNvSpPr/>
          <p:nvPr/>
        </p:nvSpPr>
        <p:spPr>
          <a:xfrm>
            <a:off x="1685925" y="2505075"/>
            <a:ext cx="8763000" cy="1154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અ) </a:t>
            </a:r>
            <a:r>
              <a:rPr lang="gu-I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જ્યારે સીડી ચઢવા માટે કોઈ બાળકને બીજા લોકો</a:t>
            </a:r>
            <a:r>
              <a:rPr lang="en-GB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gu-I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ઉચકીને લઈ જતા હોય, ત્યારે શું તમને લાગે છે કે ઉપરોક્ત કાયદાનો અમલ થઈ રહ્યો છે?</a:t>
            </a:r>
            <a:endParaRPr lang="en-IN" sz="2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229D5E9-9D8D-CC1D-0FC1-433A52A90304}"/>
              </a:ext>
            </a:extLst>
          </p:cNvPr>
          <p:cNvSpPr/>
          <p:nvPr/>
        </p:nvSpPr>
        <p:spPr>
          <a:xfrm>
            <a:off x="1734910" y="1082635"/>
            <a:ext cx="8741229" cy="11541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ફ</a:t>
            </a:r>
            <a:r>
              <a:rPr lang="en-GB" sz="2400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r>
              <a:rPr lang="en-GB" sz="2000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gu-IN" sz="2400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વિકલાંગ વ્યક્તિઓના અધિકારો અધિનિયમ, 2016 જણાવે છે કે - વિકલાંગ વ્યક્તિઓને સમાન અધિકારો છે.</a:t>
            </a:r>
            <a:endParaRPr lang="en-IN" sz="2400" dirty="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600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D8C41F3E-8032-D263-D0F2-1A1CF5DBA1B0}"/>
              </a:ext>
            </a:extLst>
          </p:cNvPr>
          <p:cNvSpPr/>
          <p:nvPr/>
        </p:nvSpPr>
        <p:spPr>
          <a:xfrm>
            <a:off x="2011135" y="2190929"/>
            <a:ext cx="848541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400" dirty="0" err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જવાબ</a:t>
            </a:r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CA" sz="2400" dirty="0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:</a:t>
            </a:r>
            <a:endParaRPr lang="en-GB" sz="2400" dirty="0">
              <a:solidFill>
                <a:srgbClr val="FF000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gu-IN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બાળકને સીડી</a:t>
            </a:r>
            <a:r>
              <a:rPr lang="en-GB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GB" sz="2400" dirty="0" err="1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પરથી</a:t>
            </a:r>
            <a:r>
              <a:rPr lang="gu-IN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નીચે </a:t>
            </a:r>
            <a:r>
              <a:rPr lang="gu-IN" sz="2400" dirty="0" err="1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ઉતારવામાં</a:t>
            </a:r>
            <a:r>
              <a:rPr lang="gu-IN" sz="2400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આવે ત્યારે તે અસ્વસ્થતા અનુભવી શકે છે.</a:t>
            </a:r>
            <a:endParaRPr lang="en-IN" sz="2400" dirty="0"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4958A0E-FCA0-957B-2F9A-1DBA36B97F11}"/>
              </a:ext>
            </a:extLst>
          </p:cNvPr>
          <p:cNvSpPr/>
          <p:nvPr/>
        </p:nvSpPr>
        <p:spPr>
          <a:xfrm>
            <a:off x="2020661" y="3899089"/>
            <a:ext cx="6946132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gu-I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જો બીજા લોકો સાવચેત ન રહે, તો તેને ઈજા થઈ શકે છે.</a:t>
            </a:r>
            <a:endParaRPr lang="en-IN" sz="2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2DFECCA-7E88-D4C0-FE66-1C678F4D7B0C}"/>
              </a:ext>
            </a:extLst>
          </p:cNvPr>
          <p:cNvSpPr txBox="1"/>
          <p:nvPr/>
        </p:nvSpPr>
        <p:spPr>
          <a:xfrm>
            <a:off x="2324100" y="106048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gu-IN" sz="3600" b="1" dirty="0"/>
              <a:t>અપંગોને સીડી પરથી નીચે લઈ જવાનું</a:t>
            </a:r>
            <a:endParaRPr lang="en-IN" sz="36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9A3926A-9091-19E8-3508-72DBB98FA0D4}"/>
              </a:ext>
            </a:extLst>
          </p:cNvPr>
          <p:cNvSpPr/>
          <p:nvPr/>
        </p:nvSpPr>
        <p:spPr>
          <a:xfrm>
            <a:off x="2020661" y="1085724"/>
            <a:ext cx="8382000" cy="1154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બ. </a:t>
            </a:r>
            <a:r>
              <a:rPr lang="gu-I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શું તેને સીડી પરથી નીચે </a:t>
            </a:r>
            <a:r>
              <a:rPr lang="gu-IN" sz="24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ઉતારવામાં</a:t>
            </a:r>
            <a:r>
              <a:rPr lang="gu-I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આવે ત્યારે તેની ગરિમા અને સલામતી પર કોઈ અસર પડે છે?</a:t>
            </a:r>
            <a:endParaRPr lang="en-IN" sz="2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2" descr="Carrying, Injury, Injured, Person, Help">
            <a:extLst>
              <a:ext uri="{FF2B5EF4-FFF2-40B4-BE49-F238E27FC236}">
                <a16:creationId xmlns:a16="http://schemas.microsoft.com/office/drawing/2014/main" xmlns="" id="{E62A9A0B-EDD8-7D6C-0317-55264C0D4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1576" y="4486275"/>
            <a:ext cx="2303321" cy="192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313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EAED081-65A1-DFB3-99A1-216030937EDC}"/>
              </a:ext>
            </a:extLst>
          </p:cNvPr>
          <p:cNvSpPr/>
          <p:nvPr/>
        </p:nvSpPr>
        <p:spPr>
          <a:xfrm>
            <a:off x="1085850" y="697016"/>
            <a:ext cx="10125075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400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ગ. </a:t>
            </a:r>
            <a:r>
              <a:rPr lang="gu-IN" sz="2400" dirty="0">
                <a:solidFill>
                  <a:srgbClr val="000000"/>
                </a:solidFill>
                <a:ea typeface="Cambria" panose="02040503050406030204" pitchFamily="18" charset="0"/>
                <a:cs typeface="Cambria" panose="02040503050406030204" pitchFamily="18" charset="0"/>
              </a:rPr>
              <a:t>ભલે કાંતા લોકશાહીમાં રહે છે અને મતદાન કરવા જાય છે, તે વિચારવા લાગે છે કે શું તે ખરેખર સમાન છે. એને એવું લાગવા માટે ના  ત્રણ કારણો આપો.</a:t>
            </a:r>
            <a:endParaRPr lang="en-IN" sz="2400" dirty="0">
              <a:solidFill>
                <a:srgbClr val="000000"/>
              </a:solidFill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080B517B-E888-C609-16AA-ECFD512EC8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82786833"/>
              </p:ext>
            </p:extLst>
          </p:nvPr>
        </p:nvGraphicFramePr>
        <p:xfrm>
          <a:off x="1085850" y="2738781"/>
          <a:ext cx="9906000" cy="3709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40AE2F6-6621-B4FF-8C1C-5E468C9B8ACF}"/>
              </a:ext>
            </a:extLst>
          </p:cNvPr>
          <p:cNvSpPr/>
          <p:nvPr/>
        </p:nvSpPr>
        <p:spPr>
          <a:xfrm>
            <a:off x="5510500" y="86410"/>
            <a:ext cx="10567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/>
              <a:t>કાંતા</a:t>
            </a:r>
            <a:endParaRPr lang="en-IN" sz="3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5C7D004-D8F6-E173-9A4C-AAD34A6E4858}"/>
              </a:ext>
            </a:extLst>
          </p:cNvPr>
          <p:cNvSpPr/>
          <p:nvPr/>
        </p:nvSpPr>
        <p:spPr>
          <a:xfrm>
            <a:off x="1085850" y="2064147"/>
            <a:ext cx="1200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જવાબ</a:t>
            </a:r>
            <a:r>
              <a:rPr lang="en-GB" sz="2400" dirty="0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CA" sz="2400" dirty="0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:</a:t>
            </a:r>
            <a:r>
              <a:rPr lang="en-CA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18325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0000000-0000-0000-0000-0000011236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5">
                                            <p:graphicEl>
                                              <a:dgm id="{00000000-0000-0000-0000-0000D03060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2F5812-D0D6-4BF6-9A1E-7D08217E6F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5">
                                            <p:graphicEl>
                                              <a:dgm id="{932F5812-D0D6-4BF6-9A1E-7D08217E6F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BDA8EC-923F-45EE-99CD-02E929FE6B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5">
                                            <p:graphicEl>
                                              <a:dgm id="{F5BDA8EC-923F-45EE-99CD-02E929FE6B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CDC84C5-2259-4D0B-9B45-2488BD9CE9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5">
                                            <p:graphicEl>
                                              <a:dgm id="{5CDC84C5-2259-4D0B-9B45-2488BD9CE9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B8F273F-E89E-4D1C-94FE-F7DF3190BE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5">
                                            <p:graphicEl>
                                              <a:dgm id="{CB8F273F-E89E-4D1C-94FE-F7DF3190BE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852C1C5-5B83-4C2E-936F-7B2C35E54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5">
                                            <p:graphicEl>
                                              <a:dgm id="{F852C1C5-5B83-4C2E-936F-7B2C35E54E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20D2998-F3FB-4E78-B28A-C67049E232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500"/>
                                        <p:tgtEl>
                                          <p:spTgt spid="5">
                                            <p:graphicEl>
                                              <a:dgm id="{420D2998-F3FB-4E78-B28A-C67049E232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278108E-E270-4547-99B3-5898DDE1FD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500"/>
                                        <p:tgtEl>
                                          <p:spTgt spid="5">
                                            <p:graphicEl>
                                              <a:dgm id="{5278108E-E270-4547-99B3-5898DDE1FD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A729023-58EA-2D4A-A714-9C43092227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500"/>
                                        <p:tgtEl>
                                          <p:spTgt spid="5">
                                            <p:graphicEl>
                                              <a:dgm id="{AA729023-58EA-2D4A-A714-9C43092227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00D3532-7A18-034D-81BC-7CC31C3EAF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500"/>
                                        <p:tgtEl>
                                          <p:spTgt spid="5">
                                            <p:graphicEl>
                                              <a:dgm id="{200D3532-7A18-034D-81BC-7CC31C3EAF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01D2077-FD95-1D8E-AACF-F3D18C98AC7B}"/>
              </a:ext>
            </a:extLst>
          </p:cNvPr>
          <p:cNvSpPr/>
          <p:nvPr/>
        </p:nvSpPr>
        <p:spPr>
          <a:xfrm>
            <a:off x="2091690" y="990600"/>
            <a:ext cx="844296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4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હ</a:t>
            </a:r>
            <a:r>
              <a:rPr lang="en-GB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gu-I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લોકશાહીમાં સાર્વત્રિક પુખ્ત મતાધિકાર શા માટે મહત્વપૂર્ણ છે?</a:t>
            </a:r>
            <a:endParaRPr lang="en-IN" sz="2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13662935-81E5-0E0D-CE65-B1E030E0F9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834682443"/>
              </p:ext>
            </p:extLst>
          </p:nvPr>
        </p:nvGraphicFramePr>
        <p:xfrm>
          <a:off x="2091690" y="2037665"/>
          <a:ext cx="859536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D4F8610-EF06-89B9-91B4-222E808839CC}"/>
              </a:ext>
            </a:extLst>
          </p:cNvPr>
          <p:cNvSpPr/>
          <p:nvPr/>
        </p:nvSpPr>
        <p:spPr>
          <a:xfrm>
            <a:off x="2122170" y="1576000"/>
            <a:ext cx="11320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dirty="0" err="1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જવાબ</a:t>
            </a:r>
            <a:r>
              <a:rPr lang="en-CA" sz="2400" dirty="0">
                <a:solidFill>
                  <a:srgbClr val="FF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: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5F49DF0-2085-3B4C-930E-FC8CFAA9C22E}"/>
              </a:ext>
            </a:extLst>
          </p:cNvPr>
          <p:cNvSpPr/>
          <p:nvPr/>
        </p:nvSpPr>
        <p:spPr>
          <a:xfrm>
            <a:off x="3524250" y="113436"/>
            <a:ext cx="51203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gu-IN" sz="3600" b="1" dirty="0"/>
              <a:t>સાર્વત્રિક પુખ્ત મતાધિકાર 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xmlns="" val="269831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9B65166-3299-4A4B-8B29-669E1A81C3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5">
                                            <p:graphicEl>
                                              <a:dgm id="{29B65166-3299-4A4B-8B29-669E1A81C3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>
                                            <p:graphicEl>
                                              <a:dgm id="{29B65166-3299-4A4B-8B29-669E1A81C3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">
                                            <p:graphicEl>
                                              <a:dgm id="{29B65166-3299-4A4B-8B29-669E1A81C3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F12F45A-75D4-456D-8955-22F45DCC41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>
                                            <p:graphicEl>
                                              <a:dgm id="{0F12F45A-75D4-456D-8955-22F45DCC41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>
                                            <p:graphicEl>
                                              <a:dgm id="{0F12F45A-75D4-456D-8955-22F45DCC41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>
                                            <p:graphicEl>
                                              <a:dgm id="{0F12F45A-75D4-456D-8955-22F45DCC41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BF61F97-742F-4DE9-9F5C-B0170BABC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5">
                                            <p:graphicEl>
                                              <a:dgm id="{4BF61F97-742F-4DE9-9F5C-B0170BABCE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5">
                                            <p:graphicEl>
                                              <a:dgm id="{4BF61F97-742F-4DE9-9F5C-B0170BABC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5">
                                            <p:graphicEl>
                                              <a:dgm id="{4BF61F97-742F-4DE9-9F5C-B0170BABC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38BEB3B-DDB4-4E20-A88E-C61C6BCCB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5">
                                            <p:graphicEl>
                                              <a:dgm id="{A38BEB3B-DDB4-4E20-A88E-C61C6BCCB0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5">
                                            <p:graphicEl>
                                              <a:dgm id="{A38BEB3B-DDB4-4E20-A88E-C61C6BCCB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5">
                                            <p:graphicEl>
                                              <a:dgm id="{A38BEB3B-DDB4-4E20-A88E-C61C6BCCB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81D190-B465-7E49-9E87-959A1D5704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5">
                                            <p:graphicEl>
                                              <a:dgm id="{EE81D190-B465-7E49-9E87-959A1D5704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5">
                                            <p:graphicEl>
                                              <a:dgm id="{EE81D190-B465-7E49-9E87-959A1D5704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5">
                                            <p:graphicEl>
                                              <a:dgm id="{EE81D190-B465-7E49-9E87-959A1D5704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7516688-DB72-A04A-A1FA-FCDEC3FF0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5">
                                            <p:graphicEl>
                                              <a:dgm id="{F7516688-DB72-A04A-A1FA-FCDEC3FF0B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5">
                                            <p:graphicEl>
                                              <a:dgm id="{F7516688-DB72-A04A-A1FA-FCDEC3FF0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5">
                                            <p:graphicEl>
                                              <a:dgm id="{F7516688-DB72-A04A-A1FA-FCDEC3FF0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BBBC0DF-425D-412D-9A67-12AADA4045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5">
                                            <p:graphicEl>
                                              <a:dgm id="{BBBBC0DF-425D-412D-9A67-12AADA4045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5">
                                            <p:graphicEl>
                                              <a:dgm id="{BBBBC0DF-425D-412D-9A67-12AADA4045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5">
                                            <p:graphicEl>
                                              <a:dgm id="{BBBBC0DF-425D-412D-9A67-12AADA4045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AFA229-0264-4BEB-8F60-67E147562E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5">
                                            <p:graphicEl>
                                              <a:dgm id="{C5AFA229-0264-4BEB-8F60-67E147562E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5">
                                            <p:graphicEl>
                                              <a:dgm id="{C5AFA229-0264-4BEB-8F60-67E147562E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5">
                                            <p:graphicEl>
                                              <a:dgm id="{C5AFA229-0264-4BEB-8F60-67E147562E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6576D12-5038-43C2-DB43-C452C3AD5B91}"/>
              </a:ext>
            </a:extLst>
          </p:cNvPr>
          <p:cNvSpPr/>
          <p:nvPr/>
        </p:nvSpPr>
        <p:spPr>
          <a:xfrm>
            <a:off x="2095500" y="944195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gu-IN" sz="2400"/>
              <a:t>કલમ ૧૫ અસમાનતાને સંબોધિત કરે છે તે બે રીતો જણાવો.</a:t>
            </a:r>
            <a:endParaRPr lang="en-IN" sz="24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xmlns="" id="{76E0C3A9-603B-E865-4945-37815CFBF1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91740934"/>
              </p:ext>
            </p:extLst>
          </p:nvPr>
        </p:nvGraphicFramePr>
        <p:xfrm>
          <a:off x="1733549" y="1780907"/>
          <a:ext cx="8696325" cy="4369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5B55D9B-D49F-1357-9FD3-DE7BF5B8C9C9}"/>
              </a:ext>
            </a:extLst>
          </p:cNvPr>
          <p:cNvSpPr/>
          <p:nvPr/>
        </p:nvSpPr>
        <p:spPr>
          <a:xfrm>
            <a:off x="2095500" y="1704707"/>
            <a:ext cx="11320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solidFill>
                  <a:srgbClr val="C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જવાબ</a:t>
            </a:r>
            <a:r>
              <a:rPr lang="en-GB" sz="2400" dirty="0">
                <a:solidFill>
                  <a:srgbClr val="C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CA" sz="2400" dirty="0">
                <a:solidFill>
                  <a:srgbClr val="C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:</a:t>
            </a:r>
            <a:endParaRPr lang="en-IN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2DC9216-0B46-6E45-BD95-8E152F5B4069}"/>
              </a:ext>
            </a:extLst>
          </p:cNvPr>
          <p:cNvSpPr/>
          <p:nvPr/>
        </p:nvSpPr>
        <p:spPr>
          <a:xfrm>
            <a:off x="4991100" y="180975"/>
            <a:ext cx="20730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err="1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કલમ</a:t>
            </a:r>
            <a:r>
              <a:rPr lang="en-GB" sz="36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૧૫ </a:t>
            </a:r>
            <a:r>
              <a:rPr lang="en-CA" sz="36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xmlns="" val="401310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E273990-D6EC-4AC3-B81C-C381750513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5">
                                            <p:graphicEl>
                                              <a:dgm id="{9E273990-D6EC-4AC3-B81C-C381750513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7ED4D60-A12F-4638-8920-DB316E874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17ED4D60-A12F-4638-8920-DB316E874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5EBB6A-2F96-4C09-B400-A501D114EA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>
                                            <p:graphicEl>
                                              <a:dgm id="{745EBB6A-2F96-4C09-B400-A501D114EA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3123469-B8B7-48AD-86D4-7E10867953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>
                                            <p:graphicEl>
                                              <a:dgm id="{F3123469-B8B7-48AD-86D4-7E10867953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554287D-6F66-41B2-97AD-7FF980B296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graphicEl>
                                              <a:dgm id="{E554287D-6F66-41B2-97AD-7FF980B296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9973EAA-9072-4354-9703-8783EA64E9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">
                                            <p:graphicEl>
                                              <a:dgm id="{F9973EAA-9072-4354-9703-8783EA64E9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362531-6CC7-489E-ACAC-7101A790C4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5">
                                            <p:graphicEl>
                                              <a:dgm id="{01362531-6CC7-489E-ACAC-7101A790C4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CEF526D-0D2A-4550-9CB3-84AD0DC5E6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5">
                                            <p:graphicEl>
                                              <a:dgm id="{DCEF526D-0D2A-4550-9CB3-84AD0DC5E6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0A340E8-C08B-B0EC-AC6C-401644D78CAA}"/>
              </a:ext>
            </a:extLst>
          </p:cNvPr>
          <p:cNvSpPr txBox="1"/>
          <p:nvPr/>
        </p:nvSpPr>
        <p:spPr>
          <a:xfrm>
            <a:off x="2862582" y="210919"/>
            <a:ext cx="6348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u-IN" sz="3600" b="1" dirty="0"/>
              <a:t>ઓમપ્રકાશ વાલ્મીકી અને અન્સારી</a:t>
            </a:r>
            <a:endParaRPr lang="en-IN" sz="36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40510D5-FE70-8CD3-0C61-87505DDFD264}"/>
              </a:ext>
            </a:extLst>
          </p:cNvPr>
          <p:cNvSpPr/>
          <p:nvPr/>
        </p:nvSpPr>
        <p:spPr>
          <a:xfrm>
            <a:off x="1904999" y="1370096"/>
            <a:ext cx="83820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gu-IN" sz="24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જ) ઓમપ્રકાશ વાલ્મીકિનો અનુભવ અન્સારીઓ સાથે કઈ રીતે મળતો આવતો હતો?</a:t>
            </a:r>
            <a:endParaRPr lang="en-IN" sz="240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8847AEE-6C8D-C143-F45A-E475E81C5FA8}"/>
              </a:ext>
            </a:extLst>
          </p:cNvPr>
          <p:cNvSpPr/>
          <p:nvPr/>
        </p:nvSpPr>
        <p:spPr>
          <a:xfrm>
            <a:off x="2057399" y="2438400"/>
            <a:ext cx="8077200" cy="19928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sz="2400" dirty="0" err="1">
                <a:solidFill>
                  <a:srgbClr val="C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જવાબ</a:t>
            </a:r>
            <a:r>
              <a:rPr lang="en-CA" sz="2400" dirty="0">
                <a:solidFill>
                  <a:srgbClr val="C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:</a:t>
            </a:r>
            <a:r>
              <a:rPr lang="en-CA" sz="2400" dirty="0">
                <a:solidFill>
                  <a:srgbClr val="0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gu-IN" sz="2000" dirty="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બંનેએ </a:t>
            </a:r>
            <a:r>
              <a:rPr lang="gu-IN" sz="2000" dirty="0" err="1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ભેદભાવનો</a:t>
            </a:r>
            <a:r>
              <a:rPr lang="gu-IN" sz="2000" dirty="0">
                <a:solidFill>
                  <a:srgbClr val="000000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 અનુભવ કર્યો -</a:t>
            </a:r>
            <a:endParaRPr lang="en-CA" sz="2000" dirty="0">
              <a:solidFill>
                <a:srgbClr val="000000"/>
              </a:solidFill>
              <a:latin typeface="+mn-lt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gu-IN" sz="2000" dirty="0">
                <a:solidFill>
                  <a:srgbClr val="000000"/>
                </a:solidFill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ઓમપ્રકાશ</a:t>
            </a:r>
            <a:r>
              <a:rPr lang="en-IN" sz="2000" dirty="0">
                <a:solidFill>
                  <a:srgbClr val="000000"/>
                </a:solidFill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gu-IN" sz="2000" dirty="0">
                <a:solidFill>
                  <a:srgbClr val="000000"/>
                </a:solidFill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વાલ્મીકી દલિત હોવાને કારણે અને અન્સારીએ અલગ ધર્મ સાથે જોડાયેલા હોવાને કારણે.</a:t>
            </a:r>
            <a:endParaRPr lang="en-IN" sz="2000" dirty="0">
              <a:solidFill>
                <a:srgbClr val="000000"/>
              </a:solidFill>
              <a:effectLst/>
              <a:latin typeface="+mn-lt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746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"/>
          <p:cNvSpPr txBox="1">
            <a:spLocks noGrp="1"/>
          </p:cNvSpPr>
          <p:nvPr>
            <p:ph type="title"/>
          </p:nvPr>
        </p:nvSpPr>
        <p:spPr>
          <a:xfrm>
            <a:off x="3287688" y="44624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0" name="Google Shape;60;p3"/>
          <p:cNvGraphicFramePr/>
          <p:nvPr>
            <p:extLst>
              <p:ext uri="{D42A27DB-BD31-4B8C-83A1-F6EECF244321}">
                <p14:modId xmlns:p14="http://schemas.microsoft.com/office/powerpoint/2010/main" xmlns="" val="794809434"/>
              </p:ext>
            </p:extLst>
          </p:nvPr>
        </p:nvGraphicFramePr>
        <p:xfrm>
          <a:off x="1127448" y="700345"/>
          <a:ext cx="9937100" cy="4713440"/>
        </p:xfrm>
        <a:graphic>
          <a:graphicData uri="http://schemas.openxmlformats.org/drawingml/2006/table">
            <a:tbl>
              <a:tblPr firstRow="1" bandRow="1">
                <a:noFill/>
                <a:tableStyleId>{783176A5-D694-44FE-823A-C547C913A8AD}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1.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https://commons.wikimedia.org/wiki/File:One_world_many_stories.svg</a:t>
                      </a:r>
                      <a:endParaRPr lang="en-IN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Attribution: </a:t>
                      </a:r>
                      <a:r>
                        <a:rPr lang="en-US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eady</a:t>
                      </a: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/ Public domain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4.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https://www.publicdomainpictures.net/en/view-image.php?image=126507&amp;picture=angry-3d-smiley</a:t>
                      </a:r>
                    </a:p>
                    <a:p>
                      <a:r>
                        <a:rPr lang="en-IN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Attribution: Piotr </a:t>
                      </a:r>
                      <a:r>
                        <a:rPr lang="en-IN" sz="12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Siedlecki</a:t>
                      </a:r>
                      <a:endParaRPr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5.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IN" sz="1200" dirty="0"/>
                        <a:t>https://freesvg.org/girl-sitting-and-reading-vector-drawing</a:t>
                      </a:r>
                      <a:endParaRPr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IN" sz="1000" dirty="0"/>
                        <a:t>https://pxhere.com/en/photo/1588089&gt;</a:t>
                      </a:r>
                    </a:p>
                    <a:p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Attribution: 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Photo by </a:t>
                      </a:r>
                      <a:r>
                        <a:rPr lang="en-IN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mohamed </a:t>
                      </a:r>
                      <a:r>
                        <a:rPr lang="en-IN" sz="10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hassan</a:t>
                      </a:r>
                      <a:r>
                        <a:rPr lang="en-IN" sz="10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 </a:t>
                      </a:r>
                      <a:r>
                        <a:rPr lang="en-IN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PxHere</a:t>
                      </a:r>
                      <a:endParaRPr lang="en-US" sz="10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Symbol" panose="05050102010706020507" pitchFamily="18" charset="2"/>
                        <a:buNone/>
                      </a:pPr>
                      <a:r>
                        <a:rPr lang="en-IN" sz="1200" dirty="0"/>
                        <a:t>https://pxhere.com/en/photo/1449963</a:t>
                      </a:r>
                    </a:p>
                    <a:p>
                      <a:pPr marL="0" indent="0">
                        <a:buFont typeface="Symbol" panose="05050102010706020507" pitchFamily="18" charset="2"/>
                        <a:buNone/>
                      </a:pPr>
                      <a:r>
                        <a:rPr lang="en-US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Attribution: </a:t>
                      </a:r>
                      <a:r>
                        <a:rPr lang="en-IN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Photo by </a:t>
                      </a:r>
                      <a:r>
                        <a:rPr lang="en-IN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mohamed </a:t>
                      </a:r>
                      <a:r>
                        <a:rPr lang="en-IN" sz="12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hassan</a:t>
                      </a:r>
                      <a:r>
                        <a:rPr lang="en-IN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IN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 </a:t>
                      </a:r>
                      <a:r>
                        <a:rPr lang="en-IN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PxHere</a:t>
                      </a:r>
                      <a:endParaRPr lang="en-US" sz="12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IN" sz="1200" dirty="0"/>
                        <a:t>https://freesvg.org/vector-graphics-of-handicapped-woman</a:t>
                      </a:r>
                      <a:endParaRPr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1200" dirty="0"/>
                        <a:t>https://pixabay.com/it/illustrations/scale-scalinata-legno-scala-passi-4448428/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Symbol" panose="05050102010706020507" pitchFamily="18" charset="2"/>
                        <a:buNone/>
                      </a:pPr>
                      <a:r>
                        <a:rPr lang="en-US" sz="1200" dirty="0"/>
                        <a:t>https://pixabay.com/it/vectors/che-trasportano-lesioni-feriti-293986/</a:t>
                      </a:r>
                      <a:endParaRPr lang="en-US" sz="12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3" name="Google Shape;11;p4">
            <a:extLst>
              <a:ext uri="{FF2B5EF4-FFF2-40B4-BE49-F238E27FC236}">
                <a16:creationId xmlns:a16="http://schemas.microsoft.com/office/drawing/2014/main" xmlns="" id="{3CC66F48-5B24-9AFF-891F-15A9326D682E}"/>
              </a:ext>
            </a:extLst>
          </p:cNvPr>
          <p:cNvSpPr txBox="1"/>
          <p:nvPr/>
        </p:nvSpPr>
        <p:spPr>
          <a:xfrm>
            <a:off x="593314" y="6261926"/>
            <a:ext cx="10688339" cy="26157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1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2" descr="https://upload.wikimedia.org/wikipedia/commons/thumb/c/c4/One_world_many_stories.svg/291px-One_world_many_stories.svg.png">
            <a:extLst>
              <a:ext uri="{FF2B5EF4-FFF2-40B4-BE49-F238E27FC236}">
                <a16:creationId xmlns:a16="http://schemas.microsoft.com/office/drawing/2014/main" xmlns="" id="{5D04C2DE-E902-ED73-BDF3-322EAA637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7549" y="973240"/>
            <a:ext cx="609600" cy="50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AA72A3B-EE9B-16B2-21C7-81C61208AF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505394" y="1602967"/>
            <a:ext cx="532762" cy="52662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</p:pic>
      <p:pic>
        <p:nvPicPr>
          <p:cNvPr id="8" name="Picture 2" descr="Girl sitting and reading vector drawing">
            <a:extLst>
              <a:ext uri="{FF2B5EF4-FFF2-40B4-BE49-F238E27FC236}">
                <a16:creationId xmlns:a16="http://schemas.microsoft.com/office/drawing/2014/main" xmlns="" id="{DB2015D6-B846-4DB1-D0A1-B7D68D85AF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999" r="25001"/>
          <a:stretch/>
        </p:blipFill>
        <p:spPr bwMode="auto">
          <a:xfrm>
            <a:off x="2658603" y="2212567"/>
            <a:ext cx="167492" cy="38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9629BFB-7B43-1014-5A79-3F3E32FA98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61368" y="2692897"/>
            <a:ext cx="302598" cy="4028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E10844A-6D7C-12F9-A175-638778BF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7415" y="3079134"/>
            <a:ext cx="224790" cy="365760"/>
          </a:xfrm>
          <a:prstGeom prst="rect">
            <a:avLst/>
          </a:prstGeom>
        </p:spPr>
      </p:pic>
      <p:pic>
        <p:nvPicPr>
          <p:cNvPr id="14" name="Picture 2" descr="Vector graphics of handicapped woman">
            <a:extLst>
              <a:ext uri="{FF2B5EF4-FFF2-40B4-BE49-F238E27FC236}">
                <a16:creationId xmlns:a16="http://schemas.microsoft.com/office/drawing/2014/main" xmlns="" id="{7112CBD9-B562-D0C6-0253-76E2D8A37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1210" y="3456225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C6E3FEDC-97D4-5CBD-0447-D3DF5F04A9C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1328" y="3880435"/>
            <a:ext cx="300877" cy="349779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xmlns="" id="{B04324C3-3233-F5A4-8501-B4B71C8B4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3175" y="4309060"/>
            <a:ext cx="432404" cy="361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953</Words>
  <Application>Microsoft Office PowerPoint</Application>
  <PresentationFormat>Custom</PresentationFormat>
  <Paragraphs>149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DD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Attribution / Citation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sssvv</dc:creator>
  <cp:lastModifiedBy>Satish</cp:lastModifiedBy>
  <cp:revision>9</cp:revision>
  <dcterms:created xsi:type="dcterms:W3CDTF">2020-08-28T09:38:22Z</dcterms:created>
  <dcterms:modified xsi:type="dcterms:W3CDTF">2026-07-13T09:53:54Z</dcterms:modified>
</cp:coreProperties>
</file>